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4" r:id="rId2"/>
    <p:sldId id="327" r:id="rId3"/>
    <p:sldId id="291" r:id="rId4"/>
    <p:sldId id="292" r:id="rId5"/>
    <p:sldId id="285" r:id="rId6"/>
    <p:sldId id="286" r:id="rId7"/>
    <p:sldId id="284" r:id="rId8"/>
    <p:sldId id="288" r:id="rId9"/>
    <p:sldId id="290" r:id="rId10"/>
    <p:sldId id="289" r:id="rId11"/>
    <p:sldId id="295" r:id="rId12"/>
    <p:sldId id="380" r:id="rId13"/>
    <p:sldId id="296" r:id="rId14"/>
    <p:sldId id="301" r:id="rId15"/>
    <p:sldId id="302" r:id="rId16"/>
    <p:sldId id="297" r:id="rId17"/>
    <p:sldId id="298" r:id="rId18"/>
    <p:sldId id="300" r:id="rId19"/>
    <p:sldId id="299" r:id="rId20"/>
    <p:sldId id="273" r:id="rId21"/>
    <p:sldId id="278" r:id="rId22"/>
    <p:sldId id="280" r:id="rId23"/>
    <p:sldId id="279" r:id="rId24"/>
    <p:sldId id="281" r:id="rId25"/>
  </p:sldIdLst>
  <p:sldSz cx="9144000" cy="6858000" type="screen4x3"/>
  <p:notesSz cx="9940925" cy="6808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1"/>
    <p:restoredTop sz="92460" autoAdjust="0"/>
  </p:normalViewPr>
  <p:slideViewPr>
    <p:cSldViewPr snapToGrid="0" snapToObjects="1">
      <p:cViewPr varScale="1">
        <p:scale>
          <a:sx n="66" d="100"/>
          <a:sy n="66" d="100"/>
        </p:scale>
        <p:origin x="143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sz="quarter"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Footer Placeholder 3"/>
          <p:cNvSpPr>
            <a:spLocks noGrp="1"/>
          </p:cNvSpPr>
          <p:nvPr>
            <p:ph type="ftr" sz="quarter" idx="2"/>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5" name="Slide Number Placeholder 4"/>
          <p:cNvSpPr>
            <a:spLocks noGrp="1"/>
          </p:cNvSpPr>
          <p:nvPr>
            <p:ph type="sldNum" sz="quarter" idx="3"/>
          </p:nvPr>
        </p:nvSpPr>
        <p:spPr>
          <a:xfrm>
            <a:off x="5630895" y="6467171"/>
            <a:ext cx="4307734" cy="340441"/>
          </a:xfrm>
          <a:prstGeom prst="rect">
            <a:avLst/>
          </a:prstGeom>
        </p:spPr>
        <p:txBody>
          <a:bodyPr vert="horz" lIns="95665" tIns="47833" rIns="95665" bIns="47833" rtlCol="0" anchor="b"/>
          <a:lstStyle>
            <a:lvl1pPr algn="r">
              <a:defRPr sz="1400"/>
            </a:lvl1pPr>
          </a:lstStyle>
          <a:p>
            <a:fld id="{AE78FCAD-0111-1A4B-96F1-6F39DE16802A}" type="slidenum">
              <a:rPr lang="en-GB" smtClean="0"/>
              <a:pPr/>
              <a:t>‹#›</a:t>
            </a:fld>
            <a:endParaRPr lang="en-GB"/>
          </a:p>
        </p:txBody>
      </p:sp>
    </p:spTree>
    <p:extLst>
      <p:ext uri="{BB962C8B-B14F-4D97-AF65-F5344CB8AC3E}">
        <p14:creationId xmlns:p14="http://schemas.microsoft.com/office/powerpoint/2010/main" val="379436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Slide Image Placeholder 3"/>
          <p:cNvSpPr>
            <a:spLocks noGrp="1" noRot="1" noChangeAspect="1"/>
          </p:cNvSpPr>
          <p:nvPr>
            <p:ph type="sldImg" idx="2"/>
          </p:nvPr>
        </p:nvSpPr>
        <p:spPr>
          <a:xfrm>
            <a:off x="3267075" y="509588"/>
            <a:ext cx="3406775" cy="2555875"/>
          </a:xfrm>
          <a:prstGeom prst="rect">
            <a:avLst/>
          </a:prstGeom>
          <a:noFill/>
          <a:ln w="12700">
            <a:solidFill>
              <a:prstClr val="black"/>
            </a:solidFill>
          </a:ln>
        </p:spPr>
        <p:txBody>
          <a:bodyPr vert="horz" lIns="95665" tIns="47833" rIns="95665" bIns="47833" rtlCol="0" anchor="ctr"/>
          <a:lstStyle/>
          <a:p>
            <a:endParaRPr lang="en-GB"/>
          </a:p>
        </p:txBody>
      </p:sp>
      <p:sp>
        <p:nvSpPr>
          <p:cNvPr id="5" name="Notes Placeholder 4"/>
          <p:cNvSpPr>
            <a:spLocks noGrp="1"/>
          </p:cNvSpPr>
          <p:nvPr>
            <p:ph type="body" sz="quarter" idx="3"/>
          </p:nvPr>
        </p:nvSpPr>
        <p:spPr>
          <a:xfrm>
            <a:off x="994093" y="3234178"/>
            <a:ext cx="7952739" cy="3063953"/>
          </a:xfrm>
          <a:prstGeom prst="rect">
            <a:avLst/>
          </a:prstGeom>
        </p:spPr>
        <p:txBody>
          <a:bodyPr vert="horz" lIns="95665" tIns="47833" rIns="95665" bIns="4783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7" name="Slide Number Placeholder 6"/>
          <p:cNvSpPr>
            <a:spLocks noGrp="1"/>
          </p:cNvSpPr>
          <p:nvPr>
            <p:ph type="sldNum" sz="quarter" idx="5"/>
          </p:nvPr>
        </p:nvSpPr>
        <p:spPr>
          <a:xfrm>
            <a:off x="5630895" y="6467171"/>
            <a:ext cx="4307734" cy="340441"/>
          </a:xfrm>
          <a:prstGeom prst="rect">
            <a:avLst/>
          </a:prstGeom>
        </p:spPr>
        <p:txBody>
          <a:bodyPr vert="horz" lIns="95665" tIns="47833" rIns="95665" bIns="47833" rtlCol="0" anchor="b"/>
          <a:lstStyle>
            <a:lvl1pPr algn="r">
              <a:defRPr sz="1400"/>
            </a:lvl1pPr>
          </a:lstStyle>
          <a:p>
            <a:fld id="{24957A1A-C521-0949-A35A-8727B699AC6B}" type="slidenum">
              <a:rPr lang="en-GB" smtClean="0"/>
              <a:pPr/>
              <a:t>‹#›</a:t>
            </a:fld>
            <a:endParaRPr lang="en-GB"/>
          </a:p>
        </p:txBody>
      </p:sp>
    </p:spTree>
    <p:extLst>
      <p:ext uri="{BB962C8B-B14F-4D97-AF65-F5344CB8AC3E}">
        <p14:creationId xmlns:p14="http://schemas.microsoft.com/office/powerpoint/2010/main" val="32848350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ciencedirect.com/topics/engineering/propylene" TargetMode="External"/><Relationship Id="rId3" Type="http://schemas.openxmlformats.org/officeDocument/2006/relationships/hyperlink" Target="https://www.sciencedirect.com/topics/materials-science/elastomer" TargetMode="External"/><Relationship Id="rId7" Type="http://schemas.openxmlformats.org/officeDocument/2006/relationships/hyperlink" Target="https://www.sciencedirect.com/topics/materials-science/polybutadiene" TargetMode="External"/><Relationship Id="rId12" Type="http://schemas.openxmlformats.org/officeDocument/2006/relationships/hyperlink" Target="https://www.sciencedirect.com/topics/engineering/gasket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ciencedirect.com/topics/materials-science/polyisoprene" TargetMode="External"/><Relationship Id="rId11" Type="http://schemas.openxmlformats.org/officeDocument/2006/relationships/hyperlink" Target="https://www.sciencedirect.com/topics/engineering/nitrile-rubber" TargetMode="External"/><Relationship Id="rId5" Type="http://schemas.openxmlformats.org/officeDocument/2006/relationships/hyperlink" Target="https://www.sciencedirect.com/topics/materials-science/copolymer" TargetMode="External"/><Relationship Id="rId10" Type="http://schemas.openxmlformats.org/officeDocument/2006/relationships/hyperlink" Target="https://www.sciencedirect.com/topics/engineering/fluoroelastomers" TargetMode="External"/><Relationship Id="rId4" Type="http://schemas.openxmlformats.org/officeDocument/2006/relationships/hyperlink" Target="https://www.sciencedirect.com/topics/engineering/styrene-butadiene-rubber" TargetMode="External"/><Relationship Id="rId9" Type="http://schemas.openxmlformats.org/officeDocument/2006/relationships/hyperlink" Target="https://www.sciencedirect.com/topics/engineering/diene-rubb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from www.nottingham.ac.uk/~emzddf/polymerengineerin</a:t>
            </a:r>
          </a:p>
          <a:p>
            <a:endParaRPr lang="en-GB" dirty="0"/>
          </a:p>
          <a:p>
            <a:r>
              <a:rPr lang="en-GB" dirty="0"/>
              <a:t>Model of Crystallites (Morphology) </a:t>
            </a:r>
          </a:p>
          <a:p>
            <a:endParaRPr lang="en-GB" dirty="0"/>
          </a:p>
          <a:p>
            <a:endParaRPr lang="en-GB" dirty="0"/>
          </a:p>
          <a:p>
            <a:r>
              <a:rPr lang="en-GB" dirty="0"/>
              <a:t>Elastomers are amorphous polymers existing above their glass transition temperature.</a:t>
            </a:r>
          </a:p>
          <a:p>
            <a:endParaRPr lang="en-GB" dirty="0"/>
          </a:p>
          <a:p>
            <a:r>
              <a:rPr lang="en-GB" dirty="0"/>
              <a:t>Examples of </a:t>
            </a:r>
            <a:r>
              <a:rPr lang="en-GB" dirty="0">
                <a:hlinkClick r:id="rId3" tooltip="Learn more about Elastomer from ScienceDirect's AI-generated Topic Pages"/>
              </a:rPr>
              <a:t>elastomers</a:t>
            </a:r>
            <a:r>
              <a:rPr lang="en-GB" dirty="0"/>
              <a:t> include natural </a:t>
            </a:r>
            <a:r>
              <a:rPr lang="en-GB" dirty="0">
                <a:hlinkClick r:id="rId4" tooltip="Learn more about Styrene-Butadiene Rubber from ScienceDirect's AI-generated Topic Pages"/>
              </a:rPr>
              <a:t>rubbers, styrene-butadiene</a:t>
            </a:r>
            <a:r>
              <a:rPr lang="en-GB" dirty="0"/>
              <a:t> block </a:t>
            </a:r>
            <a:r>
              <a:rPr lang="en-GB" dirty="0">
                <a:hlinkClick r:id="rId5" tooltip="Learn more about Copolymer from ScienceDirect's AI-generated Topic Pages"/>
              </a:rPr>
              <a:t>copolymers</a:t>
            </a:r>
            <a:r>
              <a:rPr lang="en-GB" dirty="0"/>
              <a:t>, </a:t>
            </a:r>
            <a:r>
              <a:rPr lang="en-GB" dirty="0" err="1">
                <a:hlinkClick r:id="rId6" tooltip="Learn more about Polyisoprene from ScienceDirect's AI-generated Topic Pages"/>
              </a:rPr>
              <a:t>polyisoprene</a:t>
            </a:r>
            <a:r>
              <a:rPr lang="en-GB" dirty="0"/>
              <a:t>, </a:t>
            </a:r>
            <a:r>
              <a:rPr lang="en-GB" dirty="0">
                <a:hlinkClick r:id="rId7" tooltip="Learn more about Polybutadiene from ScienceDirect's AI-generated Topic Pages"/>
              </a:rPr>
              <a:t>polybutadiene</a:t>
            </a:r>
            <a:r>
              <a:rPr lang="en-GB" dirty="0"/>
              <a:t>, ethylene </a:t>
            </a:r>
            <a:r>
              <a:rPr lang="en-GB" dirty="0">
                <a:hlinkClick r:id="rId8" tooltip="Learn more about Propylene from ScienceDirect's AI-generated Topic Pages"/>
              </a:rPr>
              <a:t>propylene</a:t>
            </a:r>
            <a:r>
              <a:rPr lang="en-GB" dirty="0"/>
              <a:t> rubber, ethylene propylene </a:t>
            </a:r>
            <a:r>
              <a:rPr lang="en-GB" dirty="0">
                <a:hlinkClick r:id="rId9" tooltip="Learn more about Diene Rubber from ScienceDirect's AI-generated Topic Pages"/>
              </a:rPr>
              <a:t>diene rubber</a:t>
            </a:r>
            <a:r>
              <a:rPr lang="en-GB" dirty="0"/>
              <a:t>, silicone elastomers, </a:t>
            </a:r>
            <a:r>
              <a:rPr lang="en-GB" dirty="0" err="1">
                <a:hlinkClick r:id="rId10" tooltip="Learn more about Fluoroelastomers from ScienceDirect's AI-generated Topic Pages"/>
              </a:rPr>
              <a:t>fluoroelastomers</a:t>
            </a:r>
            <a:r>
              <a:rPr lang="en-GB" dirty="0"/>
              <a:t>, polyurethane elastomers, and </a:t>
            </a:r>
            <a:r>
              <a:rPr lang="en-GB" dirty="0">
                <a:hlinkClick r:id="rId11" tooltip="Learn more about Nitrile Rubber from ScienceDirect's AI-generated Topic Pages"/>
              </a:rPr>
              <a:t>nitrile rubbers</a:t>
            </a:r>
            <a:r>
              <a:rPr lang="en-GB" dirty="0"/>
              <a:t>. Various </a:t>
            </a:r>
            <a:r>
              <a:rPr lang="en-GB" dirty="0">
                <a:hlinkClick r:id="rId5" tooltip="Learn more about Copolymer from ScienceDirect's AI-generated Topic Pages"/>
              </a:rPr>
              <a:t>copolymer</a:t>
            </a:r>
            <a:r>
              <a:rPr lang="en-GB" dirty="0"/>
              <a:t> technologies continue to bring new elastomers to the market. Applications of elastomers include soft touch </a:t>
            </a:r>
            <a:r>
              <a:rPr lang="en-GB" dirty="0" err="1"/>
              <a:t>overmolds</a:t>
            </a:r>
            <a:r>
              <a:rPr lang="en-GB" dirty="0"/>
              <a:t>, </a:t>
            </a:r>
            <a:r>
              <a:rPr lang="en-GB" dirty="0">
                <a:hlinkClick r:id="rId12" tooltip="Learn more about Gaskets from ScienceDirect's AI-generated Topic Pages"/>
              </a:rPr>
              <a:t>gaskets</a:t>
            </a:r>
            <a:r>
              <a:rPr lang="en-GB" dirty="0"/>
              <a:t>, seals, and rubber </a:t>
            </a:r>
            <a:r>
              <a:rPr lang="en-GB" dirty="0" err="1"/>
              <a:t>septums</a:t>
            </a:r>
            <a:r>
              <a:rPr lang="en-GB" dirty="0"/>
              <a:t>.</a:t>
            </a:r>
          </a:p>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a:t>
            </a:fld>
            <a:endParaRPr lang="en-GB"/>
          </a:p>
        </p:txBody>
      </p:sp>
    </p:spTree>
    <p:extLst>
      <p:ext uri="{BB962C8B-B14F-4D97-AF65-F5344CB8AC3E}">
        <p14:creationId xmlns:p14="http://schemas.microsoft.com/office/powerpoint/2010/main" val="412818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16</a:t>
            </a:fld>
            <a:endParaRPr lang="en-GB"/>
          </a:p>
        </p:txBody>
      </p:sp>
    </p:spTree>
    <p:extLst>
      <p:ext uri="{BB962C8B-B14F-4D97-AF65-F5344CB8AC3E}">
        <p14:creationId xmlns:p14="http://schemas.microsoft.com/office/powerpoint/2010/main" val="330188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average molecular weight …sketch on board</a:t>
            </a:r>
            <a:r>
              <a:rPr lang="en-GB" baseline="0" dirty="0"/>
              <a:t> different distributions of similar average molecular weight</a:t>
            </a:r>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17</a:t>
            </a:fld>
            <a:endParaRPr lang="en-GB"/>
          </a:p>
        </p:txBody>
      </p:sp>
    </p:spTree>
    <p:extLst>
      <p:ext uri="{BB962C8B-B14F-4D97-AF65-F5344CB8AC3E}">
        <p14:creationId xmlns:p14="http://schemas.microsoft.com/office/powerpoint/2010/main" val="301618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viscous fluid in a slit is set in flow by a large imposed pressure gradient, a vast amount of mechanical energy is converted irreversibly into heat owing to the fluid’s internal friction. This viscous heat dissipation not only leads to an overall increase in the fluid’s bulk temperature but also causes a noticeable temperature variation to develop across the shear field. </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18</a:t>
            </a:fld>
            <a:endParaRPr lang="en-GB"/>
          </a:p>
        </p:txBody>
      </p:sp>
    </p:spTree>
    <p:extLst>
      <p:ext uri="{BB962C8B-B14F-4D97-AF65-F5344CB8AC3E}">
        <p14:creationId xmlns:p14="http://schemas.microsoft.com/office/powerpoint/2010/main" val="301618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strain</a:t>
            </a:r>
            <a:r>
              <a:rPr lang="en-GB" baseline="0" dirty="0"/>
              <a:t> energy per unit mass = shear stress x shear strain =F/A x dx/L = (F/</a:t>
            </a:r>
            <a:r>
              <a:rPr lang="en-GB" baseline="0" dirty="0" err="1"/>
              <a:t>LxL</a:t>
            </a:r>
            <a:r>
              <a:rPr lang="en-GB" baseline="0" dirty="0"/>
              <a:t>) x (dx/L) and L = 1, so </a:t>
            </a:r>
            <a:r>
              <a:rPr lang="en-GB" dirty="0"/>
              <a:t>strain</a:t>
            </a:r>
            <a:r>
              <a:rPr lang="en-GB" baseline="0" dirty="0"/>
              <a:t> energy per unit volume = F x dx</a:t>
            </a:r>
          </a:p>
          <a:p>
            <a:r>
              <a:rPr lang="en-GB" baseline="0" dirty="0"/>
              <a:t>Power = work done (J)/time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P=F/A=</a:t>
            </a:r>
            <a:r>
              <a:rPr lang="en-GB" sz="1200" b="0" i="0" u="none" strike="noStrike" kern="1200" dirty="0" err="1">
                <a:solidFill>
                  <a:schemeClr val="tx1"/>
                </a:solidFill>
                <a:effectLst/>
                <a:latin typeface="+mn-lt"/>
                <a:ea typeface="+mn-ea"/>
                <a:cs typeface="+mn-cs"/>
              </a:rPr>
              <a:t>F⋅d</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A⋅d</a:t>
            </a:r>
            <a:r>
              <a:rPr lang="en-GB" sz="1200" b="0" i="0" u="none" strike="noStrike" kern="1200" dirty="0">
                <a:solidFill>
                  <a:schemeClr val="tx1"/>
                </a:solidFill>
                <a:effectLst/>
                <a:latin typeface="+mn-lt"/>
                <a:ea typeface="+mn-ea"/>
                <a:cs typeface="+mn-cs"/>
              </a:rPr>
              <a:t>=W/V=Energy/V</a:t>
            </a:r>
            <a:br>
              <a:rPr lang="en-GB" dirty="0"/>
            </a:br>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19</a:t>
            </a:fld>
            <a:endParaRPr lang="en-GB"/>
          </a:p>
        </p:txBody>
      </p:sp>
    </p:spTree>
    <p:extLst>
      <p:ext uri="{BB962C8B-B14F-4D97-AF65-F5344CB8AC3E}">
        <p14:creationId xmlns:p14="http://schemas.microsoft.com/office/powerpoint/2010/main" val="200195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Fugitive emissions</a:t>
            </a:r>
            <a:r>
              <a:rPr lang="en-GB" sz="1200" b="0" i="0" kern="1200" dirty="0">
                <a:solidFill>
                  <a:schemeClr val="tx1"/>
                </a:solidFill>
                <a:effectLst/>
                <a:latin typeface="+mn-lt"/>
                <a:ea typeface="+mn-ea"/>
                <a:cs typeface="+mn-cs"/>
              </a:rPr>
              <a:t> are losses, leaks and other releases of </a:t>
            </a:r>
            <a:r>
              <a:rPr lang="en-GB" sz="1200" b="1" i="0" kern="1200" dirty="0">
                <a:solidFill>
                  <a:schemeClr val="tx1"/>
                </a:solidFill>
                <a:effectLst/>
                <a:latin typeface="+mn-lt"/>
                <a:ea typeface="+mn-ea"/>
                <a:cs typeface="+mn-cs"/>
              </a:rPr>
              <a:t>methane</a:t>
            </a:r>
            <a:r>
              <a:rPr lang="en-GB" sz="1200" b="0" i="0" kern="1200" dirty="0">
                <a:solidFill>
                  <a:schemeClr val="tx1"/>
                </a:solidFill>
                <a:effectLst/>
                <a:latin typeface="+mn-lt"/>
                <a:ea typeface="+mn-ea"/>
                <a:cs typeface="+mn-cs"/>
              </a:rPr>
              <a:t> to the atmosphere that are associated with industries producing natural </a:t>
            </a:r>
            <a:r>
              <a:rPr lang="en-GB" sz="1200" b="1" i="0" kern="1200" dirty="0">
                <a:solidFill>
                  <a:schemeClr val="tx1"/>
                </a:solidFill>
                <a:effectLst/>
                <a:latin typeface="+mn-lt"/>
                <a:ea typeface="+mn-ea"/>
                <a:cs typeface="+mn-cs"/>
              </a:rPr>
              <a:t>gas</a:t>
            </a:r>
            <a:r>
              <a:rPr lang="en-GB" sz="1200" b="0" i="0" kern="1200" dirty="0">
                <a:solidFill>
                  <a:schemeClr val="tx1"/>
                </a:solidFill>
                <a:effectLst/>
                <a:latin typeface="+mn-lt"/>
                <a:ea typeface="+mn-ea"/>
                <a:cs typeface="+mn-cs"/>
              </a:rPr>
              <a:t>, oil and coal.</a:t>
            </a:r>
            <a:endParaRPr lang="en-GB" dirty="0"/>
          </a:p>
        </p:txBody>
      </p:sp>
      <p:sp>
        <p:nvSpPr>
          <p:cNvPr id="4" name="Slide Number Placeholder 3"/>
          <p:cNvSpPr>
            <a:spLocks noGrp="1"/>
          </p:cNvSpPr>
          <p:nvPr>
            <p:ph type="sldNum" sz="quarter" idx="10"/>
          </p:nvPr>
        </p:nvSpPr>
        <p:spPr/>
        <p:txBody>
          <a:bodyPr/>
          <a:lstStyle/>
          <a:p>
            <a:fld id="{24957A1A-C521-0949-A35A-8727B699AC6B}" type="slidenum">
              <a:rPr lang="en-GB" smtClean="0"/>
              <a:pPr/>
              <a:t>21</a:t>
            </a:fld>
            <a:endParaRPr lang="en-GB"/>
          </a:p>
        </p:txBody>
      </p:sp>
    </p:spTree>
    <p:extLst>
      <p:ext uri="{BB962C8B-B14F-4D97-AF65-F5344CB8AC3E}">
        <p14:creationId xmlns:p14="http://schemas.microsoft.com/office/powerpoint/2010/main" val="418163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Absolute pressure = Gauge Pressure + atmospheric pressure (1bar) = 2 bar</a:t>
            </a:r>
            <a:r>
              <a:rPr lang="en-GB" baseline="0" dirty="0"/>
              <a:t> </a:t>
            </a:r>
          </a:p>
          <a:p>
            <a:endParaRPr lang="en-GB" baseline="0" dirty="0"/>
          </a:p>
          <a:p>
            <a:r>
              <a:rPr lang="en-GB" dirty="0">
                <a:cs typeface="Times New Roman"/>
              </a:rPr>
              <a:t>Permeability coefficient is </a:t>
            </a:r>
            <a:r>
              <a:rPr lang="en-GB" dirty="0"/>
              <a:t>the transport flux of material through the material per unit driving force per unit membrane thickness</a:t>
            </a:r>
          </a:p>
        </p:txBody>
      </p:sp>
      <p:sp>
        <p:nvSpPr>
          <p:cNvPr id="4" name="Slide Number Placeholder 3"/>
          <p:cNvSpPr>
            <a:spLocks noGrp="1"/>
          </p:cNvSpPr>
          <p:nvPr>
            <p:ph type="sldNum" sz="quarter" idx="10"/>
          </p:nvPr>
        </p:nvSpPr>
        <p:spPr/>
        <p:txBody>
          <a:bodyPr/>
          <a:lstStyle/>
          <a:p>
            <a:fld id="{24957A1A-C521-0949-A35A-8727B699AC6B}" type="slidenum">
              <a:rPr lang="en-GB" smtClean="0"/>
              <a:pPr/>
              <a:t>23</a:t>
            </a:fld>
            <a:endParaRPr lang="en-GB"/>
          </a:p>
        </p:txBody>
      </p:sp>
    </p:spTree>
    <p:extLst>
      <p:ext uri="{BB962C8B-B14F-4D97-AF65-F5344CB8AC3E}">
        <p14:creationId xmlns:p14="http://schemas.microsoft.com/office/powerpoint/2010/main" val="277077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24</a:t>
            </a:fld>
            <a:endParaRPr lang="en-GB"/>
          </a:p>
        </p:txBody>
      </p:sp>
    </p:spTree>
    <p:extLst>
      <p:ext uri="{BB962C8B-B14F-4D97-AF65-F5344CB8AC3E}">
        <p14:creationId xmlns:p14="http://schemas.microsoft.com/office/powerpoint/2010/main" val="104025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picture of amorphous</a:t>
            </a:r>
          </a:p>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4</a:t>
            </a:fld>
            <a:endParaRPr lang="en-GB"/>
          </a:p>
        </p:txBody>
      </p:sp>
    </p:spTree>
    <p:extLst>
      <p:ext uri="{BB962C8B-B14F-4D97-AF65-F5344CB8AC3E}">
        <p14:creationId xmlns:p14="http://schemas.microsoft.com/office/powerpoint/2010/main" val="2324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5</a:t>
            </a:fld>
            <a:endParaRPr lang="en-GB"/>
          </a:p>
        </p:txBody>
      </p:sp>
    </p:spTree>
    <p:extLst>
      <p:ext uri="{BB962C8B-B14F-4D97-AF65-F5344CB8AC3E}">
        <p14:creationId xmlns:p14="http://schemas.microsoft.com/office/powerpoint/2010/main" val="244937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7</a:t>
            </a:fld>
            <a:endParaRPr lang="en-GB"/>
          </a:p>
        </p:txBody>
      </p:sp>
    </p:spTree>
    <p:extLst>
      <p:ext uri="{BB962C8B-B14F-4D97-AF65-F5344CB8AC3E}">
        <p14:creationId xmlns:p14="http://schemas.microsoft.com/office/powerpoint/2010/main" val="409930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8</a:t>
            </a:fld>
            <a:endParaRPr lang="en-GB"/>
          </a:p>
        </p:txBody>
      </p:sp>
    </p:spTree>
    <p:extLst>
      <p:ext uri="{BB962C8B-B14F-4D97-AF65-F5344CB8AC3E}">
        <p14:creationId xmlns:p14="http://schemas.microsoft.com/office/powerpoint/2010/main" val="217408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10</a:t>
            </a:fld>
            <a:endParaRPr lang="en-GB"/>
          </a:p>
        </p:txBody>
      </p:sp>
    </p:spTree>
    <p:extLst>
      <p:ext uri="{BB962C8B-B14F-4D97-AF65-F5344CB8AC3E}">
        <p14:creationId xmlns:p14="http://schemas.microsoft.com/office/powerpoint/2010/main" val="168645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13</a:t>
            </a:fld>
            <a:endParaRPr lang="en-GB"/>
          </a:p>
        </p:txBody>
      </p:sp>
    </p:spTree>
    <p:extLst>
      <p:ext uri="{BB962C8B-B14F-4D97-AF65-F5344CB8AC3E}">
        <p14:creationId xmlns:p14="http://schemas.microsoft.com/office/powerpoint/2010/main" val="360720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14</a:t>
            </a:fld>
            <a:endParaRPr lang="en-GB"/>
          </a:p>
        </p:txBody>
      </p:sp>
    </p:spTree>
    <p:extLst>
      <p:ext uri="{BB962C8B-B14F-4D97-AF65-F5344CB8AC3E}">
        <p14:creationId xmlns:p14="http://schemas.microsoft.com/office/powerpoint/2010/main" val="298205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Pure drag flow where the velocity at the top of the channel equals the velocity of the barrel relative to the screw and the bottom is zero velocity as the resin is stuck to the screw. When the head pressure is introduced, the drag flow is still there, but the head pressure is causing a backward flow near the bottom of the channel. The net flow is a combination of the drag flow minus the pressure flow.</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15</a:t>
            </a:fld>
            <a:endParaRPr lang="en-GB"/>
          </a:p>
        </p:txBody>
      </p:sp>
    </p:spTree>
    <p:extLst>
      <p:ext uri="{BB962C8B-B14F-4D97-AF65-F5344CB8AC3E}">
        <p14:creationId xmlns:p14="http://schemas.microsoft.com/office/powerpoint/2010/main" val="163637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448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4536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6761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6217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660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8277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r>
              <a:rPr lang="en-US"/>
              <a:t>11/10/2017</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9683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r>
              <a:rPr lang="en-US"/>
              <a:t>11/10/2017</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855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11/10/2017</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41938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2345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073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11/10/2017</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281686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textbc.ca/chemistry/chapter/20-1-hydrocarbon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n16JtE_vLc"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n16JtE_vLc" TargetMode="External"/><Relationship Id="rId2" Type="http://schemas.openxmlformats.org/officeDocument/2006/relationships/slideLayout" Target="../slideLayouts/slideLayout2.xml"/><Relationship Id="rId1" Type="http://schemas.openxmlformats.org/officeDocument/2006/relationships/video" Target="https://www.youtube.com/embed/qn16JtE_vLc?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130sUnjUxmQ?feature=oembed" TargetMode="External"/><Relationship Id="rId6" Type="http://schemas.openxmlformats.org/officeDocument/2006/relationships/image" Target="../media/image4.jpeg"/><Relationship Id="rId5" Type="http://schemas.openxmlformats.org/officeDocument/2006/relationships/hyperlink" Target="https://www.youtube.com/watch?v=130sUnjUxmQ"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860418"/>
            <a:ext cx="8973312" cy="5248656"/>
          </a:xfrm>
          <a:prstGeom prst="rect">
            <a:avLst/>
          </a:prstGeom>
        </p:spPr>
      </p:pic>
      <p:sp>
        <p:nvSpPr>
          <p:cNvPr id="2" name="Title 1"/>
          <p:cNvSpPr>
            <a:spLocks noGrp="1"/>
          </p:cNvSpPr>
          <p:nvPr>
            <p:ph type="title"/>
          </p:nvPr>
        </p:nvSpPr>
        <p:spPr/>
        <p:txBody>
          <a:bodyPr>
            <a:normAutofit/>
          </a:bodyPr>
          <a:lstStyle/>
          <a:p>
            <a:r>
              <a:rPr lang="en-GB" sz="3600" b="1" dirty="0"/>
              <a:t>Polyethylene</a:t>
            </a:r>
            <a:r>
              <a:rPr lang="en-GB" sz="3600" dirty="0"/>
              <a:t>: Structure-Property-Processing</a:t>
            </a:r>
          </a:p>
        </p:txBody>
      </p:sp>
      <p:sp>
        <p:nvSpPr>
          <p:cNvPr id="7" name="TextBox 6"/>
          <p:cNvSpPr txBox="1"/>
          <p:nvPr/>
        </p:nvSpPr>
        <p:spPr>
          <a:xfrm>
            <a:off x="38851" y="3747013"/>
            <a:ext cx="4089802" cy="3046988"/>
          </a:xfrm>
          <a:prstGeom prst="rect">
            <a:avLst/>
          </a:prstGeom>
          <a:solidFill>
            <a:schemeClr val="bg1"/>
          </a:solidFill>
        </p:spPr>
        <p:txBody>
          <a:bodyPr wrap="square" rtlCol="0">
            <a:spAutoFit/>
          </a:bodyPr>
          <a:lstStyle/>
          <a:p>
            <a:r>
              <a:rPr lang="en-GB" sz="2400" dirty="0"/>
              <a:t>At temperatures above </a:t>
            </a:r>
            <a:r>
              <a:rPr lang="en-GB" sz="2400" dirty="0" err="1"/>
              <a:t>T</a:t>
            </a:r>
            <a:r>
              <a:rPr lang="en-GB" sz="2400" baseline="-25000" dirty="0" err="1"/>
              <a:t>g</a:t>
            </a:r>
            <a:r>
              <a:rPr lang="en-GB" sz="2400" dirty="0"/>
              <a:t>         (-110 </a:t>
            </a:r>
            <a:r>
              <a:rPr lang="en-GB" sz="2400" baseline="30000" dirty="0" err="1"/>
              <a:t>o</a:t>
            </a:r>
            <a:r>
              <a:rPr lang="en-GB" sz="2400" dirty="0" err="1"/>
              <a:t>C</a:t>
            </a:r>
            <a:r>
              <a:rPr lang="en-GB" sz="2400" dirty="0"/>
              <a:t>) the C-C-C bonds rotate freely with a bond angle of 112˚ and H-C-H at 107˚thus chains can from </a:t>
            </a:r>
            <a:r>
              <a:rPr lang="en-GB" sz="2400" b="1" i="1" dirty="0"/>
              <a:t>random</a:t>
            </a:r>
            <a:r>
              <a:rPr lang="en-GB" sz="2400" dirty="0"/>
              <a:t> coils of </a:t>
            </a:r>
            <a:r>
              <a:rPr lang="en-GB" sz="2400" b="1" i="1" dirty="0"/>
              <a:t>amorphous</a:t>
            </a:r>
            <a:r>
              <a:rPr lang="en-GB" sz="2400" dirty="0"/>
              <a:t> regions or highly </a:t>
            </a:r>
            <a:r>
              <a:rPr lang="en-GB" sz="2400" b="1" i="1" dirty="0"/>
              <a:t>ordered </a:t>
            </a:r>
            <a:r>
              <a:rPr lang="en-GB" sz="2400" dirty="0"/>
              <a:t>folded chains (</a:t>
            </a:r>
            <a:r>
              <a:rPr lang="en-GB" sz="2400" b="1" i="1" dirty="0"/>
              <a:t>crystalline</a:t>
            </a:r>
            <a:r>
              <a:rPr lang="en-GB" sz="2400" dirty="0"/>
              <a:t> regions).  </a:t>
            </a:r>
          </a:p>
        </p:txBody>
      </p:sp>
      <p:sp>
        <p:nvSpPr>
          <p:cNvPr id="8" name="Rectangle 7"/>
          <p:cNvSpPr/>
          <p:nvPr/>
        </p:nvSpPr>
        <p:spPr>
          <a:xfrm>
            <a:off x="6392209" y="2975594"/>
            <a:ext cx="1956113" cy="461665"/>
          </a:xfrm>
          <a:prstGeom prst="rect">
            <a:avLst/>
          </a:prstGeom>
        </p:spPr>
        <p:txBody>
          <a:bodyPr wrap="none">
            <a:spAutoFit/>
          </a:bodyPr>
          <a:lstStyle/>
          <a:p>
            <a:r>
              <a:rPr lang="en-GB" sz="2400" b="1" i="1" dirty="0"/>
              <a:t>Planar zig zag</a:t>
            </a:r>
          </a:p>
        </p:txBody>
      </p:sp>
      <p:sp>
        <p:nvSpPr>
          <p:cNvPr id="3" name="Rectangle 2"/>
          <p:cNvSpPr/>
          <p:nvPr/>
        </p:nvSpPr>
        <p:spPr>
          <a:xfrm>
            <a:off x="38851" y="3215998"/>
            <a:ext cx="6594764" cy="369332"/>
          </a:xfrm>
          <a:prstGeom prst="rect">
            <a:avLst/>
          </a:prstGeom>
        </p:spPr>
        <p:txBody>
          <a:bodyPr wrap="square">
            <a:spAutoFit/>
          </a:bodyPr>
          <a:lstStyle/>
          <a:p>
            <a:r>
              <a:rPr lang="en-GB" dirty="0">
                <a:hlinkClick r:id="rId3"/>
              </a:rPr>
              <a:t>https://opentextbc.ca/chemistry/chapter/20-1-hydrocarbons/</a:t>
            </a:r>
            <a:endParaRPr lang="en-GB" dirty="0"/>
          </a:p>
        </p:txBody>
      </p:sp>
      <p:sp>
        <p:nvSpPr>
          <p:cNvPr id="9" name="Slide Number Placeholder 8"/>
          <p:cNvSpPr>
            <a:spLocks noGrp="1"/>
          </p:cNvSpPr>
          <p:nvPr>
            <p:ph type="sldNum" sz="quarter" idx="12"/>
          </p:nvPr>
        </p:nvSpPr>
        <p:spPr/>
        <p:txBody>
          <a:bodyPr/>
          <a:lstStyle/>
          <a:p>
            <a:fld id="{F71EA363-3AA4-554B-864A-16EC408230E4}" type="slidenum">
              <a:rPr lang="en-GB" smtClean="0"/>
              <a:pPr/>
              <a:t>1</a:t>
            </a:fld>
            <a:endParaRPr lang="en-GB"/>
          </a:p>
        </p:txBody>
      </p:sp>
    </p:spTree>
    <p:extLst>
      <p:ext uri="{BB962C8B-B14F-4D97-AF65-F5344CB8AC3E}">
        <p14:creationId xmlns:p14="http://schemas.microsoft.com/office/powerpoint/2010/main" val="456606508"/>
      </p:ext>
    </p:extLst>
  </p:cSld>
  <p:clrMapOvr>
    <a:masterClrMapping/>
  </p:clrMapOvr>
  <mc:AlternateContent xmlns:mc="http://schemas.openxmlformats.org/markup-compatibility/2006" xmlns:p14="http://schemas.microsoft.com/office/powerpoint/2010/main">
    <mc:Choice Requires="p14">
      <p:transition spd="slow" p14:dur="2000" advTm="206753"/>
    </mc:Choice>
    <mc:Fallback xmlns="">
      <p:transition spd="slow" advTm="206753"/>
    </mc:Fallback>
  </mc:AlternateContent>
  <p:extLst>
    <p:ext uri="{3A86A75C-4F4B-4683-9AE1-C65F6400EC91}">
      <p14:laserTraceLst xmlns:p14="http://schemas.microsoft.com/office/powerpoint/2010/main">
        <p14:tracePtLst>
          <p14:tracePt t="54223" x="3467100" y="2692400"/>
          <p14:tracePt t="54273" x="2755900" y="2355850"/>
          <p14:tracePt t="54326" x="2673350" y="2343150"/>
          <p14:tracePt t="54426" x="2216150" y="2298700"/>
          <p14:tracePt t="54431" x="2209800" y="2298700"/>
          <p14:tracePt t="54448" x="2133600" y="2279650"/>
          <p14:tracePt t="54465" x="1993900" y="2266950"/>
          <p14:tracePt t="54481" x="1816100" y="2235200"/>
          <p14:tracePt t="54498" x="1689100" y="2216150"/>
          <p14:tracePt t="54515" x="1631950" y="2203450"/>
          <p14:tracePt t="54532" x="1568450" y="2171700"/>
          <p14:tracePt t="54548" x="1409700" y="2133600"/>
          <p14:tracePt t="54565" x="1250950" y="2101850"/>
          <p14:tracePt t="54581" x="1066800" y="2076450"/>
          <p14:tracePt t="54599" x="844550" y="2044700"/>
          <p14:tracePt t="54615" x="781050" y="2044700"/>
          <p14:tracePt t="54631" x="730250" y="2038350"/>
          <p14:tracePt t="54648" x="647700" y="2032000"/>
          <p14:tracePt t="54665" x="584200" y="2032000"/>
          <p14:tracePt t="54682" x="546100" y="2032000"/>
          <p14:tracePt t="54698" x="539750" y="2032000"/>
          <p14:tracePt t="54739" x="533400" y="2032000"/>
          <p14:tracePt t="54749" x="533400" y="2025650"/>
          <p14:tracePt t="54765" x="533400" y="2012950"/>
          <p14:tracePt t="54782" x="539750" y="1981200"/>
          <p14:tracePt t="54798" x="552450" y="1955800"/>
          <p14:tracePt t="54815" x="558800" y="1943100"/>
          <p14:tracePt t="54848" x="558800" y="1930400"/>
          <p14:tracePt t="54865" x="571500" y="1917700"/>
          <p14:tracePt t="54882" x="584200" y="1911350"/>
          <p14:tracePt t="54898" x="590550" y="1911350"/>
          <p14:tracePt t="54943" x="596900" y="1911350"/>
          <p14:tracePt t="54953" x="603250" y="1911350"/>
          <p14:tracePt t="54965" x="615950" y="1911350"/>
          <p14:tracePt t="54982" x="647700" y="1911350"/>
          <p14:tracePt t="54999" x="717550" y="1917700"/>
          <p14:tracePt t="55015" x="774700" y="1917700"/>
          <p14:tracePt t="55032" x="863600" y="1924050"/>
          <p14:tracePt t="55049" x="952500" y="1943100"/>
          <p14:tracePt t="55065" x="1035050" y="1949450"/>
          <p14:tracePt t="55082" x="1092200" y="1949450"/>
          <p14:tracePt t="55098" x="1117600" y="1949450"/>
          <p14:tracePt t="55115" x="1143000" y="1949450"/>
          <p14:tracePt t="55132" x="1181100" y="1949450"/>
          <p14:tracePt t="55148" x="1219200" y="1949450"/>
          <p14:tracePt t="55223" x="1231900" y="1949450"/>
          <p14:tracePt t="55247" x="1238250" y="1949450"/>
          <p14:tracePt t="55384" x="1231900" y="1949450"/>
          <p14:tracePt t="55391" x="1193800" y="1949450"/>
          <p14:tracePt t="55399" x="1168400" y="1949450"/>
          <p14:tracePt t="55415" x="1104900" y="1949450"/>
          <p14:tracePt t="55432" x="1041400" y="1949450"/>
          <p14:tracePt t="55449" x="965200" y="1949450"/>
          <p14:tracePt t="55465" x="927100" y="1949450"/>
          <p14:tracePt t="55482" x="895350" y="1949450"/>
          <p14:tracePt t="55499" x="889000" y="1949450"/>
          <p14:tracePt t="55671" x="920750" y="1949450"/>
          <p14:tracePt t="55679" x="990600" y="1955800"/>
          <p14:tracePt t="55689" x="1066800" y="1974850"/>
          <p14:tracePt t="55699" x="1162050" y="1981200"/>
          <p14:tracePt t="55715" x="1447800" y="2000250"/>
          <p14:tracePt t="55732" x="1695450" y="2000250"/>
          <p14:tracePt t="55749" x="1797050" y="2000250"/>
          <p14:tracePt t="55765" x="1841500" y="2000250"/>
          <p14:tracePt t="55782" x="1847850" y="2000250"/>
          <p14:tracePt t="55799" x="1866900" y="2000250"/>
          <p14:tracePt t="55815" x="1917700" y="2006600"/>
          <p14:tracePt t="55832" x="1974850" y="2006600"/>
          <p14:tracePt t="55849" x="1993900" y="2006600"/>
          <p14:tracePt t="55890" x="2000250" y="2006600"/>
          <p14:tracePt t="55899" x="2006600" y="2006600"/>
          <p14:tracePt t="55915" x="2038350" y="2006600"/>
          <p14:tracePt t="55932" x="2095500" y="2006600"/>
          <p14:tracePt t="55949" x="2146300" y="2006600"/>
          <p14:tracePt t="55952" x="2171700" y="2006600"/>
          <p14:tracePt t="55966" x="2184400" y="2006600"/>
          <p14:tracePt t="55982" x="2216150" y="2006600"/>
          <p14:tracePt t="55999" x="2355850" y="2006600"/>
          <p14:tracePt t="56015" x="2438400" y="2006600"/>
          <p14:tracePt t="56032" x="2489200" y="2006600"/>
          <p14:tracePt t="56049" x="2501900" y="2006600"/>
          <p14:tracePt t="56095" x="2508250" y="2006600"/>
          <p14:tracePt t="56106" x="2520950" y="2006600"/>
          <p14:tracePt t="56116" x="2533650" y="2006600"/>
          <p14:tracePt t="56132" x="2552700" y="2006600"/>
          <p14:tracePt t="56149" x="2559050" y="2006600"/>
          <p14:tracePt t="56184" x="2565400" y="2006600"/>
          <p14:tracePt t="56199" x="2603500" y="2006600"/>
          <p14:tracePt t="56215" x="2667000" y="2006600"/>
          <p14:tracePt t="56232" x="2698750" y="2006600"/>
          <p14:tracePt t="56249" x="2730500" y="2006600"/>
          <p14:tracePt t="56266" x="2781300" y="2006600"/>
          <p14:tracePt t="56282" x="2838450" y="2006600"/>
          <p14:tracePt t="56299" x="2876550" y="2006600"/>
          <p14:tracePt t="56315" x="2895600" y="2006600"/>
          <p14:tracePt t="56332" x="2901950" y="2006600"/>
          <p14:tracePt t="56366" x="2914650" y="2006600"/>
          <p14:tracePt t="56382" x="2946400" y="2006600"/>
          <p14:tracePt t="56399" x="3022600" y="2006600"/>
          <p14:tracePt t="56416" x="3035300" y="2006600"/>
          <p14:tracePt t="56575" x="3060700" y="2006600"/>
          <p14:tracePt t="56583" x="3098800" y="2012950"/>
          <p14:tracePt t="56599" x="3232150" y="2032000"/>
          <p14:tracePt t="56616" x="3397250" y="2032000"/>
          <p14:tracePt t="56632" x="3575050" y="2032000"/>
          <p14:tracePt t="56649" x="3746500" y="2032000"/>
          <p14:tracePt t="56666" x="3879850" y="2032000"/>
          <p14:tracePt t="56682" x="3987800" y="2032000"/>
          <p14:tracePt t="56699" x="4044950" y="2032000"/>
          <p14:tracePt t="56716" x="4064000" y="2032000"/>
          <p14:tracePt t="56732" x="4070350" y="2032000"/>
          <p14:tracePt t="56749" x="4083050" y="2019300"/>
          <p14:tracePt t="56750" x="4108450" y="2012950"/>
          <p14:tracePt t="56766" x="4133850" y="2006600"/>
          <p14:tracePt t="56782" x="4235450" y="1987550"/>
          <p14:tracePt t="56799" x="4311650" y="1968500"/>
          <p14:tracePt t="56816" x="4337050" y="1968500"/>
          <p14:tracePt t="56832" x="4343400" y="1962150"/>
          <p14:tracePt t="56849" x="4425950" y="1955800"/>
          <p14:tracePt t="56867" x="4591050" y="1930400"/>
          <p14:tracePt t="56882" x="4864100" y="1866900"/>
          <p14:tracePt t="56899" x="5086350" y="1797050"/>
          <p14:tracePt t="56916" x="5143500" y="1765300"/>
          <p14:tracePt t="56933" x="5137150" y="1739900"/>
          <p14:tracePt t="56949" x="5118100" y="1720850"/>
          <p14:tracePt t="56966" x="5118100" y="1714500"/>
          <p14:tracePt t="56982" x="5149850" y="1689100"/>
          <p14:tracePt t="56999" x="5213350" y="1663700"/>
          <p14:tracePt t="57016" x="5245100" y="1651000"/>
          <p14:tracePt t="57049" x="5245100" y="1644650"/>
          <p14:tracePt t="57066" x="5264150" y="1631950"/>
          <p14:tracePt t="57082" x="5340350" y="1625600"/>
          <p14:tracePt t="57099" x="5410200" y="1600200"/>
          <p14:tracePt t="57116" x="5454650" y="1568450"/>
          <p14:tracePt t="57133" x="5467350" y="1517650"/>
          <p14:tracePt t="57149" x="5473700" y="1504950"/>
          <p14:tracePt t="57150" x="5473700" y="1492250"/>
          <p14:tracePt t="57166" x="5473700" y="1479550"/>
          <p14:tracePt t="57182" x="5473700" y="1422400"/>
          <p14:tracePt t="57199" x="5511800" y="1371600"/>
          <p14:tracePt t="57217" x="5524500" y="1352550"/>
          <p14:tracePt t="57233" x="5524500" y="1327150"/>
          <p14:tracePt t="57249" x="5505450" y="1282700"/>
          <p14:tracePt t="57266" x="5473700" y="1238250"/>
          <p14:tracePt t="57282" x="5429250" y="1136650"/>
          <p14:tracePt t="57299" x="5397500" y="1073150"/>
          <p14:tracePt t="57316" x="5372100" y="1047750"/>
          <p14:tracePt t="57333" x="5289550" y="984250"/>
          <p14:tracePt t="57334" x="5238750" y="952500"/>
          <p14:tracePt t="57349" x="5213350" y="946150"/>
          <p14:tracePt t="57366" x="5156200" y="914400"/>
          <p14:tracePt t="57382" x="5149850" y="908050"/>
          <p14:tracePt t="57399" x="5143500" y="908050"/>
          <p14:tracePt t="57416" x="5130800" y="901700"/>
          <p14:tracePt t="57432" x="5048250" y="901700"/>
          <p14:tracePt t="57449" x="4940300" y="901700"/>
          <p14:tracePt t="57466" x="4857750" y="901700"/>
          <p14:tracePt t="57483" x="4806950" y="901700"/>
          <p14:tracePt t="57499" x="4787900" y="901700"/>
          <p14:tracePt t="57516" x="4749800" y="901700"/>
          <p14:tracePt t="57532" x="4692650" y="901700"/>
          <p14:tracePt t="57549" x="4603750" y="901700"/>
          <p14:tracePt t="57566" x="4527550" y="901700"/>
          <p14:tracePt t="57583" x="4451350" y="901700"/>
          <p14:tracePt t="57599" x="4432300" y="901700"/>
          <p14:tracePt t="57616" x="4406900" y="914400"/>
          <p14:tracePt t="57633" x="4368800" y="927100"/>
          <p14:tracePt t="57649" x="4292600" y="958850"/>
          <p14:tracePt t="57666" x="4191000" y="977900"/>
          <p14:tracePt t="57683" x="4095750" y="1009650"/>
          <p14:tracePt t="57699" x="4038600" y="1041400"/>
          <p14:tracePt t="57716" x="4025900" y="1054100"/>
          <p14:tracePt t="57733" x="4013200" y="1066800"/>
          <p14:tracePt t="57749" x="4013200" y="1079500"/>
          <p14:tracePt t="57766" x="3994150" y="1111250"/>
          <p14:tracePt t="57783" x="3956050" y="1200150"/>
          <p14:tracePt t="57799" x="3924300" y="1263650"/>
          <p14:tracePt t="57816" x="3905250" y="1314450"/>
          <p14:tracePt t="57833" x="3898900" y="1352550"/>
          <p14:tracePt t="57849" x="3898900" y="1384300"/>
          <p14:tracePt t="57866" x="3898900" y="1416050"/>
          <p14:tracePt t="57883" x="3924300" y="1479550"/>
          <p14:tracePt t="57899" x="3943350" y="1524000"/>
          <p14:tracePt t="57916" x="3943350" y="1562100"/>
          <p14:tracePt t="57933" x="3968750" y="1600200"/>
          <p14:tracePt t="57949" x="3975100" y="1625600"/>
          <p14:tracePt t="57955" x="3981450" y="1631950"/>
          <p14:tracePt t="57966" x="3987800" y="1644650"/>
          <p14:tracePt t="57983" x="4000500" y="1670050"/>
          <p14:tracePt t="57999" x="4019550" y="1701800"/>
          <p14:tracePt t="58016" x="4019550" y="1714500"/>
          <p14:tracePt t="58033" x="4025900" y="1720850"/>
          <p14:tracePt t="58049" x="4051300" y="1739900"/>
          <p14:tracePt t="58067" x="4089400" y="1752600"/>
          <p14:tracePt t="58083" x="4146550" y="1765300"/>
          <p14:tracePt t="58099" x="4165600" y="1765300"/>
          <p14:tracePt t="58116" x="4178300" y="1771650"/>
          <p14:tracePt t="58133" x="4184650" y="1771650"/>
          <p14:tracePt t="58149" x="4191000" y="1771650"/>
          <p14:tracePt t="58166" x="4197350" y="1784350"/>
          <p14:tracePt t="58222" x="4203700" y="1784350"/>
          <p14:tracePt t="58231" x="4210050" y="1797050"/>
          <p14:tracePt t="58241" x="4229100" y="1803400"/>
          <p14:tracePt t="58250" x="4254500" y="1816100"/>
          <p14:tracePt t="58266" x="4318000" y="1847850"/>
          <p14:tracePt t="58283" x="4368800" y="1873250"/>
          <p14:tracePt t="58299" x="4394200" y="1885950"/>
          <p14:tracePt t="58359" x="4394200" y="1892300"/>
          <p14:tracePt t="58367" x="4406900" y="1898650"/>
          <p14:tracePt t="58374" x="4413250" y="1905000"/>
          <p14:tracePt t="58383" x="4419600" y="1905000"/>
          <p14:tracePt t="58462" x="4438650" y="1911350"/>
          <p14:tracePt t="58568" x="4445000" y="1911350"/>
          <p14:tracePt t="58575" x="4451350" y="1917700"/>
          <p14:tracePt t="59103" x="4432300" y="1917700"/>
          <p14:tracePt t="59111" x="4413250" y="1917700"/>
          <p14:tracePt t="59119" x="4406900" y="1917700"/>
          <p14:tracePt t="59133" x="4394200" y="1917700"/>
          <p14:tracePt t="59183" x="4387850" y="1917700"/>
          <p14:tracePt t="59191" x="4381500" y="1911350"/>
          <p14:tracePt t="59201" x="4368800" y="1911350"/>
          <p14:tracePt t="59217" x="4330700" y="1911350"/>
          <p14:tracePt t="59233" x="4292600" y="1905000"/>
          <p14:tracePt t="59250" x="4254500" y="1898650"/>
          <p14:tracePt t="59267" x="4216400" y="1885950"/>
          <p14:tracePt t="59283" x="4140200" y="1860550"/>
          <p14:tracePt t="59300" x="4044950" y="1854200"/>
          <p14:tracePt t="59316" x="3975100" y="1841500"/>
          <p14:tracePt t="59333" x="3924300" y="1828800"/>
          <p14:tracePt t="59350" x="3917950" y="1828800"/>
          <p14:tracePt t="59366" x="3911600" y="1828800"/>
          <p14:tracePt t="59383" x="3905250" y="1816100"/>
          <p14:tracePt t="59400" x="3886200" y="1809750"/>
          <p14:tracePt t="59417" x="3879850" y="1803400"/>
          <p14:tracePt t="59433" x="3867150" y="1797050"/>
          <p14:tracePt t="59450" x="3860800" y="1790700"/>
          <p14:tracePt t="59467" x="3829050" y="1771650"/>
          <p14:tracePt t="59483" x="3797300" y="1752600"/>
          <p14:tracePt t="59500" x="3778250" y="1746250"/>
          <p14:tracePt t="59516" x="3778250" y="1739900"/>
          <p14:tracePt t="59533" x="3771900" y="1727200"/>
          <p14:tracePt t="59550" x="3759200" y="1714500"/>
          <p14:tracePt t="59566" x="3689350" y="1676400"/>
          <p14:tracePt t="59583" x="3556000" y="1638300"/>
          <p14:tracePt t="59600" x="3498850" y="1625600"/>
          <p14:tracePt t="59633" x="3498850" y="1606550"/>
          <p14:tracePt t="59650" x="3498850" y="1581150"/>
          <p14:tracePt t="59667" x="3505200" y="1562100"/>
          <p14:tracePt t="59683" x="3511550" y="1543050"/>
          <p14:tracePt t="59700" x="3511550" y="1530350"/>
          <p14:tracePt t="59717" x="3511550" y="1524000"/>
          <p14:tracePt t="59733" x="3530600" y="1504950"/>
          <p14:tracePt t="59750" x="3536950" y="1492250"/>
          <p14:tracePt t="59766" x="3536950" y="1485900"/>
          <p14:tracePt t="59783" x="3536950" y="1473200"/>
          <p14:tracePt t="59800" x="3536950" y="1466850"/>
          <p14:tracePt t="59842" x="3543300" y="1460500"/>
          <p14:tracePt t="59857" x="3549650" y="1460500"/>
          <p14:tracePt t="59991" x="3549650" y="1454150"/>
          <p14:tracePt t="60008" x="3549650" y="1447800"/>
          <p14:tracePt t="60119" x="3543300" y="1454150"/>
          <p14:tracePt t="60126" x="3536950" y="1466850"/>
          <p14:tracePt t="60135" x="3517900" y="1479550"/>
          <p14:tracePt t="60150" x="3517900" y="1485900"/>
          <p14:tracePt t="60167" x="3505200" y="1524000"/>
          <p14:tracePt t="60183" x="3505200" y="1530350"/>
          <p14:tracePt t="60200" x="3498850" y="1543050"/>
          <p14:tracePt t="60217" x="3492500" y="1562100"/>
          <p14:tracePt t="60351" x="3498850" y="1549400"/>
          <p14:tracePt t="60359" x="3505200" y="1536700"/>
          <p14:tracePt t="60367" x="3505200" y="1530350"/>
          <p14:tracePt t="60384" x="3511550" y="1511300"/>
          <p14:tracePt t="60400" x="3517900" y="1498600"/>
          <p14:tracePt t="60487" x="3517900" y="1517650"/>
          <p14:tracePt t="60495" x="3517900" y="1536700"/>
          <p14:tracePt t="60503" x="3492500" y="1574800"/>
          <p14:tracePt t="60517" x="3479800" y="1587500"/>
          <p14:tracePt t="60534" x="3454400" y="1625600"/>
          <p14:tracePt t="60606" x="3448050" y="1625600"/>
          <p14:tracePt t="60615" x="3435350" y="1619250"/>
          <p14:tracePt t="60625" x="3429000" y="1600200"/>
          <p14:tracePt t="60634" x="3409950" y="1593850"/>
          <p14:tracePt t="60650" x="3359150" y="1568450"/>
          <p14:tracePt t="60667" x="3308350" y="1549400"/>
          <p14:tracePt t="60684" x="3270250" y="1543050"/>
          <p14:tracePt t="60700" x="3244850" y="1536700"/>
          <p14:tracePt t="60717" x="3162300" y="1536700"/>
          <p14:tracePt t="60734" x="2984500" y="1536700"/>
          <p14:tracePt t="60750" x="2495550" y="1536700"/>
          <p14:tracePt t="60767" x="2298700" y="1536700"/>
          <p14:tracePt t="60784" x="2209800" y="1568450"/>
          <p14:tracePt t="60801" x="2190750" y="1568450"/>
          <p14:tracePt t="60842" x="2184400" y="1568450"/>
          <p14:tracePt t="60850" x="2171700" y="1568450"/>
          <p14:tracePt t="60867" x="2165350" y="1568450"/>
          <p14:tracePt t="60926" x="2152650" y="1568450"/>
          <p14:tracePt t="60935" x="2127250" y="1568450"/>
          <p14:tracePt t="60943" x="2076450" y="1568450"/>
          <p14:tracePt t="60953" x="2012950" y="1568450"/>
          <p14:tracePt t="60967" x="1917700" y="1568450"/>
          <p14:tracePt t="60984" x="1866900" y="1587500"/>
          <p14:tracePt t="61001" x="1841500" y="1600200"/>
          <p14:tracePt t="61017" x="1835150" y="1600200"/>
          <p14:tracePt t="61079" x="1847850" y="1593850"/>
          <p14:tracePt t="61089" x="1860550" y="1587500"/>
          <p14:tracePt t="61095" x="1873250" y="1574800"/>
          <p14:tracePt t="61102" x="1917700" y="1555750"/>
          <p14:tracePt t="61117" x="1955800" y="1549400"/>
          <p14:tracePt t="61134" x="2038350" y="1504950"/>
          <p14:tracePt t="61150" x="2114550" y="1454150"/>
          <p14:tracePt t="61167" x="2159000" y="1409700"/>
          <p14:tracePt t="61184" x="2171700" y="1390650"/>
          <p14:tracePt t="61200" x="2171700" y="1384300"/>
          <p14:tracePt t="61217" x="2171700" y="1377950"/>
          <p14:tracePt t="61275" x="2171700" y="1384300"/>
          <p14:tracePt t="61279" x="2171700" y="1397000"/>
          <p14:tracePt t="61288" x="2165350" y="1422400"/>
          <p14:tracePt t="61301" x="2152650" y="1435100"/>
          <p14:tracePt t="61317" x="2114550" y="1473200"/>
          <p14:tracePt t="61334" x="2095500" y="1485900"/>
          <p14:tracePt t="61350" x="2082800" y="1492250"/>
          <p14:tracePt t="61423" x="2076450" y="1492250"/>
          <p14:tracePt t="61441" x="2070100" y="1492250"/>
          <p14:tracePt t="61520" x="2063750" y="1492250"/>
          <p14:tracePt t="61527" x="2044700" y="1492250"/>
          <p14:tracePt t="61536" x="2038350" y="1492250"/>
          <p14:tracePt t="61551" x="2019300" y="1498600"/>
          <p14:tracePt t="61567" x="2000250" y="1504950"/>
          <p14:tracePt t="61584" x="1962150" y="1504950"/>
          <p14:tracePt t="61601" x="1911350" y="1504950"/>
          <p14:tracePt t="61617" x="1885950" y="1504950"/>
          <p14:tracePt t="61634" x="1879600" y="1504950"/>
          <p14:tracePt t="61678" x="1873250" y="1504950"/>
          <p14:tracePt t="61691" x="1866900" y="1504950"/>
          <p14:tracePt t="61701" x="1847850" y="1504950"/>
          <p14:tracePt t="61717" x="1803400" y="1504950"/>
          <p14:tracePt t="61734" x="1784350" y="1504950"/>
          <p14:tracePt t="61982" x="1790700" y="1504950"/>
          <p14:tracePt t="61991" x="1803400" y="1504950"/>
          <p14:tracePt t="62001" x="1828800" y="1504950"/>
          <p14:tracePt t="62017" x="1873250" y="1504950"/>
          <p14:tracePt t="62034" x="1917700" y="1504950"/>
          <p14:tracePt t="62051" x="1930400" y="1492250"/>
          <p14:tracePt t="62358" x="1924050" y="1492250"/>
          <p14:tracePt t="62367" x="1917700" y="1492250"/>
          <p14:tracePt t="62382" x="1911350" y="1492250"/>
          <p14:tracePt t="62399" x="1898650" y="1492250"/>
          <p14:tracePt t="62415" x="1879600" y="1492250"/>
          <p14:tracePt t="62425" x="1873250" y="1492250"/>
          <p14:tracePt t="62434" x="1847850" y="1492250"/>
          <p14:tracePt t="62451" x="1790700" y="1498600"/>
          <p14:tracePt t="62469" x="1708150" y="1498600"/>
          <p14:tracePt t="62484" x="1587500" y="1498600"/>
          <p14:tracePt t="62501" x="1460500" y="1498600"/>
          <p14:tracePt t="62518" x="1365250" y="1511300"/>
          <p14:tracePt t="62534" x="1282700" y="1524000"/>
          <p14:tracePt t="62551" x="1244600" y="1530350"/>
          <p14:tracePt t="62567" x="1200150" y="1530350"/>
          <p14:tracePt t="62584" x="1174750" y="1530350"/>
          <p14:tracePt t="62601" x="1149350" y="1530350"/>
          <p14:tracePt t="62618" x="1117600" y="1530350"/>
          <p14:tracePt t="62634" x="1054100" y="1530350"/>
          <p14:tracePt t="62651" x="965200" y="1530350"/>
          <p14:tracePt t="62668" x="889000" y="1530350"/>
          <p14:tracePt t="62684" x="869950" y="1530350"/>
          <p14:tracePt t="62718" x="863600" y="1530350"/>
          <p14:tracePt t="62734" x="850900" y="1530350"/>
          <p14:tracePt t="62751" x="838200" y="1530350"/>
          <p14:tracePt t="62767" x="831850" y="1530350"/>
          <p14:tracePt t="62889" x="844550" y="1530350"/>
          <p14:tracePt t="62894" x="850900" y="1530350"/>
          <p14:tracePt t="62903" x="869950" y="1530350"/>
          <p14:tracePt t="62918" x="889000" y="1530350"/>
          <p14:tracePt t="62935" x="933450" y="1530350"/>
          <p14:tracePt t="62951" x="1003300" y="1530350"/>
          <p14:tracePt t="62968" x="1104900" y="1530350"/>
          <p14:tracePt t="62984" x="1187450" y="1530350"/>
          <p14:tracePt t="63001" x="1206500" y="1530350"/>
          <p14:tracePt t="63018" x="1212850" y="1530350"/>
          <p14:tracePt t="63079" x="1225550" y="1530350"/>
          <p14:tracePt t="63094" x="1231900" y="1530350"/>
          <p14:tracePt t="63111" x="1238250" y="1530350"/>
          <p14:tracePt t="63119" x="1244600" y="1530350"/>
          <p14:tracePt t="63159" x="1250950" y="1530350"/>
          <p14:tracePt t="63168" x="1282700" y="1530350"/>
          <p14:tracePt t="63185" x="1428750" y="1530350"/>
          <p14:tracePt t="63201" x="1625600" y="1530350"/>
          <p14:tracePt t="63218" x="1854200" y="1530350"/>
          <p14:tracePt t="63235" x="2006600" y="1530350"/>
          <p14:tracePt t="63251" x="2082800" y="1530350"/>
          <p14:tracePt t="63269" x="2101850" y="1530350"/>
          <p14:tracePt t="63285" x="2108200" y="1530350"/>
          <p14:tracePt t="63301" x="2114550" y="1530350"/>
          <p14:tracePt t="63318" x="2159000" y="1530350"/>
          <p14:tracePt t="63319" x="2209800" y="1530350"/>
          <p14:tracePt t="63335" x="2368550" y="1530350"/>
          <p14:tracePt t="63351" x="2546350" y="1530350"/>
          <p14:tracePt t="63368" x="2692400" y="1530350"/>
          <p14:tracePt t="63384" x="2774950" y="1530350"/>
          <p14:tracePt t="63401" x="2806700" y="1530350"/>
          <p14:tracePt t="63418" x="2825750" y="1524000"/>
          <p14:tracePt t="63435" x="2851150" y="1524000"/>
          <p14:tracePt t="63451" x="2870200" y="1517650"/>
          <p14:tracePt t="63468" x="2876550" y="1511300"/>
          <p14:tracePt t="63484" x="2876550" y="1504950"/>
          <p14:tracePt t="63501" x="2863850" y="1498600"/>
          <p14:tracePt t="63518" x="2857500" y="1498600"/>
          <p14:tracePt t="63551" x="2876550" y="1485900"/>
          <p14:tracePt t="63568" x="2895600" y="1479550"/>
          <p14:tracePt t="63601" x="2895600" y="1473200"/>
          <p14:tracePt t="63618" x="2889250" y="1473200"/>
          <p14:tracePt t="63651" x="2895600" y="1479550"/>
          <p14:tracePt t="63669" x="2927350" y="1485900"/>
          <p14:tracePt t="63685" x="2933700" y="1485900"/>
          <p14:tracePt t="63720" x="2959100" y="1492250"/>
          <p14:tracePt t="63735" x="3168650" y="1562100"/>
          <p14:tracePt t="63751" x="3556000" y="1638300"/>
          <p14:tracePt t="63768" x="3841750" y="1663700"/>
          <p14:tracePt t="63785" x="4013200" y="1663700"/>
          <p14:tracePt t="63801" x="4083050" y="1663700"/>
          <p14:tracePt t="63835" x="4064000" y="1638300"/>
          <p14:tracePt t="63851" x="3943350" y="1612900"/>
          <p14:tracePt t="63868" x="3892550" y="1612900"/>
          <p14:tracePt t="63885" x="3879850" y="1612900"/>
          <p14:tracePt t="63918" x="3867150" y="1612900"/>
          <p14:tracePt t="63935" x="3752850" y="1600200"/>
          <p14:tracePt t="63951" x="3625850" y="1581150"/>
          <p14:tracePt t="63968" x="3524250" y="1574800"/>
          <p14:tracePt t="63985" x="3486150" y="1574800"/>
          <p14:tracePt t="64001" x="3479800" y="1574800"/>
          <p14:tracePt t="64041" x="3467100" y="1562100"/>
          <p14:tracePt t="64051" x="3454400" y="1562100"/>
          <p14:tracePt t="64068" x="3429000" y="1555750"/>
          <p14:tracePt t="64101" x="3422650" y="1549400"/>
          <p14:tracePt t="64135" x="3390900" y="1549400"/>
          <p14:tracePt t="64151" x="3314700" y="1549400"/>
          <p14:tracePt t="64168" x="3282950" y="1549400"/>
          <p14:tracePt t="64209" x="3302000" y="1543050"/>
          <p14:tracePt t="64218" x="3321050" y="1543050"/>
          <p14:tracePt t="64235" x="3327400" y="1543050"/>
          <p14:tracePt t="64271" x="3321050" y="1543050"/>
          <p14:tracePt t="64374" x="3314700" y="1543050"/>
          <p14:tracePt t="64383" x="3308350" y="1543050"/>
          <p14:tracePt t="64393" x="3302000" y="1543050"/>
          <p14:tracePt t="64455" x="3289300" y="1543050"/>
          <p14:tracePt t="64463" x="3257550" y="1530350"/>
          <p14:tracePt t="64470" x="3219450" y="1530350"/>
          <p14:tracePt t="64485" x="3168650" y="1530350"/>
          <p14:tracePt t="64502" x="3067050" y="1530350"/>
          <p14:tracePt t="64518" x="2927350" y="1530350"/>
          <p14:tracePt t="64535" x="2857500" y="1536700"/>
          <p14:tracePt t="64552" x="2762250" y="1543050"/>
          <p14:tracePt t="64568" x="2654300" y="1543050"/>
          <p14:tracePt t="64585" x="2540000" y="1543050"/>
          <p14:tracePt t="64602" x="2438400" y="1543050"/>
          <p14:tracePt t="64618" x="2362200" y="1543050"/>
          <p14:tracePt t="64635" x="2311400" y="1555750"/>
          <p14:tracePt t="64652" x="2292350" y="1555750"/>
          <p14:tracePt t="64734" x="2286000" y="1555750"/>
          <p14:tracePt t="64743" x="2279650" y="1555750"/>
          <p14:tracePt t="64872" x="2286000" y="1555750"/>
          <p14:tracePt t="64879" x="2324100" y="1555750"/>
          <p14:tracePt t="64887" x="2374900" y="1555750"/>
          <p14:tracePt t="64902" x="2413000" y="1555750"/>
          <p14:tracePt t="64918" x="2432050" y="1555750"/>
          <p14:tracePt t="64952" x="2413000" y="1555750"/>
          <p14:tracePt t="64968" x="2311400" y="1555750"/>
          <p14:tracePt t="64985" x="2190750" y="1555750"/>
          <p14:tracePt t="65002" x="2082800" y="1555750"/>
          <p14:tracePt t="65018" x="1993900" y="1555750"/>
          <p14:tracePt t="65035" x="1905000" y="1543050"/>
          <p14:tracePt t="65052" x="1822450" y="1530350"/>
          <p14:tracePt t="65069" x="1727200" y="1530350"/>
          <p14:tracePt t="65070" x="1701800" y="1530350"/>
          <p14:tracePt t="65085" x="1689100" y="1530350"/>
          <p14:tracePt t="65102" x="1670050" y="1530350"/>
          <p14:tracePt t="65167" x="1644650" y="1530350"/>
          <p14:tracePt t="65175" x="1619250" y="1530350"/>
          <p14:tracePt t="65185" x="1587500" y="1530350"/>
          <p14:tracePt t="65202" x="1530350" y="1530350"/>
          <p14:tracePt t="65218" x="1524000" y="1530350"/>
          <p14:tracePt t="65263" x="1517650" y="1530350"/>
          <p14:tracePt t="65271" x="1498600" y="1530350"/>
          <p14:tracePt t="65285" x="1492250" y="1530350"/>
          <p14:tracePt t="65302" x="1466850" y="1524000"/>
          <p14:tracePt t="65374" x="1460500" y="1524000"/>
          <p14:tracePt t="65394" x="1441450" y="1524000"/>
          <p14:tracePt t="65398" x="1435100" y="1524000"/>
          <p14:tracePt t="65410" x="1422400" y="1524000"/>
          <p14:tracePt t="65419" x="1416050" y="1524000"/>
          <p14:tracePt t="65623" x="1435100" y="1524000"/>
          <p14:tracePt t="65631" x="1447800" y="1524000"/>
          <p14:tracePt t="65641" x="1473200" y="1524000"/>
          <p14:tracePt t="65653" x="1498600" y="1524000"/>
          <p14:tracePt t="65669" x="1530350" y="1530350"/>
          <p14:tracePt t="65685" x="1555750" y="1536700"/>
          <p14:tracePt t="65702" x="1587500" y="1555750"/>
          <p14:tracePt t="65719" x="1631950" y="1581150"/>
          <p14:tracePt t="65735" x="1689100" y="1600200"/>
          <p14:tracePt t="65752" x="1778000" y="1612900"/>
          <p14:tracePt t="65769" x="1854200" y="1619250"/>
          <p14:tracePt t="65786" x="1898650" y="1631950"/>
          <p14:tracePt t="65802" x="1911350" y="1638300"/>
          <p14:tracePt t="65819" x="1930400" y="1644650"/>
          <p14:tracePt t="65835" x="1993900" y="1657350"/>
          <p14:tracePt t="65852" x="2165350" y="1663700"/>
          <p14:tracePt t="65869" x="2406650" y="1663700"/>
          <p14:tracePt t="65870" x="2546350" y="1663700"/>
          <p14:tracePt t="65885" x="2647950" y="1663700"/>
          <p14:tracePt t="65886" x="2730500" y="1663700"/>
          <p14:tracePt t="65902" x="2819400" y="1663700"/>
          <p14:tracePt t="65919" x="3022600" y="1663700"/>
          <p14:tracePt t="65935" x="3181350" y="1676400"/>
          <p14:tracePt t="65952" x="3517900" y="1676400"/>
          <p14:tracePt t="65969" x="4000500" y="1676400"/>
          <p14:tracePt t="65986" x="4400550" y="1676400"/>
          <p14:tracePt t="66002" x="4629150" y="1644650"/>
          <p14:tracePt t="66019" x="4768850" y="1631950"/>
          <p14:tracePt t="66035" x="4864100" y="1631950"/>
          <p14:tracePt t="66052" x="4991100" y="1631950"/>
          <p14:tracePt t="66069" x="5137150" y="1631950"/>
          <p14:tracePt t="66070" x="5219700" y="1631950"/>
          <p14:tracePt t="66085" x="5302250" y="1631950"/>
          <p14:tracePt t="66102" x="5403850" y="1631950"/>
          <p14:tracePt t="66119" x="5435600" y="1612900"/>
          <p14:tracePt t="66135" x="5461000" y="1612900"/>
          <p14:tracePt t="66152" x="5505450" y="1612900"/>
          <p14:tracePt t="66169" x="5556250" y="1600200"/>
          <p14:tracePt t="66186" x="5619750" y="1581150"/>
          <p14:tracePt t="66202" x="5657850" y="1568450"/>
          <p14:tracePt t="66236" x="5664200" y="1562100"/>
          <p14:tracePt t="66252" x="5670550" y="1562100"/>
          <p14:tracePt t="66269" x="5689600" y="1562100"/>
          <p14:tracePt t="66285" x="5702300" y="1562100"/>
          <p14:tracePt t="66367" x="5702300" y="1555750"/>
          <p14:tracePt t="66374" x="5702300" y="1549400"/>
          <p14:tracePt t="66386" x="5689600" y="1543050"/>
          <p14:tracePt t="66402" x="5670550" y="1543050"/>
          <p14:tracePt t="66419" x="5664200" y="1536700"/>
          <p14:tracePt t="66487" x="5651500" y="1530350"/>
          <p14:tracePt t="66503" x="5645150" y="1524000"/>
          <p14:tracePt t="66623" x="5664200" y="1524000"/>
          <p14:tracePt t="66631" x="5715000" y="1524000"/>
          <p14:tracePt t="66641" x="5746750" y="1524000"/>
          <p14:tracePt t="66652" x="5803900" y="1524000"/>
          <p14:tracePt t="66669" x="5880100" y="1524000"/>
          <p14:tracePt t="66686" x="5918200" y="1524000"/>
          <p14:tracePt t="66734" x="5937250" y="1524000"/>
          <p14:tracePt t="66743" x="5962650" y="1524000"/>
          <p14:tracePt t="66752" x="5988050" y="1524000"/>
          <p14:tracePt t="66769" x="6051550" y="1524000"/>
          <p14:tracePt t="66786" x="6076950" y="1524000"/>
          <p14:tracePt t="66819" x="6089650" y="1524000"/>
          <p14:tracePt t="66836" x="6121400" y="1524000"/>
          <p14:tracePt t="66852" x="6159500" y="1524000"/>
          <p14:tracePt t="66869" x="6235700" y="1524000"/>
          <p14:tracePt t="66886" x="6286500" y="1517650"/>
          <p14:tracePt t="66902" x="6311900" y="1517650"/>
          <p14:tracePt t="66919" x="6350000" y="1517650"/>
          <p14:tracePt t="66936" x="6419850" y="1517650"/>
          <p14:tracePt t="66952" x="6546850" y="1517650"/>
          <p14:tracePt t="66961" x="6616700" y="1517650"/>
          <p14:tracePt t="66969" x="6673850" y="1517650"/>
          <p14:tracePt t="66986" x="6781800" y="1498600"/>
          <p14:tracePt t="67003" x="6826250" y="1498600"/>
          <p14:tracePt t="67019" x="6921500" y="1498600"/>
          <p14:tracePt t="67036" x="7035800" y="1498600"/>
          <p14:tracePt t="67052" x="7156450" y="1504950"/>
          <p14:tracePt t="67069" x="7277100" y="1504950"/>
          <p14:tracePt t="67070" x="7308850" y="1504950"/>
          <p14:tracePt t="67086" x="7353300" y="1504950"/>
          <p14:tracePt t="67102" x="7397750" y="1492250"/>
          <p14:tracePt t="67119" x="7442200" y="1492250"/>
          <p14:tracePt t="67136" x="7499350" y="1492250"/>
          <p14:tracePt t="67152" x="7550150" y="1492250"/>
          <p14:tracePt t="67169" x="7588250" y="1485900"/>
          <p14:tracePt t="67186" x="7588250" y="1479550"/>
          <p14:tracePt t="67219" x="7594600" y="1479550"/>
          <p14:tracePt t="67236" x="7670800" y="1479550"/>
          <p14:tracePt t="67253" x="7823200" y="1479550"/>
          <p14:tracePt t="67269" x="7950200" y="1479550"/>
          <p14:tracePt t="67286" x="7988300" y="1473200"/>
          <p14:tracePt t="67302" x="7994650" y="1473200"/>
          <p14:tracePt t="67336" x="8001000" y="1473200"/>
          <p14:tracePt t="67352" x="8026400" y="1473200"/>
          <p14:tracePt t="67369" x="8045450" y="1473200"/>
          <p14:tracePt t="67439" x="8058150" y="1473200"/>
          <p14:tracePt t="67447" x="8070850" y="1473200"/>
          <p14:tracePt t="67455" x="8096250" y="1473200"/>
          <p14:tracePt t="67469" x="8108950" y="1473200"/>
          <p14:tracePt t="67486" x="8121650" y="1473200"/>
          <p14:tracePt t="67503" x="8128000" y="1473200"/>
          <p14:tracePt t="67536" x="8147050" y="1466850"/>
          <p14:tracePt t="67553" x="8159750" y="1466850"/>
          <p14:tracePt t="67569" x="8166100" y="1466850"/>
          <p14:tracePt t="67631" x="8172450" y="1466850"/>
          <p14:tracePt t="67640" x="8185150" y="1466850"/>
          <p14:tracePt t="67646" x="8197850" y="1466850"/>
          <p14:tracePt t="67783" x="8172450" y="1466850"/>
          <p14:tracePt t="67794" x="8115300" y="1479550"/>
          <p14:tracePt t="67799" x="8039100" y="1485900"/>
          <p14:tracePt t="67809" x="7969250" y="1498600"/>
          <p14:tracePt t="67819" x="7905750" y="1530350"/>
          <p14:tracePt t="67836" x="7797800" y="1568450"/>
          <p14:tracePt t="67853" x="7727950" y="1600200"/>
          <p14:tracePt t="67870" x="7683500" y="1612900"/>
          <p14:tracePt t="67886" x="7658100" y="1619250"/>
          <p14:tracePt t="67903" x="7594600" y="1631950"/>
          <p14:tracePt t="67920" x="7524750" y="1638300"/>
          <p14:tracePt t="67936" x="7461250" y="1644650"/>
          <p14:tracePt t="67953" x="7410450" y="1651000"/>
          <p14:tracePt t="67969" x="7391400" y="1651000"/>
          <p14:tracePt t="67986" x="7346950" y="1651000"/>
          <p14:tracePt t="68003" x="7245350" y="1651000"/>
          <p14:tracePt t="68019" x="7067550" y="1651000"/>
          <p14:tracePt t="68036" x="6851650" y="1651000"/>
          <p14:tracePt t="68053" x="6642100" y="1651000"/>
          <p14:tracePt t="68070" x="6477000" y="1651000"/>
          <p14:tracePt t="68086" x="6362700" y="1651000"/>
          <p14:tracePt t="68103" x="6248400" y="1651000"/>
          <p14:tracePt t="68119" x="6191250" y="1651000"/>
          <p14:tracePt t="68136" x="6153150" y="1651000"/>
          <p14:tracePt t="68153" x="6121400" y="1651000"/>
          <p14:tracePt t="68170" x="6102350" y="1651000"/>
          <p14:tracePt t="68225" x="6096000" y="1651000"/>
          <p14:tracePt t="68231" x="6083300" y="1651000"/>
          <p14:tracePt t="68239" x="6057900" y="1651000"/>
          <p14:tracePt t="68253" x="6019800" y="1651000"/>
          <p14:tracePt t="68270" x="5962650" y="1651000"/>
          <p14:tracePt t="68286" x="5930900" y="1651000"/>
          <p14:tracePt t="68375" x="5969000" y="1651000"/>
          <p14:tracePt t="68382" x="6064250" y="1651000"/>
          <p14:tracePt t="68395" x="6178550" y="1651000"/>
          <p14:tracePt t="68403" x="6318250" y="1651000"/>
          <p14:tracePt t="68420" x="6477000" y="1651000"/>
          <p14:tracePt t="68436" x="6616700" y="1651000"/>
          <p14:tracePt t="68453" x="6680200" y="1651000"/>
          <p14:tracePt t="68470" x="6718300" y="1651000"/>
          <p14:tracePt t="68486" x="6845300" y="1670050"/>
          <p14:tracePt t="68503" x="6991350" y="1689100"/>
          <p14:tracePt t="68520" x="7143750" y="1708150"/>
          <p14:tracePt t="68536" x="7239000" y="1708150"/>
          <p14:tracePt t="68553" x="7289800" y="1708150"/>
          <p14:tracePt t="68570" x="7302500" y="1708150"/>
          <p14:tracePt t="68586" x="7327900" y="1708150"/>
          <p14:tracePt t="68603" x="7416800" y="1708150"/>
          <p14:tracePt t="68620" x="7569200" y="1714500"/>
          <p14:tracePt t="68636" x="7715250" y="1714500"/>
          <p14:tracePt t="68653" x="7766050" y="1714500"/>
          <p14:tracePt t="68695" x="7772400" y="1714500"/>
          <p14:tracePt t="68710" x="7772400" y="1720850"/>
          <p14:tracePt t="68814" x="7772400" y="1727200"/>
          <p14:tracePt t="68826" x="7772400" y="1733550"/>
          <p14:tracePt t="68830" x="7772400" y="1739900"/>
          <p14:tracePt t="68838" x="7772400" y="1746250"/>
          <p14:tracePt t="68870" x="7772400" y="1765300"/>
          <p14:tracePt t="68886" x="7772400" y="1803400"/>
          <p14:tracePt t="68903" x="7772400" y="1835150"/>
          <p14:tracePt t="68920" x="7772400" y="1879600"/>
          <p14:tracePt t="68936" x="7772400" y="1936750"/>
          <p14:tracePt t="68953" x="7772400" y="1981200"/>
          <p14:tracePt t="68962" x="7772400" y="2000250"/>
          <p14:tracePt t="68970" x="7772400" y="2019300"/>
          <p14:tracePt t="68986" x="7772400" y="2032000"/>
          <p14:tracePt t="69039" x="7772400" y="2038350"/>
          <p14:tracePt t="69047" x="7772400" y="2051050"/>
          <p14:tracePt t="69055" x="7772400" y="2057400"/>
          <p14:tracePt t="69070" x="7772400" y="2082800"/>
          <p14:tracePt t="69086" x="7766050" y="2139950"/>
          <p14:tracePt t="69103" x="7766050" y="2146300"/>
          <p14:tracePt t="69121" x="7772400" y="2152650"/>
          <p14:tracePt t="69153" x="7766050" y="2159000"/>
          <p14:tracePt t="69170" x="7759700" y="2171700"/>
          <p14:tracePt t="69187" x="7759700" y="2178050"/>
          <p14:tracePt t="69203" x="7759700" y="2190750"/>
          <p14:tracePt t="69236" x="7759700" y="2197100"/>
          <p14:tracePt t="69253" x="7759700" y="2216150"/>
          <p14:tracePt t="69270" x="7759700" y="2235200"/>
          <p14:tracePt t="69286" x="7759700" y="2247900"/>
          <p14:tracePt t="72359" x="7747000" y="2254250"/>
          <p14:tracePt t="72367" x="7689850" y="2254250"/>
          <p14:tracePt t="72377" x="7613650" y="2241550"/>
          <p14:tracePt t="72388" x="7569200" y="2235200"/>
          <p14:tracePt t="72404" x="7461250" y="2235200"/>
          <p14:tracePt t="72421" x="7385050" y="2216150"/>
          <p14:tracePt t="72438" x="7346950" y="2184400"/>
          <p14:tracePt t="72454" x="7156450" y="2114550"/>
          <p14:tracePt t="72471" x="7029450" y="2101850"/>
          <p14:tracePt t="72488" x="6934200" y="2120900"/>
          <p14:tracePt t="72504" x="6851650" y="2159000"/>
          <p14:tracePt t="72521" x="6750050" y="2171700"/>
          <p14:tracePt t="72538" x="6680200" y="2171700"/>
          <p14:tracePt t="72554" x="6623050" y="2152650"/>
          <p14:tracePt t="72571" x="6584950" y="2146300"/>
          <p14:tracePt t="72588" x="6559550" y="2146300"/>
          <p14:tracePt t="72604" x="6521450" y="2159000"/>
          <p14:tracePt t="72621" x="6451600" y="2292350"/>
          <p14:tracePt t="72622" x="6400800" y="2381250"/>
          <p14:tracePt t="72638" x="6356350" y="2444750"/>
          <p14:tracePt t="72654" x="6267450" y="2540000"/>
          <p14:tracePt t="72671" x="6254750" y="2546350"/>
          <p14:tracePt t="72688" x="6248400" y="2552700"/>
          <p14:tracePt t="72704" x="6242050" y="2565400"/>
          <p14:tracePt t="72927" x="6254750" y="2565400"/>
          <p14:tracePt t="72935" x="6267450" y="2565400"/>
          <p14:tracePt t="72946" x="6273800" y="2565400"/>
          <p14:tracePt t="73054" x="6273800" y="2571750"/>
          <p14:tracePt t="73063" x="6267450" y="2590800"/>
          <p14:tracePt t="73071" x="6267450" y="2603500"/>
          <p14:tracePt t="73088" x="6261100" y="2628900"/>
          <p14:tracePt t="73104" x="6254750" y="2660650"/>
          <p14:tracePt t="73122" x="6216650" y="2711450"/>
          <p14:tracePt t="73138" x="6140450" y="2743200"/>
          <p14:tracePt t="73154" x="6026150" y="2768600"/>
          <p14:tracePt t="73171" x="5949950" y="2774950"/>
          <p14:tracePt t="73188" x="5930900" y="2774950"/>
          <p14:tracePt t="73223" x="5924550" y="2774950"/>
          <p14:tracePt t="73238" x="5924550" y="2768600"/>
          <p14:tracePt t="73254" x="5911850" y="2749550"/>
          <p14:tracePt t="73350" x="5899150" y="2749550"/>
          <p14:tracePt t="73363" x="5880100" y="2749550"/>
          <p14:tracePt t="73367" x="5861050" y="2762250"/>
          <p14:tracePt t="73377" x="5854700" y="2762250"/>
          <p14:tracePt t="73494" x="5848350" y="2762250"/>
          <p14:tracePt t="73535" x="5842000" y="2762250"/>
          <p14:tracePt t="73575" x="5842000" y="2755900"/>
          <p14:tracePt t="73583" x="5842000" y="2743200"/>
          <p14:tracePt t="73591" x="5842000" y="2730500"/>
          <p14:tracePt t="73605" x="5842000" y="2711450"/>
          <p14:tracePt t="73621" x="5842000" y="2628900"/>
          <p14:tracePt t="73638" x="5905500" y="2489200"/>
          <p14:tracePt t="73655" x="6000750" y="2317750"/>
          <p14:tracePt t="73671" x="6026150" y="2228850"/>
          <p14:tracePt t="73688" x="6026150" y="2184400"/>
          <p14:tracePt t="73705" x="6032500" y="2146300"/>
          <p14:tracePt t="73722" x="6057900" y="2082800"/>
          <p14:tracePt t="73738" x="6089650" y="2012950"/>
          <p14:tracePt t="73755" x="6115050" y="1930400"/>
          <p14:tracePt t="73771" x="6127750" y="1885950"/>
          <p14:tracePt t="73788" x="6127750" y="1879600"/>
          <p14:tracePt t="73804" x="6127750" y="1873250"/>
          <p14:tracePt t="73821" x="6121400" y="1866900"/>
          <p14:tracePt t="73838" x="6121400" y="1860550"/>
          <p14:tracePt t="73855" x="6121400" y="1847850"/>
          <p14:tracePt t="73871" x="6115050" y="1835150"/>
          <p14:tracePt t="73888" x="6108700" y="1822450"/>
          <p14:tracePt t="73905" x="6102350" y="1816100"/>
          <p14:tracePt t="73938" x="6102350" y="1809750"/>
          <p14:tracePt t="73955" x="6102350" y="1797050"/>
          <p14:tracePt t="73971" x="6096000" y="1778000"/>
          <p14:tracePt t="73988" x="6076950" y="1733550"/>
          <p14:tracePt t="74005" x="6064250" y="1708150"/>
          <p14:tracePt t="74006" x="6064250" y="1701800"/>
          <p14:tracePt t="76639" x="6051550" y="1689100"/>
          <p14:tracePt t="76647" x="6051550" y="1676400"/>
          <p14:tracePt t="76657" x="6051550" y="1663700"/>
          <p14:tracePt t="76672" x="6032500" y="1644650"/>
          <p14:tracePt t="76689" x="6026150" y="1600200"/>
          <p14:tracePt t="76706" x="6000750" y="1549400"/>
          <p14:tracePt t="76723" x="5988050" y="1530350"/>
          <p14:tracePt t="76763" x="5981700" y="1517650"/>
          <p14:tracePt t="76782" x="5975350" y="1517650"/>
          <p14:tracePt t="76799" x="5969000" y="1517650"/>
          <p14:tracePt t="76808" x="5962650" y="1511300"/>
          <p14:tracePt t="76822" x="5949950" y="1511300"/>
          <p14:tracePt t="76839" x="5930900" y="1498600"/>
          <p14:tracePt t="76881" x="5924550" y="1492250"/>
          <p14:tracePt t="76889" x="5918200" y="1485900"/>
          <p14:tracePt t="76906" x="5880100" y="1447800"/>
          <p14:tracePt t="76922" x="5835650" y="1416050"/>
          <p14:tracePt t="76939" x="5810250" y="1397000"/>
          <p14:tracePt t="76946" x="5797550" y="1397000"/>
          <p14:tracePt t="77127" x="5803900" y="1397000"/>
          <p14:tracePt t="77135" x="5829300" y="1397000"/>
          <p14:tracePt t="77144" x="5861050" y="1397000"/>
          <p14:tracePt t="77156" x="5956300" y="1397000"/>
          <p14:tracePt t="77173" x="6299200" y="1428750"/>
          <p14:tracePt t="77189" x="6940550" y="1530350"/>
          <p14:tracePt t="77206" x="7537450" y="1587500"/>
          <p14:tracePt t="77223" x="8026400" y="1593850"/>
          <p14:tracePt t="77239" x="8128000" y="1593850"/>
          <p14:tracePt t="77256" x="8178800" y="1593850"/>
          <p14:tracePt t="77273" x="8267700" y="1593850"/>
          <p14:tracePt t="77289" x="8394700" y="1593850"/>
          <p14:tracePt t="77306" x="8534400" y="1581150"/>
          <p14:tracePt t="77322" x="8629650" y="1574800"/>
          <p14:tracePt t="77339" x="8655050" y="1555750"/>
          <p14:tracePt t="77381" x="8661400" y="1555750"/>
          <p14:tracePt t="77389" x="8680450" y="1555750"/>
          <p14:tracePt t="77406" x="8743950" y="1555750"/>
          <p14:tracePt t="77423" x="8820150" y="1543050"/>
          <p14:tracePt t="77439" x="8826500" y="1543050"/>
          <p14:tracePt t="78487" x="8813800" y="1543050"/>
          <p14:tracePt t="78497" x="8724900" y="1549400"/>
          <p14:tracePt t="78503" x="8623300" y="1568450"/>
          <p14:tracePt t="78514" x="8515350" y="1612900"/>
          <p14:tracePt t="78523" x="8388350" y="1657350"/>
          <p14:tracePt t="78540" x="8140700" y="1835150"/>
          <p14:tracePt t="78556" x="8039100" y="1943100"/>
          <p14:tracePt t="78573" x="8020050" y="2012950"/>
          <p14:tracePt t="78590" x="7975600" y="2076450"/>
          <p14:tracePt t="78591" x="7937500" y="2133600"/>
          <p14:tracePt t="78606" x="7835900" y="2228850"/>
          <p14:tracePt t="78623" x="7734300" y="2311400"/>
          <p14:tracePt t="78640" x="7607300" y="2413000"/>
          <p14:tracePt t="78656" x="7512050" y="2508250"/>
          <p14:tracePt t="78673" x="7448550" y="2584450"/>
          <p14:tracePt t="78690" x="7372350" y="2641600"/>
          <p14:tracePt t="78706" x="7219950" y="2686050"/>
          <p14:tracePt t="78723" x="6978650" y="2717800"/>
          <p14:tracePt t="78740" x="6743700" y="2768600"/>
          <p14:tracePt t="78756" x="6604000" y="2813050"/>
          <p14:tracePt t="78773" x="6496050" y="2863850"/>
          <p14:tracePt t="78774" x="6451600" y="2889250"/>
          <p14:tracePt t="78790" x="6438900" y="2895600"/>
          <p14:tracePt t="78806" x="6407150" y="2901950"/>
          <p14:tracePt t="78823" x="6356350" y="2921000"/>
          <p14:tracePt t="78840" x="6254750" y="2933700"/>
          <p14:tracePt t="78856" x="6127750" y="2952750"/>
          <p14:tracePt t="78873" x="6038850" y="2965450"/>
          <p14:tracePt t="78890" x="6007100" y="2978150"/>
          <p14:tracePt t="78906" x="5994400" y="2984500"/>
          <p14:tracePt t="78923" x="5981700" y="2990850"/>
          <p14:tracePt t="78940" x="5937250" y="3003550"/>
          <p14:tracePt t="78956" x="5842000" y="3009900"/>
          <p14:tracePt t="78973" x="5746750" y="3009900"/>
          <p14:tracePt t="78990" x="5734050" y="3009900"/>
          <p14:tracePt t="79070" x="5727700" y="3009900"/>
          <p14:tracePt t="79192" x="5721350" y="3009900"/>
          <p14:tracePt t="79199" x="5721350" y="3003550"/>
          <p14:tracePt t="79216" x="5721350" y="2984500"/>
          <p14:tracePt t="79223" x="5734050" y="2971800"/>
          <p14:tracePt t="79240" x="5759450" y="2933700"/>
          <p14:tracePt t="79257" x="5791200" y="2889250"/>
          <p14:tracePt t="79273" x="5829300" y="2857500"/>
          <p14:tracePt t="79290" x="5854700" y="2825750"/>
          <p14:tracePt t="79307" x="5886450" y="2800350"/>
          <p14:tracePt t="79323" x="5899150" y="2794000"/>
          <p14:tracePt t="79340" x="5899150" y="2787650"/>
          <p14:tracePt t="79357" x="5905500" y="2781300"/>
          <p14:tracePt t="79358" x="5905500" y="2774950"/>
          <p14:tracePt t="79373" x="5905500" y="2768600"/>
          <p14:tracePt t="79390" x="5924550" y="2736850"/>
          <p14:tracePt t="79407" x="6000750" y="2647950"/>
          <p14:tracePt t="79423" x="6057900" y="2571750"/>
          <p14:tracePt t="79442" x="6115050" y="2514600"/>
          <p14:tracePt t="79457" x="6165850" y="2495550"/>
          <p14:tracePt t="79473" x="6197600" y="2463800"/>
          <p14:tracePt t="79490" x="6216650" y="2425700"/>
          <p14:tracePt t="79506" x="6223000" y="2425700"/>
          <p14:tracePt t="79561" x="6223000" y="2419350"/>
          <p14:tracePt t="79575" x="6235700" y="2419350"/>
          <p14:tracePt t="79583" x="6248400" y="2419350"/>
          <p14:tracePt t="79592" x="6261100" y="2419350"/>
          <p14:tracePt t="79606" x="6267450" y="2419350"/>
          <p14:tracePt t="79640" x="6273800" y="2419350"/>
          <p14:tracePt t="79657" x="6318250" y="2419350"/>
          <p14:tracePt t="79673" x="6388100" y="2425700"/>
          <p14:tracePt t="79690" x="6413500" y="2432050"/>
          <p14:tracePt t="79707" x="6419850" y="2438400"/>
          <p14:tracePt t="79723" x="6426200" y="2451100"/>
          <p14:tracePt t="79740" x="6432550" y="2476500"/>
          <p14:tracePt t="79757" x="6451600" y="2501900"/>
          <p14:tracePt t="79773" x="6470650" y="2527300"/>
          <p14:tracePt t="79790" x="6489700" y="2552700"/>
          <p14:tracePt t="79807" x="6540500" y="2584450"/>
          <p14:tracePt t="79823" x="6565900" y="2609850"/>
          <p14:tracePt t="79843" x="6584950" y="2622550"/>
          <p14:tracePt t="79857" x="6610350" y="2641600"/>
          <p14:tracePt t="79873" x="6673850" y="2679700"/>
          <p14:tracePt t="79890" x="6711950" y="2692400"/>
          <p14:tracePt t="80038" x="6718300" y="2692400"/>
          <p14:tracePt t="80047" x="6737350" y="2692400"/>
          <p14:tracePt t="80057" x="6762750" y="2692400"/>
          <p14:tracePt t="80073" x="6807200" y="2698750"/>
          <p14:tracePt t="80090" x="6832600" y="2698750"/>
          <p14:tracePt t="80107" x="6838950" y="2698750"/>
          <p14:tracePt t="80124" x="6858000" y="2692400"/>
          <p14:tracePt t="80140" x="6877050" y="2673350"/>
          <p14:tracePt t="80157" x="6927850" y="2647950"/>
          <p14:tracePt t="80173" x="7010400" y="2603500"/>
          <p14:tracePt t="80190" x="7105650" y="2540000"/>
          <p14:tracePt t="80207" x="7137400" y="2495550"/>
          <p14:tracePt t="80223" x="7156450" y="2476500"/>
          <p14:tracePt t="80242" x="7194550" y="2438400"/>
          <p14:tracePt t="80257" x="7226300" y="2413000"/>
          <p14:tracePt t="80274" x="7283450" y="2400300"/>
          <p14:tracePt t="80290" x="7302500" y="2393950"/>
          <p14:tracePt t="80307" x="7321550" y="2381250"/>
          <p14:tracePt t="80340" x="7327900" y="2374900"/>
          <p14:tracePt t="80373" x="7334250" y="2374900"/>
          <p14:tracePt t="80390" x="7340600" y="2374900"/>
          <p14:tracePt t="80407" x="7353300" y="2374900"/>
          <p14:tracePt t="80440" x="7359650" y="2374900"/>
          <p14:tracePt t="80457" x="7372350" y="2374900"/>
          <p14:tracePt t="80474" x="7378700" y="2374900"/>
          <p14:tracePt t="80490" x="7397750" y="2381250"/>
          <p14:tracePt t="80507" x="7423150" y="2419350"/>
          <p14:tracePt t="80524" x="7448550" y="2463800"/>
          <p14:tracePt t="80540" x="7486650" y="2527300"/>
          <p14:tracePt t="80557" x="7499350" y="2559050"/>
          <p14:tracePt t="80574" x="7505700" y="2565400"/>
          <p14:tracePt t="80590" x="7512050" y="2578100"/>
          <p14:tracePt t="80607" x="7543800" y="2603500"/>
          <p14:tracePt t="80624" x="7594600" y="2641600"/>
          <p14:tracePt t="80641" x="7626350" y="2660650"/>
          <p14:tracePt t="80657" x="7645400" y="2660650"/>
          <p14:tracePt t="80719" x="7651750" y="2667000"/>
          <p14:tracePt t="80727" x="7658100" y="2673350"/>
          <p14:tracePt t="80735" x="7664450" y="2679700"/>
          <p14:tracePt t="80742" x="7670800" y="2686050"/>
          <p14:tracePt t="80757" x="7677150" y="2686050"/>
          <p14:tracePt t="80816" x="7683500" y="2686050"/>
          <p14:tracePt t="80823" x="7696200" y="2686050"/>
          <p14:tracePt t="80832" x="7721600" y="2686050"/>
          <p14:tracePt t="80840" x="7747000" y="2686050"/>
          <p14:tracePt t="80857" x="7785100" y="2686050"/>
          <p14:tracePt t="80874" x="7804150" y="2686050"/>
          <p14:tracePt t="80890" x="7810500" y="2686050"/>
          <p14:tracePt t="80907" x="7842250" y="2679700"/>
          <p14:tracePt t="80924" x="7893050" y="2673350"/>
          <p14:tracePt t="80940" x="7981950" y="2635250"/>
          <p14:tracePt t="80943" x="8032750" y="2616200"/>
          <p14:tracePt t="80957" x="8045450" y="2603500"/>
          <p14:tracePt t="80974" x="8064500" y="2584450"/>
          <p14:tracePt t="80991" x="8064500" y="2533650"/>
          <p14:tracePt t="81007" x="8064500" y="2508250"/>
          <p14:tracePt t="81024" x="8070850" y="2482850"/>
          <p14:tracePt t="81041" x="8077200" y="2470150"/>
          <p14:tracePt t="81057" x="8083550" y="2463800"/>
          <p14:tracePt t="81114" x="8096250" y="2451100"/>
          <p14:tracePt t="81127" x="8108950" y="2438400"/>
          <p14:tracePt t="81134" x="8140700" y="2425700"/>
          <p14:tracePt t="81142" x="8147050" y="2413000"/>
          <p14:tracePt t="81157" x="8159750" y="2400300"/>
          <p14:tracePt t="81174" x="8204200" y="2374900"/>
          <p14:tracePt t="81191" x="8242300" y="2355850"/>
          <p14:tracePt t="81262" x="8248650" y="2355850"/>
          <p14:tracePt t="81281" x="8255000" y="2362200"/>
          <p14:tracePt t="81298" x="8255000" y="2368550"/>
          <p14:tracePt t="81303" x="8255000" y="2381250"/>
          <p14:tracePt t="81313" x="8261350" y="2400300"/>
          <p14:tracePt t="81324" x="8267700" y="2406650"/>
          <p14:tracePt t="81340" x="8293100" y="2451100"/>
          <p14:tracePt t="81357" x="8318500" y="2482850"/>
          <p14:tracePt t="81374" x="8343900" y="2527300"/>
          <p14:tracePt t="81391" x="8362950" y="2552700"/>
          <p14:tracePt t="81407" x="8362950" y="2559050"/>
          <p14:tracePt t="81424" x="8362950" y="2565400"/>
          <p14:tracePt t="81481" x="8362950" y="2571750"/>
          <p14:tracePt t="81487" x="8369300" y="2571750"/>
          <p14:tracePt t="81498" x="8375650" y="2590800"/>
          <p14:tracePt t="81507" x="8388350" y="2609850"/>
          <p14:tracePt t="81524" x="8394700" y="2616200"/>
          <p14:tracePt t="81541" x="8401050" y="2622550"/>
          <p14:tracePt t="81599" x="8401050" y="2628900"/>
          <p14:tracePt t="81607" x="8407400" y="2635250"/>
          <p14:tracePt t="81745" x="8420100" y="2647950"/>
          <p14:tracePt t="81879" x="8420100" y="2654300"/>
          <p14:tracePt t="81899" x="8420100" y="2667000"/>
          <p14:tracePt t="81902" x="8420100" y="2673350"/>
          <p14:tracePt t="81912" x="8401050" y="2679700"/>
          <p14:tracePt t="81924" x="8394700" y="2692400"/>
          <p14:tracePt t="81941" x="8382000" y="2698750"/>
          <p14:tracePt t="81944" x="8375650" y="2705100"/>
          <p14:tracePt t="81957" x="8369300" y="2711450"/>
          <p14:tracePt t="81991" x="8356600" y="2724150"/>
          <p14:tracePt t="82007" x="8337550" y="2736850"/>
          <p14:tracePt t="82024" x="8324850" y="2736850"/>
          <p14:tracePt t="82041" x="8318500" y="2736850"/>
          <p14:tracePt t="82058" x="8312150" y="2736850"/>
          <p14:tracePt t="82254" x="8305800" y="2736850"/>
          <p14:tracePt t="82265" x="8299450" y="2736850"/>
          <p14:tracePt t="82271" x="8286750" y="2736850"/>
          <p14:tracePt t="82282" x="8267700" y="2736850"/>
          <p14:tracePt t="82291" x="8255000" y="2736850"/>
          <p14:tracePt t="82343" x="8235950" y="2736850"/>
          <p14:tracePt t="82351" x="8197850" y="2736850"/>
          <p14:tracePt t="82360" x="8121650" y="2724150"/>
          <p14:tracePt t="82374" x="7848600" y="2724150"/>
          <p14:tracePt t="82391" x="7658100" y="2724150"/>
          <p14:tracePt t="82408" x="7588250" y="2724150"/>
          <p14:tracePt t="82424" x="7550150" y="2724150"/>
          <p14:tracePt t="82441" x="7524750" y="2724150"/>
          <p14:tracePt t="82458" x="7473950" y="2736850"/>
          <p14:tracePt t="82474" x="7327900" y="2800350"/>
          <p14:tracePt t="82491" x="7099300" y="2895600"/>
          <p14:tracePt t="82508" x="6838950" y="2978150"/>
          <p14:tracePt t="82524" x="6661150" y="3022600"/>
          <p14:tracePt t="82541" x="6591300" y="3048000"/>
          <p14:tracePt t="82542" x="6578600" y="3048000"/>
          <p14:tracePt t="82558" x="6572250" y="3054350"/>
          <p14:tracePt t="82574" x="6553200" y="3067050"/>
          <p14:tracePt t="82591" x="6527800" y="3086100"/>
          <p14:tracePt t="82608" x="6470650" y="3136900"/>
          <p14:tracePt t="82624" x="6400800" y="3213100"/>
          <p14:tracePt t="82642" x="6356350" y="3244850"/>
          <p14:tracePt t="82687" x="6350000" y="3251200"/>
          <p14:tracePt t="82702" x="6350000" y="3257550"/>
          <p14:tracePt t="82715" x="6343650" y="3263900"/>
          <p14:tracePt t="82728" x="6337300" y="3276600"/>
          <p14:tracePt t="87223" x="6330950" y="3276600"/>
          <p14:tracePt t="87234" x="6311900" y="3270250"/>
          <p14:tracePt t="87239" x="6286500" y="3257550"/>
          <p14:tracePt t="87250" x="6254750" y="3251200"/>
          <p14:tracePt t="87259" x="6210300" y="3244850"/>
          <p14:tracePt t="87276" x="6108700" y="3219450"/>
          <p14:tracePt t="87293" x="6026150" y="3187700"/>
          <p14:tracePt t="87309" x="5949950" y="3149600"/>
          <p14:tracePt t="87326" x="5937250" y="3143250"/>
          <p14:tracePt t="87343" x="5930900" y="3136900"/>
          <p14:tracePt t="87376" x="5924550" y="3130550"/>
          <p14:tracePt t="87718" x="5924550" y="3117850"/>
          <p14:tracePt t="87728" x="5930900" y="3105150"/>
          <p14:tracePt t="87736" x="5937250" y="3086100"/>
          <p14:tracePt t="87743" x="5937250" y="3067050"/>
          <p14:tracePt t="87759" x="5943600" y="3022600"/>
          <p14:tracePt t="87776" x="5943600" y="2959100"/>
          <p14:tracePt t="87793" x="5937250" y="2921000"/>
          <p14:tracePt t="87809" x="5937250" y="2889250"/>
          <p14:tracePt t="87826" x="5988050" y="2819400"/>
          <p14:tracePt t="87843" x="6026150" y="2768600"/>
          <p14:tracePt t="87859" x="6032500" y="2743200"/>
          <p14:tracePt t="87876" x="6032500" y="2730500"/>
          <p14:tracePt t="87893" x="6032500" y="2724150"/>
          <p14:tracePt t="87967" x="6032500" y="2717800"/>
          <p14:tracePt t="88071" x="6019800" y="2717800"/>
          <p14:tracePt t="88087" x="6013450" y="2717800"/>
          <p14:tracePt t="88095" x="6000750" y="2717800"/>
          <p14:tracePt t="88128" x="5994400" y="2717800"/>
          <p14:tracePt t="88223" x="5988050" y="2717800"/>
          <p14:tracePt t="88271" x="5981700" y="2717800"/>
          <p14:tracePt t="88686" x="5975350" y="2717800"/>
          <p14:tracePt t="88935" x="5962650" y="2724150"/>
          <p14:tracePt t="89263" x="5969000" y="2724150"/>
          <p14:tracePt t="89271" x="5975350" y="2724150"/>
          <p14:tracePt t="89351" x="5988050" y="2724150"/>
          <p14:tracePt t="89359" x="6000750" y="2724150"/>
          <p14:tracePt t="89369" x="6013450" y="2724150"/>
          <p14:tracePt t="89378" x="6019800" y="2724150"/>
          <p14:tracePt t="89393" x="6045200" y="2717800"/>
          <p14:tracePt t="89410" x="6064250" y="2698750"/>
          <p14:tracePt t="89427" x="6089650" y="2679700"/>
          <p14:tracePt t="89444" x="6121400" y="2654300"/>
          <p14:tracePt t="89460" x="6140450" y="2641600"/>
          <p14:tracePt t="89477" x="6184900" y="2616200"/>
          <p14:tracePt t="89493" x="6191250" y="2616200"/>
          <p14:tracePt t="89510" x="6197600" y="2603500"/>
          <p14:tracePt t="89543" x="6210300" y="2603500"/>
          <p14:tracePt t="89560" x="6261100" y="2597150"/>
          <p14:tracePt t="89577" x="6356350" y="2565400"/>
          <p14:tracePt t="89594" x="6407150" y="2540000"/>
          <p14:tracePt t="89610" x="6413500" y="2540000"/>
          <p14:tracePt t="89643" x="6413500" y="2527300"/>
          <p14:tracePt t="89713" x="6413500" y="2520950"/>
          <p14:tracePt t="89727" x="6413500" y="2508250"/>
          <p14:tracePt t="89751" x="6413500" y="2501900"/>
          <p14:tracePt t="89785" x="6413500" y="2489200"/>
          <p14:tracePt t="89791" x="6426200" y="2482850"/>
          <p14:tracePt t="89802" x="6445250" y="2470150"/>
          <p14:tracePt t="89810" x="6451600" y="2457450"/>
          <p14:tracePt t="89849" x="6451600" y="2451100"/>
          <p14:tracePt t="89943" x="6451600" y="2457450"/>
          <p14:tracePt t="89959" x="6451600" y="2470150"/>
          <p14:tracePt t="89969" x="6451600" y="2482850"/>
          <p14:tracePt t="89977" x="6451600" y="2495550"/>
          <p14:tracePt t="89994" x="6477000" y="2527300"/>
          <p14:tracePt t="90010" x="6515100" y="2546350"/>
          <p14:tracePt t="90027" x="6515100" y="2552700"/>
          <p14:tracePt t="90060" x="6521450" y="2552700"/>
          <p14:tracePt t="90077" x="6565900" y="2578100"/>
          <p14:tracePt t="90078" x="6616700" y="2603500"/>
          <p14:tracePt t="90094" x="6667500" y="2622550"/>
          <p14:tracePt t="90110" x="6756400" y="2647950"/>
          <p14:tracePt t="90127" x="6762750" y="2654300"/>
          <p14:tracePt t="90191" x="6762750" y="2660650"/>
          <p14:tracePt t="90201" x="6769100" y="2667000"/>
          <p14:tracePt t="90207" x="6781800" y="2686050"/>
          <p14:tracePt t="90217" x="6794500" y="2686050"/>
          <p14:tracePt t="90263" x="6788150" y="2686050"/>
          <p14:tracePt t="90551" x="6781800" y="2686050"/>
          <p14:tracePt t="90559" x="6775450" y="2686050"/>
          <p14:tracePt t="90585" x="6769100" y="2686050"/>
          <p14:tracePt t="90591" x="6756400" y="2686050"/>
          <p14:tracePt t="90602" x="6750050" y="2679700"/>
          <p14:tracePt t="90610" x="6731000" y="2673350"/>
          <p14:tracePt t="90627" x="6692900" y="2654300"/>
          <p14:tracePt t="90644" x="6629400" y="2635250"/>
          <p14:tracePt t="90660" x="6591300" y="2609850"/>
          <p14:tracePt t="90694" x="6572250" y="2609850"/>
          <p14:tracePt t="90711" x="6559550" y="2603500"/>
          <p14:tracePt t="90727" x="6477000" y="2571750"/>
          <p14:tracePt t="90744" x="6400800" y="2552700"/>
          <p14:tracePt t="90760" x="6318250" y="2546350"/>
          <p14:tracePt t="90777" x="6261100" y="2540000"/>
          <p14:tracePt t="90794" x="6235700" y="2533650"/>
          <p14:tracePt t="90810" x="6210300" y="2533650"/>
          <p14:tracePt t="90827" x="6191250" y="2527300"/>
          <p14:tracePt t="90844" x="6153150" y="2520950"/>
          <p14:tracePt t="90860" x="6127750" y="2520950"/>
          <p14:tracePt t="90877" x="6108700" y="2520950"/>
          <p14:tracePt t="90894" x="6102350" y="2520950"/>
          <p14:tracePt t="90910" x="6076950" y="2527300"/>
          <p14:tracePt t="90927" x="6051550" y="2540000"/>
          <p14:tracePt t="90944" x="6032500" y="2552700"/>
          <p14:tracePt t="90960" x="6013450" y="2552700"/>
          <p14:tracePt t="90978" x="6000750" y="2565400"/>
          <p14:tracePt t="90994" x="5988050" y="2597150"/>
          <p14:tracePt t="91010" x="5981700" y="2641600"/>
          <p14:tracePt t="91027" x="5962650" y="2667000"/>
          <p14:tracePt t="91044" x="5949950" y="2679700"/>
          <p14:tracePt t="91118" x="5949950" y="2686050"/>
          <p14:tracePt t="91136" x="5943600" y="2698750"/>
          <p14:tracePt t="91152" x="5937250" y="2705100"/>
          <p14:tracePt t="91238" x="5930900" y="2711450"/>
          <p14:tracePt t="91303" x="5937250" y="2711450"/>
          <p14:tracePt t="91311" x="5949950" y="2705100"/>
          <p14:tracePt t="91327" x="6000750" y="2673350"/>
          <p14:tracePt t="91344" x="6051550" y="2647950"/>
          <p14:tracePt t="91361" x="6076950" y="2641600"/>
          <p14:tracePt t="91379" x="6096000" y="2628900"/>
          <p14:tracePt t="91394" x="6108700" y="2616200"/>
          <p14:tracePt t="91411" x="6115050" y="2603500"/>
          <p14:tracePt t="91427" x="6127750" y="2590800"/>
          <p14:tracePt t="91444" x="6159500" y="2565400"/>
          <p14:tracePt t="91461" x="6191250" y="2552700"/>
          <p14:tracePt t="91478" x="6203950" y="2552700"/>
          <p14:tracePt t="91527" x="6210300" y="2546350"/>
          <p14:tracePt t="91544" x="6235700" y="2533650"/>
          <p14:tracePt t="91561" x="6280150" y="2514600"/>
          <p14:tracePt t="91577" x="6311900" y="2501900"/>
          <p14:tracePt t="91726" x="6318250" y="2501900"/>
          <p14:tracePt t="91735" x="6337300" y="2501900"/>
          <p14:tracePt t="91744" x="6362700" y="2501900"/>
          <p14:tracePt t="91761" x="6419850" y="2527300"/>
          <p14:tracePt t="91778" x="6445250" y="2533650"/>
          <p14:tracePt t="91794" x="6451600" y="2540000"/>
          <p14:tracePt t="91848" x="6470650" y="2552700"/>
          <p14:tracePt t="91855" x="6496050" y="2578100"/>
          <p14:tracePt t="91862" x="6521450" y="2609850"/>
          <p14:tracePt t="91877" x="6546850" y="2635250"/>
          <p14:tracePt t="91894" x="6591300" y="2679700"/>
          <p14:tracePt t="91959" x="6597650" y="2686050"/>
          <p14:tracePt t="91970" x="6610350" y="2686050"/>
          <p14:tracePt t="91975" x="6616700" y="2679700"/>
          <p14:tracePt t="91985" x="6629400" y="2654300"/>
          <p14:tracePt t="91994" x="6635750" y="2628900"/>
          <p14:tracePt t="92011" x="6642100" y="2559050"/>
          <p14:tracePt t="92028" x="6642100" y="2470150"/>
          <p14:tracePt t="92044" x="6642100" y="2393950"/>
          <p14:tracePt t="92061" x="6642100" y="2317750"/>
          <p14:tracePt t="92062" x="6629400" y="2247900"/>
          <p14:tracePt t="92078" x="6584950" y="2165350"/>
          <p14:tracePt t="92094" x="6464300" y="1936750"/>
          <p14:tracePt t="92111" x="6407150" y="1866900"/>
          <p14:tracePt t="92127" x="6400800" y="1860550"/>
          <p14:tracePt t="92169" x="6394450" y="1854200"/>
          <p14:tracePt t="92202" x="6388100" y="1847850"/>
          <p14:tracePt t="92207" x="6375400" y="1841500"/>
          <p14:tracePt t="92217" x="6369050" y="1835150"/>
          <p14:tracePt t="92228" x="6362700" y="1828800"/>
          <p14:tracePt t="92245" x="6350000" y="1822450"/>
          <p14:tracePt t="92261" x="6330950" y="1797050"/>
          <p14:tracePt t="92278" x="6248400" y="1695450"/>
          <p14:tracePt t="92294" x="6115050" y="1549400"/>
          <p14:tracePt t="92311" x="6064250" y="1479550"/>
          <p14:tracePt t="92328" x="6057900" y="1473200"/>
          <p14:tracePt t="92369" x="6051550" y="1466850"/>
          <p14:tracePt t="92391" x="6038850" y="1460500"/>
          <p14:tracePt t="92417" x="6032500" y="1454150"/>
          <p14:tracePt t="92471" x="6019800" y="1454150"/>
          <p14:tracePt t="92480" x="5994400" y="1447800"/>
          <p14:tracePt t="92487" x="5975350" y="1447800"/>
          <p14:tracePt t="92495" x="5956300" y="1435100"/>
          <p14:tracePt t="92511" x="5937250" y="1422400"/>
          <p14:tracePt t="92528" x="5930900" y="1422400"/>
          <p14:tracePt t="92599" x="5924550" y="1422400"/>
          <p14:tracePt t="92607" x="5918200" y="1422400"/>
          <p14:tracePt t="92616" x="5911850" y="1422400"/>
          <p14:tracePt t="92783" x="5911850" y="1435100"/>
          <p14:tracePt t="92790" x="5924550" y="1441450"/>
          <p14:tracePt t="92803" x="5962650" y="1460500"/>
          <p14:tracePt t="92811" x="5988050" y="1466850"/>
          <p14:tracePt t="92828" x="6051550" y="1473200"/>
          <p14:tracePt t="92844" x="6096000" y="1479550"/>
          <p14:tracePt t="92861" x="6102350" y="1479550"/>
          <p14:tracePt t="92878" x="6127750" y="1479550"/>
          <p14:tracePt t="92894" x="6197600" y="1479550"/>
          <p14:tracePt t="92911" x="6292850" y="1492250"/>
          <p14:tracePt t="92928" x="6426200" y="1498600"/>
          <p14:tracePt t="92944" x="6527800" y="1498600"/>
          <p14:tracePt t="92961" x="6584950" y="1498600"/>
          <p14:tracePt t="92981" x="6629400" y="1498600"/>
          <p14:tracePt t="92995" x="6673850" y="1504950"/>
          <p14:tracePt t="93011" x="6775450" y="1517650"/>
          <p14:tracePt t="93028" x="6915150" y="1530350"/>
          <p14:tracePt t="93045" x="7048500" y="1530350"/>
          <p14:tracePt t="93061" x="7143750" y="1530350"/>
          <p14:tracePt t="93078" x="7219950" y="1517650"/>
          <p14:tracePt t="93095" x="7321550" y="1498600"/>
          <p14:tracePt t="93111" x="7385050" y="1498600"/>
          <p14:tracePt t="93128" x="7467600" y="1498600"/>
          <p14:tracePt t="93145" x="7588250" y="1498600"/>
          <p14:tracePt t="93161" x="7689850" y="1498600"/>
          <p14:tracePt t="93178" x="7766050" y="1492250"/>
          <p14:tracePt t="93195" x="7816850" y="1492250"/>
          <p14:tracePt t="93211" x="7842250" y="1485900"/>
          <p14:tracePt t="93228" x="7854950" y="1485900"/>
          <p14:tracePt t="93245" x="7867650" y="1485900"/>
          <p14:tracePt t="93261" x="7874000" y="1485900"/>
          <p14:tracePt t="93278" x="7880350" y="1485900"/>
          <p14:tracePt t="93279" x="7893050" y="1485900"/>
          <p14:tracePt t="93295" x="7899400" y="1492250"/>
          <p14:tracePt t="93311" x="7912100" y="1492250"/>
          <p14:tracePt t="93328" x="7918450" y="1492250"/>
          <p14:tracePt t="93361" x="7924800" y="1492250"/>
          <p14:tracePt t="93380" x="8001000" y="1524000"/>
          <p14:tracePt t="93395" x="8147050" y="1536700"/>
          <p14:tracePt t="93411" x="8286750" y="1536700"/>
          <p14:tracePt t="93428" x="8337550" y="1536700"/>
          <p14:tracePt t="93464" x="8305800" y="1536700"/>
          <p14:tracePt t="93478" x="8261350" y="1536700"/>
          <p14:tracePt t="93495" x="8197850" y="1517650"/>
          <p14:tracePt t="93543" x="8185150" y="1517650"/>
          <p14:tracePt t="93553" x="8166100" y="1517650"/>
          <p14:tracePt t="93561" x="8134350" y="1524000"/>
          <p14:tracePt t="93579" x="8007350" y="1555750"/>
          <p14:tracePt t="93595" x="7651750" y="1606550"/>
          <p14:tracePt t="93611" x="7226300" y="1714500"/>
          <p14:tracePt t="93628" x="6985000" y="1822450"/>
          <p14:tracePt t="93645" x="6889750" y="1892300"/>
          <p14:tracePt t="93661" x="6800850" y="1968500"/>
          <p14:tracePt t="93678" x="6731000" y="2038350"/>
          <p14:tracePt t="93695" x="6597650" y="2184400"/>
          <p14:tracePt t="93711" x="6477000" y="2279650"/>
          <p14:tracePt t="93728" x="6375400" y="2349500"/>
          <p14:tracePt t="93745" x="6286500" y="2381250"/>
          <p14:tracePt t="93761" x="6229350" y="2393950"/>
          <p14:tracePt t="93779" x="6140450" y="2413000"/>
          <p14:tracePt t="93795" x="6032500" y="2463800"/>
          <p14:tracePt t="93811" x="5924550" y="2540000"/>
          <p14:tracePt t="93828" x="5822950" y="2597150"/>
          <p14:tracePt t="93845" x="5759450" y="2628900"/>
          <p14:tracePt t="93846" x="5746750" y="2641600"/>
          <p14:tracePt t="94022" x="5740400" y="2641600"/>
          <p14:tracePt t="94035" x="5740400" y="2654300"/>
          <p14:tracePt t="94039" x="5740400" y="2660650"/>
          <p14:tracePt t="94047" x="5740400" y="2673350"/>
          <p14:tracePt t="94061" x="5740400" y="2679700"/>
          <p14:tracePt t="94078" x="5740400" y="2705100"/>
          <p14:tracePt t="94095" x="5740400" y="2717800"/>
          <p14:tracePt t="94112" x="5740400" y="2724150"/>
          <p14:tracePt t="94128" x="5740400" y="2730500"/>
          <p14:tracePt t="94145" x="5740400" y="2755900"/>
          <p14:tracePt t="94162" x="5740400" y="2781300"/>
          <p14:tracePt t="94180" x="5753100" y="2813050"/>
          <p14:tracePt t="94195" x="5759450" y="2819400"/>
          <p14:tracePt t="94212" x="5765800" y="2825750"/>
          <p14:tracePt t="94263" x="5772150" y="2825750"/>
          <p14:tracePt t="94271" x="5778500" y="2819400"/>
          <p14:tracePt t="94279" x="5778500" y="2813050"/>
          <p14:tracePt t="94295" x="5791200" y="2806700"/>
          <p14:tracePt t="94312" x="5803900" y="2787650"/>
          <p14:tracePt t="94328" x="5810250" y="2787650"/>
          <p14:tracePt t="94345" x="5810250" y="2774950"/>
          <p14:tracePt t="94379" x="5810250" y="2768600"/>
          <p14:tracePt t="94455" x="5816600" y="2755900"/>
          <p14:tracePt t="94471" x="5822950" y="2743200"/>
          <p14:tracePt t="94479" x="5822950" y="2730500"/>
          <p14:tracePt t="94495" x="5835650" y="2717800"/>
          <p14:tracePt t="94512" x="5835650" y="2711450"/>
          <p14:tracePt t="94528" x="5835650" y="2705100"/>
          <p14:tracePt t="94679" x="5835650" y="2711450"/>
          <p14:tracePt t="94695" x="5835650" y="2724150"/>
          <p14:tracePt t="94712" x="5835650" y="2730500"/>
          <p14:tracePt t="94728" x="5835650" y="2736850"/>
          <p14:tracePt t="94774" x="5835650" y="2743200"/>
          <p14:tracePt t="94815" x="5835650" y="2749550"/>
          <p14:tracePt t="94902" x="5842000" y="2755900"/>
          <p14:tracePt t="94975" x="5848350" y="2755900"/>
          <p14:tracePt t="94999" x="5854700" y="2755900"/>
          <p14:tracePt t="95007" x="5867400" y="2755900"/>
          <p14:tracePt t="95023" x="5873750" y="2755900"/>
          <p14:tracePt t="95030" x="5880100" y="2755900"/>
          <p14:tracePt t="95062" x="5886450" y="2755900"/>
          <p14:tracePt t="95079" x="5892800" y="2749550"/>
          <p14:tracePt t="95095" x="5918200" y="2724150"/>
          <p14:tracePt t="95112" x="5969000" y="2711450"/>
          <p14:tracePt t="95128" x="6013450" y="2686050"/>
          <p14:tracePt t="95145" x="6026150" y="2667000"/>
          <p14:tracePt t="95162" x="6032500" y="2654300"/>
          <p14:tracePt t="95179" x="6032500" y="2647950"/>
          <p14:tracePt t="95195" x="6038850" y="2635250"/>
          <p14:tracePt t="95212" x="6045200" y="2616200"/>
          <p14:tracePt t="95229" x="6064250" y="2597150"/>
          <p14:tracePt t="95245" x="6083300" y="2584450"/>
          <p14:tracePt t="95262" x="6089650" y="2584450"/>
          <p14:tracePt t="95279" x="6096000" y="2578100"/>
          <p14:tracePt t="95295" x="6102350" y="2571750"/>
          <p14:tracePt t="95312" x="6134100" y="2546350"/>
          <p14:tracePt t="95329" x="6172200" y="2533650"/>
          <p14:tracePt t="95345" x="6203950" y="2508250"/>
          <p14:tracePt t="95362" x="6216650" y="2489200"/>
          <p14:tracePt t="95379" x="6216650" y="2476500"/>
          <p14:tracePt t="95423" x="6229350" y="2463800"/>
          <p14:tracePt t="95430" x="6242050" y="2463800"/>
          <p14:tracePt t="95462" x="6248400" y="2463800"/>
          <p14:tracePt t="95518" x="6261100" y="2463800"/>
          <p14:tracePt t="95527" x="6267450" y="2457450"/>
          <p14:tracePt t="95538" x="6280150" y="2457450"/>
          <p14:tracePt t="95546" x="6292850" y="2457450"/>
          <p14:tracePt t="95562" x="6299200" y="2457450"/>
          <p14:tracePt t="95579" x="6305550" y="2451100"/>
          <p14:tracePt t="95703" x="6305550" y="2457450"/>
          <p14:tracePt t="95711" x="6330950" y="2482850"/>
          <p14:tracePt t="95720" x="6369050" y="2495550"/>
          <p14:tracePt t="95729" x="6419850" y="2520950"/>
          <p14:tracePt t="95745" x="6489700" y="2552700"/>
          <p14:tracePt t="95762" x="6515100" y="2565400"/>
          <p14:tracePt t="95779" x="6521450" y="2578100"/>
          <p14:tracePt t="95795" x="6521450" y="2590800"/>
          <p14:tracePt t="95812" x="6521450" y="2609850"/>
          <p14:tracePt t="95829" x="6527800" y="2654300"/>
          <p14:tracePt t="95845" x="6597650" y="2705100"/>
          <p14:tracePt t="95862" x="6648450" y="2730500"/>
          <p14:tracePt t="95879" x="6654800" y="2736850"/>
          <p14:tracePt t="95920" x="6654800" y="2743200"/>
          <p14:tracePt t="95929" x="6654800" y="2749550"/>
          <p14:tracePt t="95946" x="6743700" y="2781300"/>
          <p14:tracePt t="95962" x="6838950" y="2800350"/>
          <p14:tracePt t="95979" x="6870700" y="2800350"/>
          <p14:tracePt t="96032" x="6877050" y="2806700"/>
          <p14:tracePt t="96232" x="6870700" y="2819400"/>
          <p14:tracePt t="96239" x="6864350" y="2825750"/>
          <p14:tracePt t="96254" x="6858000" y="2825750"/>
          <p14:tracePt t="101271" x="6845300" y="2825750"/>
          <p14:tracePt t="101279" x="6819900" y="2787650"/>
          <p14:tracePt t="101289" x="6769100" y="2673350"/>
          <p14:tracePt t="101298" x="6718300" y="2540000"/>
          <p14:tracePt t="101314" x="6623050" y="2368550"/>
          <p14:tracePt t="101331" x="6546850" y="2298700"/>
          <p14:tracePt t="101347" x="6508750" y="2292350"/>
          <p14:tracePt t="101479" x="6496050" y="2292350"/>
          <p14:tracePt t="101487" x="6477000" y="2292350"/>
          <p14:tracePt t="101497" x="6445250" y="2317750"/>
          <p14:tracePt t="101514" x="6388100" y="2355850"/>
          <p14:tracePt t="101531" x="6311900" y="2400300"/>
          <p14:tracePt t="101547" x="6235700" y="2432050"/>
          <p14:tracePt t="101564" x="6165850" y="2457450"/>
          <p14:tracePt t="101581" x="6076950" y="2476500"/>
          <p14:tracePt t="101597" x="6013450" y="2520950"/>
          <p14:tracePt t="101614" x="5994400" y="2546350"/>
          <p14:tracePt t="101631" x="5981700" y="2571750"/>
          <p14:tracePt t="101647" x="5975350" y="2584450"/>
          <p14:tracePt t="101664" x="5962650" y="2616200"/>
          <p14:tracePt t="101681" x="5924550" y="2686050"/>
          <p14:tracePt t="101698" x="5886450" y="2794000"/>
          <p14:tracePt t="101714" x="5880100" y="2940050"/>
          <p14:tracePt t="101731" x="5854700" y="3048000"/>
          <p14:tracePt t="101747" x="5842000" y="3105150"/>
          <p14:tracePt t="101765" x="5835650" y="3117850"/>
          <p14:tracePt t="101781" x="5822950" y="3136900"/>
          <p14:tracePt t="101782" x="5810250" y="3143250"/>
          <p14:tracePt t="101798" x="5810250" y="3149600"/>
          <p14:tracePt t="101855" x="5803900" y="3149600"/>
          <p14:tracePt t="101872" x="5791200" y="3149600"/>
          <p14:tracePt t="101879" x="5778500" y="3149600"/>
          <p14:tracePt t="101889" x="5772150" y="3149600"/>
          <p14:tracePt t="101922" x="5765800" y="3155950"/>
          <p14:tracePt t="101937" x="5765800" y="3162300"/>
          <p14:tracePt t="101974" x="5765800" y="3168650"/>
          <p14:tracePt t="101991" x="5765800" y="3175000"/>
          <p14:tracePt t="102007" x="5765800" y="3187700"/>
          <p14:tracePt t="102015" x="5772150" y="3187700"/>
          <p14:tracePt t="102031" x="5791200" y="3187700"/>
          <p14:tracePt t="102048" x="5797550" y="3187700"/>
          <p14:tracePt t="102064" x="5816600" y="3181350"/>
          <p14:tracePt t="102081" x="5829300" y="3162300"/>
          <p14:tracePt t="102098" x="5848350" y="3130550"/>
          <p14:tracePt t="102114" x="5867400" y="3111500"/>
          <p14:tracePt t="102131" x="5873750" y="3105150"/>
          <p14:tracePt t="102147" x="5880100" y="3105150"/>
          <p14:tracePt t="102164" x="5880100" y="3098800"/>
          <p14:tracePt t="102181" x="5880100" y="3086100"/>
          <p14:tracePt t="102198" x="5880100" y="3073400"/>
          <p14:tracePt t="102214" x="5892800" y="3048000"/>
          <p14:tracePt t="102231" x="5918200" y="3035300"/>
          <p14:tracePt t="102248" x="5918200" y="3028950"/>
          <p14:tracePt t="102264" x="5918200" y="3022600"/>
          <p14:tracePt t="102281" x="5918200" y="3016250"/>
          <p14:tracePt t="102314" x="5918200" y="3009900"/>
          <p14:tracePt t="102331" x="5949950" y="2990850"/>
          <p14:tracePt t="102348" x="5962650" y="2990850"/>
          <p14:tracePt t="102364" x="5969000" y="2984500"/>
          <p14:tracePt t="102381" x="5969000" y="2978150"/>
          <p14:tracePt t="102623" x="5969000" y="2965450"/>
          <p14:tracePt t="102631" x="5969000" y="2959100"/>
          <p14:tracePt t="102648" x="5969000" y="2952750"/>
          <p14:tracePt t="102665" x="5981700" y="2914650"/>
          <p14:tracePt t="102681" x="5988050" y="2889250"/>
          <p14:tracePt t="102698" x="6013450" y="2857500"/>
          <p14:tracePt t="102714" x="6019800" y="2825750"/>
          <p14:tracePt t="102731" x="6019800" y="2813050"/>
          <p14:tracePt t="102748" x="6019800" y="2787650"/>
          <p14:tracePt t="102764" x="6007100" y="2749550"/>
          <p14:tracePt t="102781" x="6007100" y="2743200"/>
          <p14:tracePt t="102798" x="6007100" y="2730500"/>
          <p14:tracePt t="102839" x="6007100" y="2724150"/>
          <p14:tracePt t="102856" x="6000750" y="2711450"/>
          <p14:tracePt t="102895" x="6000750" y="2705100"/>
          <p14:tracePt t="102910" x="6000750" y="2692400"/>
          <p14:tracePt t="102922" x="6000750" y="2686050"/>
          <p14:tracePt t="102927" x="6000750" y="2679700"/>
          <p14:tracePt t="102937" x="6000750" y="2667000"/>
          <p14:tracePt t="102954" x="6000750" y="2660650"/>
          <p14:tracePt t="103127" x="6000750" y="2667000"/>
          <p14:tracePt t="103138" x="6007100" y="2679700"/>
          <p14:tracePt t="103142" x="6007100" y="2692400"/>
          <p14:tracePt t="103152" x="6013450" y="2705100"/>
          <p14:tracePt t="103165" x="6019800" y="2724150"/>
          <p14:tracePt t="103181" x="6032500" y="2749550"/>
          <p14:tracePt t="103198" x="6064250" y="2781300"/>
          <p14:tracePt t="103214" x="6102350" y="2819400"/>
          <p14:tracePt t="103232" x="6108700" y="2825750"/>
          <p14:tracePt t="103248" x="6108700" y="2832100"/>
          <p14:tracePt t="103265" x="6108700" y="2844800"/>
          <p14:tracePt t="103281" x="6115050" y="2870200"/>
          <p14:tracePt t="103298" x="6140450" y="2901950"/>
          <p14:tracePt t="103315" x="6159500" y="2927350"/>
          <p14:tracePt t="103331" x="6172200" y="2946400"/>
          <p14:tracePt t="103365" x="6172200" y="2959100"/>
          <p14:tracePt t="103381" x="6172200" y="2965450"/>
          <p14:tracePt t="103398" x="6172200" y="2971800"/>
          <p14:tracePt t="103415" x="6172200" y="2990850"/>
          <p14:tracePt t="103448" x="6178550" y="2990850"/>
          <p14:tracePt t="103542" x="6178550" y="2997200"/>
          <p14:tracePt t="103553" x="6153150" y="2997200"/>
          <p14:tracePt t="103559" x="6127750" y="2997200"/>
          <p14:tracePt t="103566" x="6083300" y="3003550"/>
          <p14:tracePt t="103581" x="6051550" y="3009900"/>
          <p14:tracePt t="103598" x="6019800" y="3009900"/>
          <p14:tracePt t="103615" x="6013450" y="3009900"/>
          <p14:tracePt t="103736" x="6019800" y="2997200"/>
          <p14:tracePt t="103743" x="6026150" y="2990850"/>
          <p14:tracePt t="103752" x="6038850" y="2978150"/>
          <p14:tracePt t="103769" x="6038850" y="2965450"/>
          <p14:tracePt t="103927" x="6045200" y="2965450"/>
          <p14:tracePt t="103937" x="6051550" y="2971800"/>
          <p14:tracePt t="103943" x="6057900" y="2984500"/>
          <p14:tracePt t="103953" x="6064250" y="2984500"/>
          <p14:tracePt t="104039" x="6057900" y="2990850"/>
          <p14:tracePt t="104047" x="6051550" y="2997200"/>
          <p14:tracePt t="104065" x="6007100" y="3003550"/>
          <p14:tracePt t="104082" x="5962650" y="3003550"/>
          <p14:tracePt t="104099" x="5911850" y="3003550"/>
          <p14:tracePt t="104115" x="5892800" y="3003550"/>
          <p14:tracePt t="104131" x="5886450" y="3003550"/>
          <p14:tracePt t="104271" x="5880100" y="3003550"/>
          <p14:tracePt t="104289" x="5873750" y="3003550"/>
          <p14:tracePt t="104306" x="5867400" y="3003550"/>
          <p14:tracePt t="104494" x="5873750" y="3003550"/>
          <p14:tracePt t="104727" x="5880100" y="2990850"/>
          <p14:tracePt t="104735" x="5886450" y="2984500"/>
          <p14:tracePt t="104750" x="5886450" y="2978150"/>
          <p14:tracePt t="104775" x="5886450" y="2971800"/>
          <p14:tracePt t="104854" x="5886450" y="2978150"/>
          <p14:tracePt t="104926" x="5886450" y="2971800"/>
          <p14:tracePt t="104936" x="5886450" y="2965450"/>
          <p14:tracePt t="105352" x="5892800" y="2959100"/>
          <p14:tracePt t="105360" x="5918200" y="2965450"/>
          <p14:tracePt t="105367" x="5962650" y="2971800"/>
          <p14:tracePt t="105382" x="5988050" y="2978150"/>
          <p14:tracePt t="105399" x="6051550" y="2997200"/>
          <p14:tracePt t="105415" x="6057900" y="2997200"/>
          <p14:tracePt t="106054" x="6057900" y="2990850"/>
          <p14:tracePt t="106063" x="6057900" y="2984500"/>
          <p14:tracePt t="106073" x="6057900" y="2978150"/>
          <p14:tracePt t="106082" x="6057900" y="2971800"/>
          <p14:tracePt t="106099" x="6057900" y="2952750"/>
          <p14:tracePt t="106116" x="6057900" y="2933700"/>
          <p14:tracePt t="106132" x="6057900" y="2914650"/>
          <p14:tracePt t="106149" x="6057900" y="2908300"/>
          <p14:tracePt t="106150" x="6057900" y="2895600"/>
          <p14:tracePt t="106166" x="6051550" y="2889250"/>
          <p14:tracePt t="106182" x="6051550" y="2882900"/>
          <p14:tracePt t="106199" x="6051550" y="2876550"/>
          <p14:tracePt t="106216" x="6051550" y="2870200"/>
          <p14:tracePt t="106232" x="6038850" y="2857500"/>
          <p14:tracePt t="106249" x="6032500" y="2844800"/>
          <p14:tracePt t="106266" x="6032500" y="2838450"/>
          <p14:tracePt t="106282" x="6026150" y="2825750"/>
          <p14:tracePt t="106299" x="6026150" y="2819400"/>
          <p14:tracePt t="106332" x="6019800" y="2794000"/>
          <p14:tracePt t="106349" x="5994400" y="2768600"/>
          <p14:tracePt t="106366" x="5981700" y="2736850"/>
          <p14:tracePt t="106382" x="5981700" y="2724150"/>
          <p14:tracePt t="106416" x="5975350" y="2717800"/>
          <p14:tracePt t="106473" x="5969000" y="2717800"/>
          <p14:tracePt t="106574" x="5962650" y="2711450"/>
          <p14:tracePt t="106583" x="5962650" y="2705100"/>
          <p14:tracePt t="106591" x="5962650" y="2698750"/>
          <p14:tracePt t="106599" x="5962650" y="2686050"/>
          <p14:tracePt t="106616" x="5962650" y="2679700"/>
          <p14:tracePt t="106711" x="5956300" y="2679700"/>
          <p14:tracePt t="106721" x="5956300" y="2686050"/>
          <p14:tracePt t="106927" x="5956300" y="2698750"/>
          <p14:tracePt t="106934" x="5949950" y="2705100"/>
          <p14:tracePt t="106949" x="5949950" y="2717800"/>
          <p14:tracePt t="106966" x="5943600" y="2755900"/>
          <p14:tracePt t="106983" x="5937250" y="2832100"/>
          <p14:tracePt t="106999" x="5937250" y="2876550"/>
          <p14:tracePt t="107016" x="5937250" y="2908300"/>
          <p14:tracePt t="107033" x="5937250" y="2927350"/>
          <p14:tracePt t="107050" x="5937250" y="2940050"/>
          <p14:tracePt t="107066" x="5924550" y="2952750"/>
          <p14:tracePt t="107082" x="5924550" y="2959100"/>
          <p14:tracePt t="107168" x="5918200" y="2965450"/>
          <p14:tracePt t="107174" x="5918200" y="2971800"/>
          <p14:tracePt t="107191" x="5918200" y="2978150"/>
          <p14:tracePt t="107199" x="5918200" y="2990850"/>
          <p14:tracePt t="107216" x="5918200" y="3009900"/>
          <p14:tracePt t="107233" x="5918200" y="3016250"/>
          <p14:tracePt t="107249" x="5918200" y="3028950"/>
          <p14:tracePt t="107266" x="5911850" y="3028950"/>
          <p14:tracePt t="107283" x="5911850" y="3035300"/>
          <p14:tracePt t="107352" x="5911850" y="3028950"/>
          <p14:tracePt t="107358" x="5911850" y="3009900"/>
          <p14:tracePt t="107368" x="5911850" y="2997200"/>
          <p14:tracePt t="107383" x="5899150" y="2971800"/>
          <p14:tracePt t="107400" x="5899150" y="2927350"/>
          <p14:tracePt t="107416" x="5924550" y="2870200"/>
          <p14:tracePt t="107433" x="5937250" y="2838450"/>
          <p14:tracePt t="107449" x="5949950" y="2787650"/>
          <p14:tracePt t="107466" x="5956300" y="2755900"/>
          <p14:tracePt t="107483" x="5956300" y="2730500"/>
          <p14:tracePt t="107499" x="5956300" y="2717800"/>
          <p14:tracePt t="107516" x="5956300" y="2705100"/>
          <p14:tracePt t="107623" x="5962650" y="2705100"/>
          <p14:tracePt t="107631" x="5975350" y="2724150"/>
          <p14:tracePt t="107641" x="5994400" y="2743200"/>
          <p14:tracePt t="107649" x="6026150" y="2774950"/>
          <p14:tracePt t="107666" x="6076950" y="2832100"/>
          <p14:tracePt t="107683" x="6121400" y="2882900"/>
          <p14:tracePt t="107700" x="6127750" y="2901950"/>
          <p14:tracePt t="107716" x="6127750" y="2933700"/>
          <p14:tracePt t="107733" x="6121400" y="2971800"/>
          <p14:tracePt t="107749" x="6121400" y="2997200"/>
          <p14:tracePt t="107766" x="6121400" y="3003550"/>
          <p14:tracePt t="118990" x="6115050" y="3009900"/>
          <p14:tracePt t="119047" x="6102350" y="3009900"/>
          <p14:tracePt t="119062" x="6076950" y="3009900"/>
          <p14:tracePt t="119072" x="6045200" y="2997200"/>
          <p14:tracePt t="119079" x="5988050" y="2978150"/>
          <p14:tracePt t="119087" x="5918200" y="2940050"/>
          <p14:tracePt t="119103" x="5873750" y="2787650"/>
          <p14:tracePt t="119120" x="5918200" y="2076450"/>
          <p14:tracePt t="119137" x="6013450" y="1492250"/>
          <p14:tracePt t="119154" x="6032500" y="1244600"/>
          <p14:tracePt t="119170" x="6032500" y="1130300"/>
          <p14:tracePt t="119187" x="6051550" y="1104900"/>
          <p14:tracePt t="119263" x="6057900" y="1111250"/>
          <p14:tracePt t="119272" x="6108700" y="1136650"/>
          <p14:tracePt t="119280" x="6210300" y="1174750"/>
          <p14:tracePt t="119287" x="6356350" y="1225550"/>
          <p14:tracePt t="119303" x="6559550" y="1282700"/>
          <p14:tracePt t="119320" x="6699250" y="1301750"/>
          <p14:tracePt t="119337" x="6718300" y="1301750"/>
          <p14:tracePt t="119354" x="6724650" y="1301750"/>
          <p14:tracePt t="119370" x="6724650" y="1339850"/>
          <p14:tracePt t="119387" x="6724650" y="1441450"/>
          <p14:tracePt t="119403" x="6724650" y="1574800"/>
          <p14:tracePt t="119420" x="6724650" y="1727200"/>
          <p14:tracePt t="119437" x="6692900" y="1866900"/>
          <p14:tracePt t="119453" x="6565900" y="2012950"/>
          <p14:tracePt t="119470" x="6457950" y="2133600"/>
          <p14:tracePt t="119487" x="6318250" y="2438400"/>
          <p14:tracePt t="119504" x="6235700" y="2667000"/>
          <p14:tracePt t="119520" x="6178550" y="2819400"/>
          <p14:tracePt t="119537" x="6127750" y="2895600"/>
          <p14:tracePt t="119554" x="6102350" y="2901950"/>
          <p14:tracePt t="119570" x="6102350" y="2908300"/>
          <p14:tracePt t="119641" x="6096000" y="2908300"/>
          <p14:tracePt t="119647" x="6083300" y="2908300"/>
          <p14:tracePt t="119671" x="6076950" y="2908300"/>
          <p14:tracePt t="119679" x="6070600" y="2914650"/>
          <p14:tracePt t="119712" x="6057900" y="2927350"/>
          <p14:tracePt t="119719" x="6057900" y="2933700"/>
          <p14:tracePt t="119728" x="6026150" y="2952750"/>
          <p14:tracePt t="119737" x="5988050" y="2971800"/>
          <p14:tracePt t="119754" x="5886450" y="3054350"/>
          <p14:tracePt t="119770" x="5822950" y="3168650"/>
          <p14:tracePt t="119787" x="5816600" y="3206750"/>
          <p14:tracePt t="119820" x="5816600" y="3200400"/>
          <p14:tracePt t="119837" x="5810250" y="3143250"/>
          <p14:tracePt t="119853" x="5778500" y="3073400"/>
          <p14:tracePt t="119870" x="5765800" y="3022600"/>
          <p14:tracePt t="119887" x="5765800" y="3003550"/>
          <p14:tracePt t="119904" x="5797550" y="2952750"/>
          <p14:tracePt t="119920" x="5880100" y="2876550"/>
          <p14:tracePt t="119937" x="5975350" y="2743200"/>
          <p14:tracePt t="119954" x="6013450" y="2571750"/>
          <p14:tracePt t="119970" x="6032500" y="2444750"/>
          <p14:tracePt t="119987" x="6051550" y="2393950"/>
          <p14:tracePt t="120004" x="6096000" y="2393950"/>
          <p14:tracePt t="120021" x="6127750" y="2393950"/>
          <p14:tracePt t="120037" x="6159500" y="2400300"/>
          <p14:tracePt t="120054" x="6197600" y="2381250"/>
          <p14:tracePt t="120070" x="6223000" y="2343150"/>
          <p14:tracePt t="120087" x="6223000" y="2330450"/>
          <p14:tracePt t="120104" x="6242050" y="2330450"/>
          <p14:tracePt t="120120" x="6280150" y="2330450"/>
          <p14:tracePt t="120137" x="6369050" y="2330450"/>
          <p14:tracePt t="120154" x="6464300" y="2298700"/>
          <p14:tracePt t="120170" x="6553200" y="2228850"/>
          <p14:tracePt t="120187" x="6572250" y="2203450"/>
          <p14:tracePt t="120203" x="6572250" y="2197100"/>
          <p14:tracePt t="120237" x="6578600" y="2197100"/>
          <p14:tracePt t="120238" x="6584950" y="2197100"/>
          <p14:tracePt t="120254" x="6597650" y="2209800"/>
          <p14:tracePt t="120270" x="6616700" y="2286000"/>
          <p14:tracePt t="120287" x="6623050" y="2305050"/>
          <p14:tracePt t="120304" x="6648450" y="2349500"/>
          <p14:tracePt t="120320" x="6699250" y="2432050"/>
          <p14:tracePt t="120337" x="6788150" y="2527300"/>
          <p14:tracePt t="120354" x="6896100" y="2628900"/>
          <p14:tracePt t="120370" x="6978650" y="2711450"/>
          <p14:tracePt t="120387" x="7010400" y="2730500"/>
          <p14:tracePt t="120463" x="7016750" y="2736850"/>
          <p14:tracePt t="120911" x="7023100" y="2736850"/>
          <p14:tracePt t="120967" x="7029450" y="2736850"/>
          <p14:tracePt t="122046" x="7035800" y="2736850"/>
          <p14:tracePt t="122055" x="7035800" y="2743200"/>
          <p14:tracePt t="122071" x="7035800" y="2749550"/>
          <p14:tracePt t="122080" x="7035800" y="2755900"/>
          <p14:tracePt t="122088" x="7023100" y="2768600"/>
          <p14:tracePt t="122104" x="6953250" y="2781300"/>
          <p14:tracePt t="122121" x="6889750" y="2781300"/>
          <p14:tracePt t="122138" x="6845300" y="2794000"/>
          <p14:tracePt t="122154" x="6807200" y="2794000"/>
          <p14:tracePt t="122171" x="6788150" y="2794000"/>
          <p14:tracePt t="122188" x="6762750" y="2794000"/>
          <p14:tracePt t="122204" x="6711950" y="2806700"/>
          <p14:tracePt t="122221" x="6667500" y="2806700"/>
          <p14:tracePt t="122238" x="6635750" y="2806700"/>
          <p14:tracePt t="122254" x="6597650" y="2806700"/>
          <p14:tracePt t="122271" x="6559550" y="2800350"/>
          <p14:tracePt t="122288" x="6527800" y="2800350"/>
          <p14:tracePt t="122305" x="6489700" y="2800350"/>
          <p14:tracePt t="122321" x="6457950" y="2800350"/>
          <p14:tracePt t="122338" x="6407150" y="2800350"/>
          <p14:tracePt t="122355" x="6369050" y="2800350"/>
          <p14:tracePt t="122371" x="6311900" y="2800350"/>
          <p14:tracePt t="122388" x="6254750" y="2800350"/>
          <p14:tracePt t="122404" x="6216650" y="2787650"/>
          <p14:tracePt t="122421" x="6197600" y="2787650"/>
          <p14:tracePt t="122438" x="6178550" y="2787650"/>
          <p14:tracePt t="122439" x="6165850" y="2794000"/>
          <p14:tracePt t="122455" x="6134100" y="2806700"/>
          <p14:tracePt t="122471" x="6127750" y="2806700"/>
          <p14:tracePt t="122488" x="6115050" y="2806700"/>
          <p14:tracePt t="122529" x="6108700" y="2806700"/>
          <p14:tracePt t="122538" x="6096000" y="2806700"/>
          <p14:tracePt t="122555" x="6051550" y="2806700"/>
          <p14:tracePt t="122571" x="5988050" y="2806700"/>
          <p14:tracePt t="122588" x="5943600" y="2813050"/>
          <p14:tracePt t="122604" x="5937250" y="2819400"/>
          <p14:tracePt t="122638" x="5930900" y="2819400"/>
          <p14:tracePt t="122654" x="5918200" y="2819400"/>
          <p14:tracePt t="122671" x="5911850" y="2819400"/>
          <p14:tracePt t="122688" x="5899150" y="2813050"/>
          <p14:tracePt t="122729" x="5899150" y="2806700"/>
          <p14:tracePt t="122746" x="5892800" y="2800350"/>
          <p14:tracePt t="122762" x="5886450" y="2794000"/>
          <p14:tracePt t="122771" x="5880100" y="2787650"/>
          <p14:tracePt t="123008" x="5880100" y="2781300"/>
          <p14:tracePt t="123023" x="5880100" y="2768600"/>
          <p14:tracePt t="123031" x="5886450" y="2768600"/>
          <p14:tracePt t="123048" x="5886450" y="2762250"/>
          <p14:tracePt t="123063" x="5892800" y="2755900"/>
          <p14:tracePt t="123071" x="5899150" y="2743200"/>
          <p14:tracePt t="123091" x="5905500" y="2736850"/>
          <p14:tracePt t="123105" x="5949950" y="2711450"/>
          <p14:tracePt t="123121" x="6007100" y="2686050"/>
          <p14:tracePt t="123138" x="6045200" y="2654300"/>
          <p14:tracePt t="123155" x="6083300" y="2609850"/>
          <p14:tracePt t="123171" x="6115050" y="2578100"/>
          <p14:tracePt t="123188" x="6140450" y="2540000"/>
          <p14:tracePt t="123205" x="6146800" y="2533650"/>
          <p14:tracePt t="123221" x="6146800" y="2520950"/>
          <p14:tracePt t="123223" x="6153150" y="2514600"/>
          <p14:tracePt t="123238" x="6159500" y="2508250"/>
          <p14:tracePt t="123255" x="6178550" y="2489200"/>
          <p14:tracePt t="123271" x="6191250" y="2476500"/>
          <p14:tracePt t="123288" x="6203950" y="2457450"/>
          <p14:tracePt t="123305" x="6210300" y="2444750"/>
          <p14:tracePt t="123322" x="6223000" y="2425700"/>
          <p14:tracePt t="123338" x="6229350" y="2413000"/>
          <p14:tracePt t="123355" x="6235700" y="2406650"/>
          <p14:tracePt t="123371" x="6242050" y="2406650"/>
          <p14:tracePt t="123388" x="6248400" y="2400300"/>
          <p14:tracePt t="123447" x="6254750" y="2400300"/>
          <p14:tracePt t="123455" x="6261100" y="2400300"/>
          <p14:tracePt t="123463" x="6267450" y="2400300"/>
          <p14:tracePt t="123471" x="6280150" y="2400300"/>
          <p14:tracePt t="123488" x="6286500" y="2400300"/>
          <p14:tracePt t="123529" x="6299200" y="2400300"/>
          <p14:tracePt t="123538" x="6305550" y="2400300"/>
          <p14:tracePt t="123555" x="6350000" y="2413000"/>
          <p14:tracePt t="123572" x="6407150" y="2419350"/>
          <p14:tracePt t="123588" x="6483350" y="2444750"/>
          <p14:tracePt t="123605" x="6527800" y="2457450"/>
          <p14:tracePt t="123621" x="6546850" y="2476500"/>
          <p14:tracePt t="123638" x="6572250" y="2495550"/>
          <p14:tracePt t="123655" x="6616700" y="2527300"/>
          <p14:tracePt t="123672" x="6629400" y="2540000"/>
          <p14:tracePt t="123688" x="6629400" y="2552700"/>
          <p14:tracePt t="123705" x="6642100" y="2578100"/>
          <p14:tracePt t="123722" x="6667500" y="2616200"/>
          <p14:tracePt t="123738" x="6775450" y="2730500"/>
          <p14:tracePt t="123755" x="6877050" y="2819400"/>
          <p14:tracePt t="123772" x="6965950" y="2863850"/>
          <p14:tracePt t="123788" x="6991350" y="2876550"/>
          <p14:tracePt t="123805" x="6997700" y="2876550"/>
          <p14:tracePt t="131831" x="6997700" y="2857500"/>
          <p14:tracePt t="131839" x="6934200" y="2844800"/>
          <p14:tracePt t="131850" x="6775450" y="2800350"/>
          <p14:tracePt t="131858" x="6572250" y="2698750"/>
          <p14:tracePt t="131874" x="6203950" y="2438400"/>
          <p14:tracePt t="131891" x="6038850" y="2298700"/>
          <p14:tracePt t="131908" x="5956300" y="2235200"/>
          <p14:tracePt t="131924" x="5911850" y="2209800"/>
          <p14:tracePt t="131941" x="5880100" y="2146300"/>
          <p14:tracePt t="131958" x="5803900" y="2032000"/>
          <p14:tracePt t="131974" x="5632450" y="1898650"/>
          <p14:tracePt t="131991" x="5505450" y="1822450"/>
          <p14:tracePt t="132008" x="5410200" y="1809750"/>
          <p14:tracePt t="132025" x="5391150" y="1809750"/>
          <p14:tracePt t="132058" x="5378450" y="1816100"/>
          <p14:tracePt t="132103" x="5378450" y="1803400"/>
          <p14:tracePt t="132112" x="5372100" y="1752600"/>
          <p14:tracePt t="132124" x="5346700" y="1689100"/>
          <p14:tracePt t="132141" x="5308600" y="1606550"/>
          <p14:tracePt t="132158" x="5295900" y="1593850"/>
          <p14:tracePt t="132174" x="5289550" y="1593850"/>
          <p14:tracePt t="132191" x="5270500" y="1600200"/>
          <p14:tracePt t="132224" x="5251450" y="1600200"/>
          <p14:tracePt t="132241" x="5226050" y="1600200"/>
          <p14:tracePt t="132258" x="5207000" y="1600200"/>
          <p14:tracePt t="132275" x="5187950" y="1600200"/>
          <p14:tracePt t="132292" x="5175250" y="1612900"/>
          <p14:tracePt t="132308" x="5143500" y="1638300"/>
          <p14:tracePt t="132324" x="5137150" y="1644650"/>
          <p14:tracePt t="132341" x="5124450" y="1651000"/>
          <p14:tracePt t="132358" x="5118100" y="1651000"/>
          <p14:tracePt t="132375" x="5099050" y="1651000"/>
          <p14:tracePt t="132391" x="5048250" y="1670050"/>
          <p14:tracePt t="132408" x="4997450" y="1695450"/>
          <p14:tracePt t="132425" x="4933950" y="1714500"/>
          <p14:tracePt t="132441" x="4914900" y="1714500"/>
          <p14:tracePt t="132487" x="4908550" y="1720850"/>
          <p14:tracePt t="132503" x="4908550" y="1727200"/>
          <p14:tracePt t="132513" x="4902200" y="1733550"/>
          <p14:tracePt t="148479" x="4889500" y="1739900"/>
          <p14:tracePt t="148543" x="4883150" y="1739900"/>
          <p14:tracePt t="148555" x="4883150" y="1771650"/>
          <p14:tracePt t="148559" x="4870450" y="1816100"/>
          <p14:tracePt t="148568" x="4826000" y="1873250"/>
          <p14:tracePt t="148580" x="4762500" y="1949450"/>
          <p14:tracePt t="148597" x="4692650" y="2006600"/>
          <p14:tracePt t="148613" x="4565650" y="2108200"/>
          <p14:tracePt t="148630" x="4470400" y="2152650"/>
          <p14:tracePt t="148647" x="4445000" y="2171700"/>
          <p14:tracePt t="148663" x="4438650" y="2171700"/>
          <p14:tracePt t="148783" x="4432300" y="2171700"/>
          <p14:tracePt t="148791" x="4425950" y="2184400"/>
          <p14:tracePt t="148802" x="4419600" y="2197100"/>
          <p14:tracePt t="148813" x="4419600" y="2216150"/>
          <p14:tracePt t="148830" x="4419600" y="2305050"/>
          <p14:tracePt t="148847" x="4451350" y="2501900"/>
          <p14:tracePt t="148863" x="4457700" y="2635250"/>
          <p14:tracePt t="148880" x="4457700" y="2749550"/>
          <p14:tracePt t="148897" x="4451350" y="2876550"/>
          <p14:tracePt t="148913" x="4445000" y="3041650"/>
          <p14:tracePt t="148930" x="4451350" y="3194050"/>
          <p14:tracePt t="148947" x="4527550" y="3346450"/>
          <p14:tracePt t="148963" x="4559300" y="3397250"/>
          <p14:tracePt t="148980" x="4572000" y="3403600"/>
          <p14:tracePt t="149031" x="4578350" y="3416300"/>
          <p14:tracePt t="149047" x="4584700" y="3416300"/>
          <p14:tracePt t="149063" x="4584700" y="3422650"/>
          <p14:tracePt t="149080" x="4591050" y="3429000"/>
          <p14:tracePt t="149113" x="4591050" y="3441700"/>
          <p14:tracePt t="149130" x="4591050" y="3517900"/>
          <p14:tracePt t="149147" x="4591050" y="3651250"/>
          <p14:tracePt t="149163" x="4610100" y="3822700"/>
          <p14:tracePt t="149180" x="4610100" y="3962400"/>
          <p14:tracePt t="149197" x="4610100" y="4114800"/>
          <p14:tracePt t="149213" x="4610100" y="4298950"/>
          <p14:tracePt t="149230" x="4552950" y="4483100"/>
          <p14:tracePt t="149247" x="4470400" y="4762500"/>
          <p14:tracePt t="149264" x="4451350" y="4883150"/>
          <p14:tracePt t="149280" x="4445000" y="4933950"/>
          <p14:tracePt t="149327" x="4445000" y="4940300"/>
          <p14:tracePt t="149337" x="4445000" y="4953000"/>
          <p14:tracePt t="149354" x="4445000" y="4965700"/>
          <p14:tracePt t="149391" x="4445000" y="4972050"/>
          <p14:tracePt t="149407" x="4445000" y="4991100"/>
          <p14:tracePt t="149415" x="4457700" y="5003800"/>
          <p14:tracePt t="149423" x="4470400" y="5022850"/>
          <p14:tracePt t="149432" x="4483100" y="5029200"/>
          <p14:tracePt t="149447" x="4502150" y="5054600"/>
          <p14:tracePt t="149464" x="4514850" y="5073650"/>
          <p14:tracePt t="149480" x="4521200" y="5086350"/>
          <p14:tracePt t="149497" x="4527550" y="5086350"/>
          <p14:tracePt t="149514" x="4540250" y="5092700"/>
          <p14:tracePt t="149530" x="4565650" y="5124450"/>
          <p14:tracePt t="149547" x="4597400" y="5194300"/>
          <p14:tracePt t="149564" x="4597400" y="5232400"/>
          <p14:tracePt t="149580" x="4610100" y="5245100"/>
          <p14:tracePt t="151143" x="4578350" y="5245100"/>
          <p14:tracePt t="151153" x="4470400" y="5194300"/>
          <p14:tracePt t="151159" x="4349750" y="5162550"/>
          <p14:tracePt t="151169" x="4298950" y="5162550"/>
          <p14:tracePt t="151181" x="4273550" y="5162550"/>
          <p14:tracePt t="151197" x="4254500" y="5226050"/>
          <p14:tracePt t="151214" x="4254500" y="5295900"/>
          <p14:tracePt t="151231" x="4254500" y="5353050"/>
          <p14:tracePt t="151248" x="4254500" y="5397500"/>
          <p14:tracePt t="151264" x="4286250" y="5505450"/>
          <p14:tracePt t="151281" x="4298950" y="5619750"/>
          <p14:tracePt t="151297" x="4298950" y="5734050"/>
          <p14:tracePt t="151314" x="4298950" y="5835650"/>
          <p14:tracePt t="151331" x="4298950" y="5962650"/>
          <p14:tracePt t="151349" x="4318000" y="6134100"/>
          <p14:tracePt t="151364" x="4400550" y="6273800"/>
          <p14:tracePt t="151381" x="4508500" y="6388100"/>
          <p14:tracePt t="151398" x="4565650" y="6432550"/>
          <p14:tracePt t="151414" x="4578350" y="6438900"/>
          <p14:tracePt t="151448" x="4578350" y="6451600"/>
          <p14:tracePt t="151464" x="4591050" y="6489700"/>
          <p14:tracePt t="151481" x="4603750" y="6515100"/>
          <p14:tracePt t="151607" x="4578350" y="6470650"/>
          <p14:tracePt t="151615" x="4540250" y="6400800"/>
          <p14:tracePt t="151631" x="4406900" y="6096000"/>
          <p14:tracePt t="151648" x="4330700" y="5803900"/>
          <p14:tracePt t="151665" x="4318000" y="5657850"/>
          <p14:tracePt t="151681" x="4330700" y="5556250"/>
          <p14:tracePt t="151698" x="4343400" y="5473700"/>
          <p14:tracePt t="151714" x="4343400" y="5461000"/>
          <p14:tracePt t="151731" x="4356100" y="5454650"/>
          <p14:tracePt t="151748" x="4394200" y="5454650"/>
          <p14:tracePt t="151764" x="4495800" y="5467350"/>
          <p14:tracePt t="151781" x="4603750" y="5562600"/>
          <p14:tracePt t="151798" x="4673600" y="5651500"/>
          <p14:tracePt t="151814" x="4686300" y="5791200"/>
          <p14:tracePt t="151831" x="4641850" y="5924550"/>
          <p14:tracePt t="151848" x="4546600" y="6019800"/>
          <p14:tracePt t="151864" x="4406900" y="6051550"/>
          <p14:tracePt t="151881" x="4286250" y="6057900"/>
          <p14:tracePt t="151898" x="4197350" y="6032500"/>
          <p14:tracePt t="151914" x="4127500" y="5899150"/>
          <p14:tracePt t="151931" x="4089400" y="5689600"/>
          <p14:tracePt t="151948" x="4089400" y="5429250"/>
          <p14:tracePt t="151964" x="4114800" y="5168900"/>
          <p14:tracePt t="151981" x="4222750" y="5022850"/>
          <p14:tracePt t="151982" x="4298950" y="4978400"/>
          <p14:tracePt t="151998" x="4413250" y="4927600"/>
          <p14:tracePt t="152015" x="4914900" y="4889500"/>
          <p14:tracePt t="152031" x="5257800" y="4972050"/>
          <p14:tracePt t="152048" x="5384800" y="5067300"/>
          <p14:tracePt t="152065" x="5403850" y="5143500"/>
          <p14:tracePt t="152081" x="5353050" y="5270500"/>
          <p14:tracePt t="152098" x="5187950" y="5397500"/>
          <p14:tracePt t="152114" x="5016500" y="5441950"/>
          <p14:tracePt t="152131" x="4914900" y="5441950"/>
          <p14:tracePt t="152149" x="4889500" y="5334000"/>
          <p14:tracePt t="152164" x="4889500" y="5162550"/>
          <p14:tracePt t="152181" x="4959350" y="4984750"/>
          <p14:tracePt t="152198" x="5168900" y="4794250"/>
          <p14:tracePt t="152214" x="5588000" y="4559300"/>
          <p14:tracePt t="152231" x="5784850" y="4533900"/>
          <p14:tracePt t="152248" x="5905500" y="4559300"/>
          <p14:tracePt t="152264" x="5943600" y="4660900"/>
          <p14:tracePt t="152281" x="5930900" y="4775200"/>
          <p14:tracePt t="152298" x="5842000" y="4908550"/>
          <p14:tracePt t="152315" x="5740400" y="4984750"/>
          <p14:tracePt t="152331" x="5638800" y="5010150"/>
          <p14:tracePt t="152348" x="5581650" y="5010150"/>
          <p14:tracePt t="152365" x="5448300" y="4914900"/>
          <p14:tracePt t="152381" x="5308600" y="4730750"/>
          <p14:tracePt t="152398" x="5238750" y="4521200"/>
          <p14:tracePt t="152415" x="5257800" y="4292600"/>
          <p14:tracePt t="152431" x="5378450" y="4152900"/>
          <p14:tracePt t="152448" x="5530850" y="4057650"/>
          <p14:tracePt t="152465" x="5670550" y="4025900"/>
          <p14:tracePt t="152481" x="5746750" y="4025900"/>
          <p14:tracePt t="152498" x="5784850" y="4133850"/>
          <p14:tracePt t="152515" x="5778500" y="4324350"/>
          <p14:tracePt t="152531" x="5594350" y="4616450"/>
          <p14:tracePt t="152548" x="5346700" y="4864100"/>
          <p14:tracePt t="152565" x="5035550" y="5010150"/>
          <p14:tracePt t="152582" x="4857750" y="5016500"/>
          <p14:tracePt t="152598" x="4768850" y="4908550"/>
          <p14:tracePt t="152615" x="4730750" y="4705350"/>
          <p14:tracePt t="152631" x="4730750" y="4445000"/>
          <p14:tracePt t="152648" x="4787900" y="4337050"/>
          <p14:tracePt t="152665" x="4883150" y="4279900"/>
          <p14:tracePt t="152681" x="4946650" y="4267200"/>
          <p14:tracePt t="152698" x="5016500" y="4267200"/>
          <p14:tracePt t="152715" x="5092700" y="4292600"/>
          <p14:tracePt t="152731" x="5162550" y="4368800"/>
          <p14:tracePt t="152748" x="5213350" y="4508500"/>
          <p14:tracePt t="152765" x="5213350" y="4635500"/>
          <p14:tracePt t="152784" x="5175250" y="4756150"/>
          <p14:tracePt t="152802" x="5029200" y="4845050"/>
          <p14:tracePt t="152815" x="4857750" y="4845050"/>
          <p14:tracePt t="152831" x="4838700" y="4800600"/>
          <p14:tracePt t="152848" x="4838700" y="4718050"/>
          <p14:tracePt t="152865" x="4838700" y="4603750"/>
          <p14:tracePt t="152881" x="4895850" y="4489450"/>
          <p14:tracePt t="152898" x="5080000" y="4387850"/>
          <p14:tracePt t="152916" x="5334000" y="4362450"/>
          <p14:tracePt t="152932" x="5632450" y="4406900"/>
          <p14:tracePt t="152948" x="5905500" y="4584700"/>
          <p14:tracePt t="152965" x="6108700" y="4826000"/>
          <p14:tracePt t="152981" x="6191250" y="5086350"/>
          <p14:tracePt t="152998" x="6172200" y="5308600"/>
          <p14:tracePt t="153015" x="6038850" y="5480050"/>
          <p14:tracePt t="153031" x="5962650" y="5543550"/>
          <p14:tracePt t="153048" x="5937250" y="5543550"/>
          <p14:tracePt t="153065" x="5930900" y="5543550"/>
          <p14:tracePt t="153082" x="5924550" y="5492750"/>
          <p14:tracePt t="153098" x="5924550" y="5429250"/>
          <p14:tracePt t="153115" x="5937250" y="5391150"/>
          <p14:tracePt t="153131" x="6083300" y="5365750"/>
          <p14:tracePt t="153149" x="6337300" y="5365750"/>
          <p14:tracePt t="153165" x="6654800" y="5461000"/>
          <p14:tracePt t="153181" x="6845300" y="5594350"/>
          <p14:tracePt t="153198" x="6915150" y="5727700"/>
          <p14:tracePt t="153215" x="6788150" y="5905500"/>
          <p14:tracePt t="153231" x="6432550" y="5975350"/>
          <p14:tracePt t="153248" x="6051550" y="5969000"/>
          <p14:tracePt t="153266" x="5918200" y="5930900"/>
          <p14:tracePt t="153282" x="5886450" y="5886450"/>
          <p14:tracePt t="153298" x="5886450" y="5835650"/>
          <p14:tracePt t="153315" x="5924550" y="5765800"/>
          <p14:tracePt t="153332" x="5981700" y="5740400"/>
          <p14:tracePt t="153349" x="6000750" y="5734050"/>
          <p14:tracePt t="153365" x="6013450" y="5734050"/>
          <p14:tracePt t="153382" x="6032500" y="5753100"/>
          <p14:tracePt t="153401" x="6038850" y="5822950"/>
          <p14:tracePt t="153416" x="6038850" y="5880100"/>
          <p14:tracePt t="153432" x="6032500" y="5911850"/>
          <p14:tracePt t="153448" x="6007100" y="5924550"/>
          <p14:tracePt t="153465" x="5988050" y="5924550"/>
          <p14:tracePt t="153498" x="5981700" y="5924550"/>
          <p14:tracePt t="164023" x="5981700" y="5899150"/>
          <p14:tracePt t="164031" x="5956300" y="5829300"/>
          <p14:tracePt t="164042" x="5956300" y="5765800"/>
          <p14:tracePt t="164052" x="5937250" y="5702300"/>
          <p14:tracePt t="164069" x="5873750" y="5594350"/>
          <p14:tracePt t="164085" x="5778500" y="5511800"/>
          <p14:tracePt t="164102" x="5695950" y="5486400"/>
          <p14:tracePt t="164119" x="5657850" y="5486400"/>
          <p14:tracePt t="164135" x="5645150" y="5486400"/>
          <p14:tracePt t="164152" x="5607050" y="5486400"/>
          <p14:tracePt t="164169" x="5518150" y="5537200"/>
          <p14:tracePt t="164185" x="5391150" y="5613400"/>
          <p14:tracePt t="164202" x="5245100" y="5702300"/>
          <p14:tracePt t="164218" x="5105400" y="5759450"/>
          <p14:tracePt t="164235" x="4978400" y="5772150"/>
          <p14:tracePt t="164252" x="4883150" y="5772150"/>
          <p14:tracePt t="164269" x="4819650" y="5759450"/>
          <p14:tracePt t="164270" x="4800600" y="5753100"/>
          <p14:tracePt t="164285" x="4787900" y="5740400"/>
          <p14:tracePt t="164302" x="4768850" y="5734050"/>
          <p14:tracePt t="164319" x="4730750" y="5721350"/>
          <p14:tracePt t="164335" x="4660900" y="5695950"/>
          <p14:tracePt t="164352" x="4565650" y="5683250"/>
          <p14:tracePt t="164369" x="4521200" y="5683250"/>
          <p14:tracePt t="164385" x="4476750" y="5689600"/>
          <p14:tracePt t="164402" x="4451350" y="5708650"/>
          <p14:tracePt t="164419" x="4445000" y="5715000"/>
          <p14:tracePt t="164435" x="4438650" y="5727700"/>
          <p14:tracePt t="164452" x="4419600" y="5734050"/>
          <p14:tracePt t="164469" x="4387850" y="5746750"/>
          <p14:tracePt t="164470" x="4375150" y="5759450"/>
          <p14:tracePt t="164502" x="4375150" y="5778500"/>
          <p14:tracePt t="164742" x="4375150" y="5784850"/>
          <p14:tracePt t="164775" x="4375150" y="5791200"/>
          <p14:tracePt t="164943" x="4375150" y="5797550"/>
          <p14:tracePt t="164975" x="4375150" y="5803900"/>
          <p14:tracePt t="164982" x="4375150" y="5810250"/>
          <p14:tracePt t="165063" x="4375150" y="5816600"/>
          <p14:tracePt t="165079" x="4394200" y="5816600"/>
          <p14:tracePt t="165087" x="4419600" y="5816600"/>
          <p14:tracePt t="165095" x="4451350" y="5816600"/>
          <p14:tracePt t="165104" x="4470400" y="5816600"/>
          <p14:tracePt t="165119" x="4508500" y="5816600"/>
          <p14:tracePt t="165139" x="4546600" y="5816600"/>
          <p14:tracePt t="165152" x="4584700" y="5816600"/>
          <p14:tracePt t="165169" x="4622800" y="5816600"/>
          <p14:tracePt t="165186" x="4654550" y="5816600"/>
          <p14:tracePt t="165203" x="4711700" y="5797550"/>
          <p14:tracePt t="165219" x="4781550" y="5772150"/>
          <p14:tracePt t="165236" x="4864100" y="5740400"/>
          <p14:tracePt t="165252" x="4965700" y="5702300"/>
          <p14:tracePt t="165270" x="5041900" y="5664200"/>
          <p14:tracePt t="165270" x="5060950" y="5657850"/>
          <p14:tracePt t="165286" x="5086350" y="5638800"/>
          <p14:tracePt t="165302" x="5118100" y="5600700"/>
          <p14:tracePt t="165319" x="5207000" y="5518150"/>
          <p14:tracePt t="165336" x="5257800" y="5473700"/>
          <p14:tracePt t="165352" x="5302250" y="5454650"/>
          <p14:tracePt t="165369" x="5321300" y="5448300"/>
          <p14:tracePt t="165415" x="5327650" y="5441950"/>
          <p14:tracePt t="165427" x="5340350" y="5435600"/>
          <p14:tracePt t="165436" x="5372100" y="5422900"/>
          <p14:tracePt t="165452" x="5410200" y="5422900"/>
          <p14:tracePt t="165469" x="5454650" y="5422900"/>
          <p14:tracePt t="165486" x="5473700" y="5422900"/>
          <p14:tracePt t="165527" x="5480050" y="5422900"/>
          <p14:tracePt t="165536" x="5486400" y="5422900"/>
          <p14:tracePt t="165583" x="5492750" y="5422900"/>
          <p14:tracePt t="165607" x="5499100" y="5429250"/>
          <p14:tracePt t="165615" x="5505450" y="5435600"/>
          <p14:tracePt t="165631" x="5511800" y="5435600"/>
          <p14:tracePt t="165695" x="5524500" y="5435600"/>
          <p14:tracePt t="165704" x="5537200" y="5435600"/>
          <p14:tracePt t="165711" x="5581650" y="5435600"/>
          <p14:tracePt t="165719" x="5632450" y="5435600"/>
          <p14:tracePt t="165736" x="5740400" y="5435600"/>
          <p14:tracePt t="165752" x="5842000" y="5422900"/>
          <p14:tracePt t="165769" x="5911850" y="5391150"/>
          <p14:tracePt t="165786" x="5969000" y="5365750"/>
          <p14:tracePt t="165803" x="6045200" y="5321300"/>
          <p14:tracePt t="165819" x="6172200" y="5245100"/>
          <p14:tracePt t="165836" x="6350000" y="5143500"/>
          <p14:tracePt t="165852" x="6540500" y="5010150"/>
          <p14:tracePt t="165869" x="6642100" y="4908550"/>
          <p14:tracePt t="165870" x="6680200" y="4857750"/>
          <p14:tracePt t="165886" x="6711950" y="4813300"/>
          <p14:tracePt t="165902" x="6775450" y="4654550"/>
          <p14:tracePt t="165919" x="6858000" y="4552950"/>
          <p14:tracePt t="165936" x="6927850" y="4457700"/>
          <p14:tracePt t="165952" x="6985000" y="4387850"/>
          <p14:tracePt t="165969" x="7035800" y="4318000"/>
          <p14:tracePt t="165986" x="7054850" y="4292600"/>
          <p14:tracePt t="166003" x="7061200" y="4292600"/>
          <p14:tracePt t="166019" x="7073900" y="4286250"/>
          <p14:tracePt t="166062" x="7080250" y="4286250"/>
          <p14:tracePt t="166071" x="7086600" y="4286250"/>
          <p14:tracePt t="166086" x="7105650" y="4292600"/>
          <p14:tracePt t="166103" x="7175500" y="4368800"/>
          <p14:tracePt t="166119" x="7207250" y="4413250"/>
          <p14:tracePt t="166136" x="7207250" y="4438650"/>
          <p14:tracePt t="166153" x="7200900" y="4470400"/>
          <p14:tracePt t="166169" x="7181850" y="4489450"/>
          <p14:tracePt t="166186" x="7143750" y="4546600"/>
          <p14:tracePt t="166203" x="7112000" y="4622800"/>
          <p14:tracePt t="166219" x="7086600" y="4699000"/>
          <p14:tracePt t="166236" x="7061200" y="4787900"/>
          <p14:tracePt t="166252" x="7029450" y="4895850"/>
          <p14:tracePt t="166269" x="7004050" y="5016500"/>
          <p14:tracePt t="166286" x="7004050" y="5137150"/>
          <p14:tracePt t="166303" x="7004050" y="5289550"/>
          <p14:tracePt t="166319" x="7004050" y="5384800"/>
          <p14:tracePt t="166336" x="7010400" y="5467350"/>
          <p14:tracePt t="166353" x="7029450" y="5543550"/>
          <p14:tracePt t="166369" x="7035800" y="5575300"/>
          <p14:tracePt t="166386" x="7048500" y="5594350"/>
          <p14:tracePt t="166403" x="7054850" y="5594350"/>
          <p14:tracePt t="166419" x="7054850" y="5600700"/>
          <p14:tracePt t="166436" x="7067550" y="5600700"/>
          <p14:tracePt t="166453" x="7105650" y="5600700"/>
          <p14:tracePt t="166470" x="7162800" y="5562600"/>
          <p14:tracePt t="166486" x="7239000" y="5480050"/>
          <p14:tracePt t="166503" x="7315200" y="5334000"/>
          <p14:tracePt t="166519" x="7327900" y="5238750"/>
          <p14:tracePt t="166536" x="7327900" y="5118100"/>
          <p14:tracePt t="166553" x="7315200" y="4972050"/>
          <p14:tracePt t="166569" x="7296150" y="4826000"/>
          <p14:tracePt t="166586" x="7296150" y="4705350"/>
          <p14:tracePt t="166603" x="7321550" y="4603750"/>
          <p14:tracePt t="166619" x="7327900" y="4552950"/>
          <p14:tracePt t="166636" x="7340600" y="4502150"/>
          <p14:tracePt t="166653" x="7353300" y="4445000"/>
          <p14:tracePt t="166669" x="7372350" y="4406900"/>
          <p14:tracePt t="166686" x="7391400" y="4368800"/>
          <p14:tracePt t="166703" x="7429500" y="4324350"/>
          <p14:tracePt t="166719" x="7448550" y="4305300"/>
          <p14:tracePt t="166736" x="7461250" y="4292600"/>
          <p14:tracePt t="166753" x="7499350" y="4279900"/>
          <p14:tracePt t="166769" x="7550150" y="4260850"/>
          <p14:tracePt t="166786" x="7645400" y="4229100"/>
          <p14:tracePt t="166803" x="7727950" y="4178300"/>
          <p14:tracePt t="166819" x="7772400" y="4159250"/>
          <p14:tracePt t="166836" x="7797800" y="4159250"/>
          <p14:tracePt t="166872" x="7804150" y="4159250"/>
          <p14:tracePt t="166886" x="7810500" y="4178300"/>
          <p14:tracePt t="166903" x="7842250" y="4286250"/>
          <p14:tracePt t="166919" x="7848600" y="4324350"/>
          <p14:tracePt t="166936" x="7848600" y="4368800"/>
          <p14:tracePt t="166953" x="7848600" y="4419600"/>
          <p14:tracePt t="166970" x="7848600" y="4514850"/>
          <p14:tracePt t="166986" x="7835900" y="4616450"/>
          <p14:tracePt t="167003" x="7797800" y="4756150"/>
          <p14:tracePt t="167020" x="7772400" y="4870450"/>
          <p14:tracePt t="167036" x="7740650" y="4940300"/>
          <p14:tracePt t="167053" x="7702550" y="5022850"/>
          <p14:tracePt t="167070" x="7658100" y="5124450"/>
          <p14:tracePt t="167086" x="7600950" y="5238750"/>
          <p14:tracePt t="167087" x="7575550" y="5295900"/>
          <p14:tracePt t="167103" x="7518400" y="5435600"/>
          <p14:tracePt t="167120" x="7480300" y="5556250"/>
          <p14:tracePt t="167136" x="7454900" y="5651500"/>
          <p14:tracePt t="167153" x="7448550" y="5721350"/>
          <p14:tracePt t="167170" x="7448550" y="5753100"/>
          <p14:tracePt t="167186" x="7448550" y="5791200"/>
          <p14:tracePt t="167204" x="7461250" y="5835650"/>
          <p14:tracePt t="167220" x="7486650" y="5867400"/>
          <p14:tracePt t="167236" x="7524750" y="5924550"/>
          <p14:tracePt t="167253" x="7594600" y="5943600"/>
          <p14:tracePt t="167270" x="7727950" y="5943600"/>
          <p14:tracePt t="167286" x="7924800" y="5943600"/>
          <p14:tracePt t="167303" x="8013700" y="5924550"/>
          <p14:tracePt t="167320" x="8045450" y="5892800"/>
          <p14:tracePt t="167337" x="8064500" y="5854700"/>
          <p14:tracePt t="167353" x="8089900" y="5651500"/>
          <p14:tracePt t="167370" x="8089900" y="5480050"/>
          <p14:tracePt t="167387" x="8089900" y="5308600"/>
          <p14:tracePt t="167403" x="8089900" y="5130800"/>
          <p14:tracePt t="167420" x="8045450" y="4959350"/>
          <p14:tracePt t="167437" x="8001000" y="4800600"/>
          <p14:tracePt t="167453" x="7950200" y="4641850"/>
          <p14:tracePt t="167470" x="7918450" y="4495800"/>
          <p14:tracePt t="167486" x="7918450" y="4381500"/>
          <p14:tracePt t="167503" x="7918450" y="4356100"/>
          <p14:tracePt t="167520" x="7937500" y="4330700"/>
          <p14:tracePt t="167536" x="7943850" y="4318000"/>
          <p14:tracePt t="167553" x="7950200" y="4311650"/>
          <p14:tracePt t="167570" x="7962900" y="4298950"/>
          <p14:tracePt t="167586" x="7975600" y="4292600"/>
          <p14:tracePt t="167605" x="8007350" y="4279900"/>
          <p14:tracePt t="167620" x="8026400" y="4273550"/>
          <p14:tracePt t="167636" x="8058150" y="4267200"/>
          <p14:tracePt t="167653" x="8070850" y="4254500"/>
          <p14:tracePt t="167703" x="8077200" y="4260850"/>
          <p14:tracePt t="167711" x="8083550" y="4286250"/>
          <p14:tracePt t="167720" x="8096250" y="4311650"/>
          <p14:tracePt t="167736" x="8128000" y="4368800"/>
          <p14:tracePt t="167753" x="8134350" y="4413250"/>
          <p14:tracePt t="167770" x="8147050" y="4445000"/>
          <p14:tracePt t="167786" x="8147050" y="4483100"/>
          <p14:tracePt t="167803" x="8147050" y="4527550"/>
          <p14:tracePt t="167820" x="8147050" y="4565650"/>
          <p14:tracePt t="167836" x="8134350" y="4616450"/>
          <p14:tracePt t="167853" x="8115300" y="4648200"/>
          <p14:tracePt t="167870" x="8089900" y="4686300"/>
          <p14:tracePt t="167886" x="8026400" y="4775200"/>
          <p14:tracePt t="167903" x="8001000" y="4832350"/>
          <p14:tracePt t="167921" x="8001000" y="4876800"/>
          <p14:tracePt t="167937" x="8001000" y="4914900"/>
          <p14:tracePt t="167953" x="8001000" y="4984750"/>
          <p14:tracePt t="167970" x="8001000" y="5086350"/>
          <p14:tracePt t="167987" x="7981950" y="5181600"/>
          <p14:tracePt t="168004" x="7956550" y="5251450"/>
          <p14:tracePt t="168020" x="7950200" y="5295900"/>
          <p14:tracePt t="168037" x="7950200" y="5359400"/>
          <p14:tracePt t="168053" x="7943850" y="5391150"/>
          <p14:tracePt t="168071" x="7943850" y="5416550"/>
          <p14:tracePt t="168087" x="7943850" y="5473700"/>
          <p14:tracePt t="168103" x="7950200" y="5486400"/>
          <p14:tracePt t="168120" x="7956550" y="5499100"/>
          <p14:tracePt t="168137" x="7956550" y="5505450"/>
          <p14:tracePt t="168153" x="7988300" y="5518150"/>
          <p14:tracePt t="168170" x="8083550" y="5537200"/>
          <p14:tracePt t="168186" x="8185150" y="5537200"/>
          <p14:tracePt t="168203" x="8242300" y="5537200"/>
          <p14:tracePt t="168220" x="8267700" y="5511800"/>
          <p14:tracePt t="168237" x="8274050" y="5461000"/>
          <p14:tracePt t="168253" x="8299450" y="5391150"/>
          <p14:tracePt t="168254" x="8305800" y="5346700"/>
          <p14:tracePt t="168270" x="8331200" y="5289550"/>
          <p14:tracePt t="168286" x="8401050" y="5105400"/>
          <p14:tracePt t="168303" x="8420100" y="4972050"/>
          <p14:tracePt t="168321" x="8420100" y="4845050"/>
          <p14:tracePt t="168337" x="8382000" y="4686300"/>
          <p14:tracePt t="168353" x="8318500" y="4533900"/>
          <p14:tracePt t="168370" x="8280400" y="4457700"/>
          <p14:tracePt t="168387" x="8261350" y="4406900"/>
          <p14:tracePt t="168404" x="8261350" y="4337050"/>
          <p14:tracePt t="168420" x="8261350" y="4235450"/>
          <p14:tracePt t="168437" x="8261350" y="4197350"/>
          <p14:tracePt t="168453" x="8280400" y="4165600"/>
          <p14:tracePt t="168471" x="8293100" y="4159250"/>
          <p14:tracePt t="168487" x="8337550" y="4152900"/>
          <p14:tracePt t="168503" x="8375650" y="4133850"/>
          <p14:tracePt t="168520" x="8413750" y="4114800"/>
          <p14:tracePt t="168537" x="8458200" y="4083050"/>
          <p14:tracePt t="168553" x="8477250" y="4057650"/>
          <p14:tracePt t="168570" x="8483600" y="4044950"/>
          <p14:tracePt t="168611" x="8483600" y="4051300"/>
          <p14:tracePt t="168620" x="8483600" y="4070350"/>
          <p14:tracePt t="168637" x="8483600" y="4114800"/>
          <p14:tracePt t="168653" x="8483600" y="4184650"/>
          <p14:tracePt t="168670" x="8483600" y="4267200"/>
          <p14:tracePt t="168687" x="8489950" y="4381500"/>
          <p14:tracePt t="168703" x="8509000" y="4470400"/>
          <p14:tracePt t="168721" x="8509000" y="4546600"/>
          <p14:tracePt t="168737" x="8502650" y="4641850"/>
          <p14:tracePt t="168753" x="8445500" y="4737100"/>
          <p14:tracePt t="168770" x="8388350" y="4794250"/>
          <p14:tracePt t="168787" x="8337550" y="4845050"/>
          <p14:tracePt t="168804" x="8305800" y="4870450"/>
          <p14:tracePt t="168820" x="8293100" y="4902200"/>
          <p14:tracePt t="168837" x="8267700" y="4965700"/>
          <p14:tracePt t="168853" x="8242300" y="5060950"/>
          <p14:tracePt t="168870" x="8197850" y="5168900"/>
          <p14:tracePt t="168887" x="8134350" y="5353050"/>
          <p14:tracePt t="168904" x="8128000" y="5448300"/>
          <p14:tracePt t="168920" x="8128000" y="5530850"/>
          <p14:tracePt t="168937" x="8128000" y="5568950"/>
          <p14:tracePt t="168953" x="8134350" y="5632450"/>
          <p14:tracePt t="168970" x="8147050" y="5708650"/>
          <p14:tracePt t="168987" x="8147050" y="5740400"/>
          <p14:tracePt t="169004" x="8191500" y="5810250"/>
          <p14:tracePt t="169020" x="8261350" y="5886450"/>
          <p14:tracePt t="169037" x="8331200" y="5899150"/>
          <p14:tracePt t="169053" x="8343900" y="5899150"/>
          <p14:tracePt t="169070" x="8350250" y="5899150"/>
          <p14:tracePt t="169087" x="8375650" y="5867400"/>
          <p14:tracePt t="169104" x="8432800" y="5803900"/>
          <p14:tracePt t="169122" x="8521700" y="5689600"/>
          <p14:tracePt t="169137" x="8597900" y="5568950"/>
          <p14:tracePt t="169154" x="8623300" y="5429250"/>
          <p14:tracePt t="169170" x="8623300" y="5283200"/>
          <p14:tracePt t="169187" x="8591550" y="5130800"/>
          <p14:tracePt t="169204" x="8566150" y="5016500"/>
          <p14:tracePt t="169220" x="8566150" y="4946650"/>
          <p14:tracePt t="169237" x="8578850" y="4845050"/>
          <p14:tracePt t="169254" x="8604250" y="4749800"/>
          <p14:tracePt t="169270" x="8604250" y="4667250"/>
          <p14:tracePt t="169287" x="8597900" y="4495800"/>
          <p14:tracePt t="169304" x="8540750" y="4381500"/>
          <p14:tracePt t="169320" x="8528050" y="4318000"/>
          <p14:tracePt t="169337" x="8528050" y="4279900"/>
          <p14:tracePt t="169354" x="8566150" y="4203700"/>
          <p14:tracePt t="169370" x="8610600" y="4127500"/>
          <p14:tracePt t="169387" x="8648700" y="4044950"/>
          <p14:tracePt t="169404" x="8661400" y="4019550"/>
          <p14:tracePt t="169420" x="8674100" y="4000500"/>
          <p14:tracePt t="169479" x="8693150" y="4019550"/>
          <p14:tracePt t="169487" x="8699500" y="4044950"/>
          <p14:tracePt t="169504" x="8718550" y="4089400"/>
          <p14:tracePt t="169522" x="8731250" y="4165600"/>
          <p14:tracePt t="169537" x="8750300" y="4273550"/>
          <p14:tracePt t="169554" x="8756650" y="4394200"/>
          <p14:tracePt t="169570" x="8763000" y="4508500"/>
          <p14:tracePt t="169587" x="8763000" y="4629150"/>
          <p14:tracePt t="169604" x="8756650" y="4718050"/>
          <p14:tracePt t="169620" x="8724900" y="4787900"/>
          <p14:tracePt t="169637" x="8712200" y="4845050"/>
          <p14:tracePt t="169654" x="8712200" y="4965700"/>
          <p14:tracePt t="169671" x="8712200" y="5124450"/>
          <p14:tracePt t="169687" x="8712200" y="5226050"/>
          <p14:tracePt t="169704" x="8693150" y="5334000"/>
          <p14:tracePt t="169720" x="8680450" y="5429250"/>
          <p14:tracePt t="169737" x="8667750" y="5505450"/>
          <p14:tracePt t="169754" x="8661400" y="5543550"/>
          <p14:tracePt t="169771" x="8648700" y="5562600"/>
          <p14:tracePt t="169787" x="8648700" y="5581650"/>
          <p14:tracePt t="169804" x="8648700" y="5607050"/>
          <p14:tracePt t="169820" x="8642350" y="5613400"/>
          <p14:tracePt t="169895" x="8648700" y="5613400"/>
          <p14:tracePt t="169903" x="8661400" y="5588000"/>
          <p14:tracePt t="169912" x="8674100" y="5549900"/>
          <p14:tracePt t="169922" x="8693150" y="5505450"/>
          <p14:tracePt t="169937" x="8731250" y="5372100"/>
          <p14:tracePt t="169954" x="8769350" y="5226050"/>
          <p14:tracePt t="169971" x="8813800" y="5080000"/>
          <p14:tracePt t="169987" x="8832850" y="4959350"/>
          <p14:tracePt t="170004" x="8839200" y="4851400"/>
          <p14:tracePt t="170021" x="8839200" y="4749800"/>
          <p14:tracePt t="170037" x="8813800" y="4635500"/>
          <p14:tracePt t="170038" x="8794750" y="4591050"/>
          <p14:tracePt t="170054" x="8782050" y="4565650"/>
          <p14:tracePt t="170071" x="8769350" y="4540250"/>
          <p14:tracePt t="170087" x="8769350" y="4527550"/>
          <p14:tracePt t="170121" x="8769350" y="4521200"/>
          <p14:tracePt t="170137" x="8756650" y="4521200"/>
          <p14:tracePt t="170154" x="8750300" y="4514850"/>
          <p14:tracePt t="170171" x="8743950" y="4508500"/>
          <p14:tracePt t="170187" x="8731250" y="4502150"/>
          <p14:tracePt t="170204" x="8724900" y="4502150"/>
          <p14:tracePt t="170221" x="8699500" y="4502150"/>
          <p14:tracePt t="170226" x="8674100" y="4508500"/>
          <p14:tracePt t="170237" x="8648700" y="4514850"/>
          <p14:tracePt t="170254" x="8578850" y="4546600"/>
          <p14:tracePt t="170271" x="8559800" y="4552950"/>
          <p14:tracePt t="170312" x="8559800" y="4559300"/>
          <p14:tracePt t="170329" x="8553450" y="4559300"/>
          <p14:tracePt t="170337" x="8553450" y="4565650"/>
          <p14:tracePt t="170354" x="8547100" y="4572000"/>
          <p14:tracePt t="170371" x="8547100" y="4584700"/>
          <p14:tracePt t="170387" x="8547100" y="4603750"/>
          <p14:tracePt t="170404" x="8547100" y="4616450"/>
          <p14:tracePt t="170599" x="8547100" y="4603750"/>
          <p14:tracePt t="170607" x="8547100" y="4591050"/>
          <p14:tracePt t="170615" x="8547100" y="4584700"/>
          <p14:tracePt t="170622" x="8521700" y="4565650"/>
          <p14:tracePt t="170637" x="8477250" y="4546600"/>
          <p14:tracePt t="170654" x="8356600" y="4533900"/>
          <p14:tracePt t="170671" x="8185150" y="4527550"/>
          <p14:tracePt t="170687" x="8147050" y="4527550"/>
          <p14:tracePt t="170704" x="8134350" y="4533900"/>
          <p14:tracePt t="170721" x="8121650" y="4565650"/>
          <p14:tracePt t="170738" x="8121650" y="4610100"/>
          <p14:tracePt t="170754" x="8121650" y="4641850"/>
          <p14:tracePt t="170771" x="8115300" y="4660900"/>
          <p14:tracePt t="170788" x="8108950" y="4679950"/>
          <p14:tracePt t="170804" x="8102600" y="4692650"/>
          <p14:tracePt t="170821" x="8102600" y="4705350"/>
          <p14:tracePt t="170838" x="8096250" y="4718050"/>
          <p14:tracePt t="170854" x="8089900" y="4724400"/>
          <p14:tracePt t="170871" x="8089900" y="4730750"/>
          <p14:tracePt t="170887" x="8089900" y="4737100"/>
          <p14:tracePt t="170904" x="8077200" y="4756150"/>
          <p14:tracePt t="170921" x="8064500" y="4787900"/>
          <p14:tracePt t="170938" x="8058150" y="4794250"/>
          <p14:tracePt t="170954" x="8058150" y="4800600"/>
          <p14:tracePt t="170987" x="8058150" y="4806950"/>
          <p14:tracePt t="171004" x="8058150" y="4826000"/>
          <p14:tracePt t="171021" x="8051800" y="4851400"/>
          <p14:tracePt t="171038" x="8039100" y="4883150"/>
          <p14:tracePt t="171054" x="8039100" y="4902200"/>
          <p14:tracePt t="171071" x="8039100" y="4914900"/>
          <p14:tracePt t="178631" x="8032750" y="4895850"/>
          <p14:tracePt t="178639" x="8026400" y="4864100"/>
          <p14:tracePt t="178648" x="8001000" y="4826000"/>
          <p14:tracePt t="178658" x="7988300" y="4800600"/>
          <p14:tracePt t="178674" x="7975600" y="4775200"/>
          <p14:tracePt t="178690" x="7969250" y="4743450"/>
          <p14:tracePt t="178707" x="7969250" y="4724400"/>
          <p14:tracePt t="178744" x="7943850" y="4730750"/>
          <p14:tracePt t="178757" x="7893050" y="4800600"/>
          <p14:tracePt t="178773" x="7759700" y="4927600"/>
          <p14:tracePt t="178790" x="7562850" y="5016500"/>
          <p14:tracePt t="178807" x="7112000" y="5213350"/>
          <p14:tracePt t="178823" x="6623050" y="5473700"/>
          <p14:tracePt t="178840" x="6153150" y="5721350"/>
          <p14:tracePt t="178857" x="5848350" y="5835650"/>
          <p14:tracePt t="178873" x="5740400" y="5886450"/>
          <p14:tracePt t="178890" x="5734050" y="5886450"/>
          <p14:tracePt t="178923" x="5715000" y="5886450"/>
          <p14:tracePt t="178940" x="5632450" y="5892800"/>
          <p14:tracePt t="178957" x="5511800" y="5956300"/>
          <p14:tracePt t="178960" x="5461000" y="5969000"/>
          <p14:tracePt t="178973" x="5410200" y="5994400"/>
          <p14:tracePt t="178990" x="5334000" y="6019800"/>
          <p14:tracePt t="179007" x="5308600" y="6026150"/>
          <p14:tracePt t="179023" x="5245100" y="6045200"/>
          <p14:tracePt t="179040" x="5156200" y="6083300"/>
          <p14:tracePt t="179057" x="5073650" y="6083300"/>
          <p14:tracePt t="179074" x="5016500" y="6089650"/>
          <p14:tracePt t="179090" x="4997450" y="6089650"/>
          <p14:tracePt t="179107" x="4933950" y="6076950"/>
          <p14:tracePt t="179124" x="4730750" y="6032500"/>
          <p14:tracePt t="179140" x="4483100" y="6000750"/>
          <p14:tracePt t="179157" x="4260850" y="5981700"/>
          <p14:tracePt t="179174" x="4165600" y="5975350"/>
          <p14:tracePt t="179207" x="4152900" y="5969000"/>
          <p14:tracePt t="179224" x="4140200" y="5956300"/>
          <p14:tracePt t="179240" x="4095750" y="5943600"/>
          <p14:tracePt t="179257" x="4057650" y="5930900"/>
          <p14:tracePt t="179274" x="4051300" y="5930900"/>
          <p14:tracePt t="179335" x="4038600" y="5930900"/>
          <p14:tracePt t="179343" x="4019550" y="5918200"/>
          <p14:tracePt t="179351" x="3987800" y="5918200"/>
          <p14:tracePt t="179359" x="3975100" y="5911850"/>
          <p14:tracePt t="179463" x="3987800" y="5911850"/>
          <p14:tracePt t="179471" x="4019550" y="5911850"/>
          <p14:tracePt t="179482" x="4064000" y="5911850"/>
          <p14:tracePt t="179490" x="4108450" y="5911850"/>
          <p14:tracePt t="179507" x="4191000" y="5911850"/>
          <p14:tracePt t="179524" x="4216400" y="5911850"/>
          <p14:tracePt t="179540" x="4229100" y="5911850"/>
          <p14:tracePt t="179591" x="4229100" y="5918200"/>
          <p14:tracePt t="179599" x="4241800" y="5937250"/>
          <p14:tracePt t="179607" x="4248150" y="5949950"/>
          <p14:tracePt t="179624" x="4248150" y="5962650"/>
          <p14:tracePt t="179640" x="4248150" y="5969000"/>
          <p14:tracePt t="179657" x="4241800" y="5975350"/>
          <p14:tracePt t="179674" x="4210050" y="5975350"/>
          <p14:tracePt t="179690" x="4191000" y="5918200"/>
          <p14:tracePt t="179707" x="4191000" y="5803900"/>
          <p14:tracePt t="179724" x="4191000" y="5670550"/>
          <p14:tracePt t="179741" x="4203700" y="5518150"/>
          <p14:tracePt t="179757" x="4241800" y="5384800"/>
          <p14:tracePt t="179759" x="4286250" y="5327650"/>
          <p14:tracePt t="179774" x="4330700" y="5276850"/>
          <p14:tracePt t="179790" x="4483100" y="5232400"/>
          <p14:tracePt t="179807" x="4603750" y="5207000"/>
          <p14:tracePt t="179824" x="4686300" y="5207000"/>
          <p14:tracePt t="179841" x="4711700" y="5219700"/>
          <p14:tracePt t="179858" x="4724400" y="5264150"/>
          <p14:tracePt t="179874" x="4724400" y="5321300"/>
          <p14:tracePt t="179890" x="4724400" y="5410200"/>
          <p14:tracePt t="179907" x="4673600" y="5467350"/>
          <p14:tracePt t="179924" x="4629150" y="5480050"/>
          <p14:tracePt t="179941" x="4584700" y="5480050"/>
          <p14:tracePt t="179957" x="4495800" y="5429250"/>
          <p14:tracePt t="179974" x="4400550" y="5327650"/>
          <p14:tracePt t="179990" x="4337050" y="5092700"/>
          <p14:tracePt t="180007" x="4337050" y="4933950"/>
          <p14:tracePt t="180024" x="4419600" y="4800600"/>
          <p14:tracePt t="180041" x="4527550" y="4718050"/>
          <p14:tracePt t="180057" x="4622800" y="4699000"/>
          <p14:tracePt t="180074" x="4699000" y="4699000"/>
          <p14:tracePt t="180090" x="4737100" y="4705350"/>
          <p14:tracePt t="180107" x="4756150" y="4737100"/>
          <p14:tracePt t="180124" x="4756150" y="4787900"/>
          <p14:tracePt t="180141" x="4756150" y="4864100"/>
          <p14:tracePt t="180157" x="4705350" y="4914900"/>
          <p14:tracePt t="180158" x="4667250" y="4946650"/>
          <p14:tracePt t="180174" x="4641850" y="4953000"/>
          <p14:tracePt t="180190" x="4552950" y="4953000"/>
          <p14:tracePt t="180207" x="4489450" y="4870450"/>
          <p14:tracePt t="180224" x="4470400" y="4768850"/>
          <p14:tracePt t="180241" x="4470400" y="4654550"/>
          <p14:tracePt t="180258" x="4527550" y="4502150"/>
          <p14:tracePt t="180274" x="4610100" y="4387850"/>
          <p14:tracePt t="180291" x="4705350" y="4305300"/>
          <p14:tracePt t="180307" x="4749800" y="4267200"/>
          <p14:tracePt t="180324" x="4775200" y="4260850"/>
          <p14:tracePt t="180341" x="4800600" y="4260850"/>
          <p14:tracePt t="180357" x="4826000" y="4279900"/>
          <p14:tracePt t="180374" x="4838700" y="4400550"/>
          <p14:tracePt t="180391" x="4838700" y="4559300"/>
          <p14:tracePt t="180407" x="4819650" y="4597400"/>
          <p14:tracePt t="180424" x="4806950" y="4597400"/>
          <p14:tracePt t="180441" x="4787900" y="4597400"/>
          <p14:tracePt t="180457" x="4787900" y="4565650"/>
          <p14:tracePt t="180474" x="4794250" y="4470400"/>
          <p14:tracePt t="180491" x="4851400" y="4375150"/>
          <p14:tracePt t="180507" x="4914900" y="4292600"/>
          <p14:tracePt t="180524" x="5010150" y="4235450"/>
          <p14:tracePt t="180541" x="5073650" y="4229100"/>
          <p14:tracePt t="180557" x="5118100" y="4229100"/>
          <p14:tracePt t="180574" x="5143500" y="4229100"/>
          <p14:tracePt t="180591" x="5156200" y="4330700"/>
          <p14:tracePt t="180608" x="5156200" y="4419600"/>
          <p14:tracePt t="180624" x="5156200" y="4508500"/>
          <p14:tracePt t="180641" x="5137150" y="4559300"/>
          <p14:tracePt t="180659" x="5086350" y="4591050"/>
          <p14:tracePt t="180674" x="5048250" y="4591050"/>
          <p14:tracePt t="180691" x="5029200" y="4521200"/>
          <p14:tracePt t="180707" x="5029200" y="4400550"/>
          <p14:tracePt t="180724" x="5080000" y="4286250"/>
          <p14:tracePt t="180741" x="5187950" y="4216400"/>
          <p14:tracePt t="180742" x="5245100" y="4191000"/>
          <p14:tracePt t="180757" x="5308600" y="4178300"/>
          <p14:tracePt t="180774" x="5391150" y="4178300"/>
          <p14:tracePt t="180791" x="5448300" y="4178300"/>
          <p14:tracePt t="180807" x="5480050" y="4260850"/>
          <p14:tracePt t="180824" x="5518150" y="4381500"/>
          <p14:tracePt t="180841" x="5524500" y="4483100"/>
          <p14:tracePt t="180858" x="5524500" y="4546600"/>
          <p14:tracePt t="180874" x="5480050" y="4603750"/>
          <p14:tracePt t="180891" x="5435600" y="4610100"/>
          <p14:tracePt t="180907" x="5403850" y="4610100"/>
          <p14:tracePt t="180945" x="5397500" y="4610100"/>
          <p14:tracePt t="180974" x="5410200" y="4591050"/>
          <p14:tracePt t="181015" x="5416550" y="4610100"/>
          <p14:tracePt t="181024" x="5416550" y="4648200"/>
          <p14:tracePt t="181041" x="5416550" y="4762500"/>
          <p14:tracePt t="181058" x="5416550" y="4864100"/>
          <p14:tracePt t="181074" x="5416550" y="4914900"/>
          <p14:tracePt t="181091" x="5416550" y="4933950"/>
          <p14:tracePt t="203615" x="5346700" y="4940300"/>
          <p14:tracePt t="203623" x="5219700" y="4991100"/>
          <p14:tracePt t="203632" x="5137150" y="5041900"/>
          <p14:tracePt t="203649" x="5029200" y="5168900"/>
          <p14:tracePt t="203665" x="5016500" y="5251450"/>
          <p14:tracePt t="203682" x="5016500" y="5264150"/>
          <p14:tracePt t="203887" x="5016500" y="5232400"/>
          <p14:tracePt t="203895" x="5048250" y="5156200"/>
          <p14:tracePt t="203907" x="5092700" y="5086350"/>
          <p14:tracePt t="203915" x="5137150" y="5029200"/>
          <p14:tracePt t="203932" x="5162550" y="4984750"/>
          <p14:tracePt t="203948" x="5162550" y="4978400"/>
          <p14:tracePt t="206349" x="0" y="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435" y="4019026"/>
            <a:ext cx="2310384" cy="2798064"/>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3" name="Content Placeholder 2"/>
          <p:cNvSpPr>
            <a:spLocks noGrp="1"/>
          </p:cNvSpPr>
          <p:nvPr>
            <p:ph idx="1"/>
          </p:nvPr>
        </p:nvSpPr>
        <p:spPr>
          <a:xfrm>
            <a:off x="90744" y="2912657"/>
            <a:ext cx="8128345" cy="3929574"/>
          </a:xfrm>
        </p:spPr>
        <p:txBody>
          <a:bodyPr>
            <a:noAutofit/>
          </a:bodyPr>
          <a:lstStyle/>
          <a:p>
            <a:pPr marL="0" indent="0">
              <a:spcBef>
                <a:spcPts val="600"/>
              </a:spcBef>
              <a:buNone/>
            </a:pPr>
            <a:r>
              <a:rPr lang="en-GB" sz="2400" b="1" dirty="0"/>
              <a:t>Advantages:</a:t>
            </a:r>
            <a:r>
              <a:rPr lang="en-GB" sz="2400" dirty="0"/>
              <a:t> high toughness, the yield strength, improved abrasion and chemical resistance, resistance to impact and cyclical failure, higher hardness and a low coefficient of friction.</a:t>
            </a:r>
          </a:p>
          <a:p>
            <a:pPr marL="0" indent="0">
              <a:spcBef>
                <a:spcPts val="600"/>
              </a:spcBef>
              <a:buNone/>
            </a:pPr>
            <a:r>
              <a:rPr lang="en-GB" sz="2400" b="1" dirty="0"/>
              <a:t>However</a:t>
            </a:r>
            <a:r>
              <a:rPr lang="en-GB" sz="2400" dirty="0"/>
              <a:t>, its Melt Flow Index is very low and cannot </a:t>
            </a:r>
          </a:p>
          <a:p>
            <a:pPr marL="0" indent="0">
              <a:spcBef>
                <a:spcPts val="0"/>
              </a:spcBef>
              <a:buNone/>
            </a:pPr>
            <a:r>
              <a:rPr lang="en-GB" sz="2400" dirty="0"/>
              <a:t>be processed by conventional injection moulding, </a:t>
            </a:r>
          </a:p>
          <a:p>
            <a:pPr marL="0" indent="0">
              <a:spcBef>
                <a:spcPts val="0"/>
              </a:spcBef>
              <a:buNone/>
            </a:pPr>
            <a:r>
              <a:rPr lang="en-GB" sz="2400" dirty="0"/>
              <a:t>blow moulding or extrusion. Instead it has to be </a:t>
            </a:r>
          </a:p>
          <a:p>
            <a:pPr marL="0" indent="0">
              <a:spcBef>
                <a:spcPts val="0"/>
              </a:spcBef>
              <a:buNone/>
            </a:pPr>
            <a:r>
              <a:rPr lang="en-GB" sz="2400" dirty="0"/>
              <a:t>processed by compression moulding or machining. </a:t>
            </a:r>
          </a:p>
          <a:p>
            <a:pPr marL="0" indent="0">
              <a:spcBef>
                <a:spcPts val="600"/>
              </a:spcBef>
              <a:buNone/>
            </a:pPr>
            <a:r>
              <a:rPr lang="en-GB" sz="2400" b="1" dirty="0"/>
              <a:t>Applications</a:t>
            </a:r>
            <a:r>
              <a:rPr lang="en-GB" sz="2400" dirty="0"/>
              <a:t>: Ideal for bearing surface in biomedical </a:t>
            </a:r>
          </a:p>
          <a:p>
            <a:pPr marL="0" indent="0">
              <a:spcBef>
                <a:spcPts val="0"/>
              </a:spcBef>
              <a:buNone/>
            </a:pPr>
            <a:r>
              <a:rPr lang="en-GB" sz="2400" dirty="0"/>
              <a:t>implants, also used in marine barriers, rods, pumps </a:t>
            </a:r>
          </a:p>
          <a:p>
            <a:pPr marL="0" indent="0">
              <a:spcBef>
                <a:spcPts val="0"/>
              </a:spcBef>
              <a:buNone/>
            </a:pPr>
            <a:r>
              <a:rPr lang="en-GB" sz="2400" dirty="0"/>
              <a:t>and bearings, gaskets and protective armour vests. </a:t>
            </a:r>
          </a:p>
        </p:txBody>
      </p:sp>
      <p:sp>
        <p:nvSpPr>
          <p:cNvPr id="5" name="Rectangle 4"/>
          <p:cNvSpPr/>
          <p:nvPr/>
        </p:nvSpPr>
        <p:spPr>
          <a:xfrm>
            <a:off x="94590" y="847188"/>
            <a:ext cx="8962510" cy="2000548"/>
          </a:xfrm>
          <a:prstGeom prst="rect">
            <a:avLst/>
          </a:prstGeom>
        </p:spPr>
        <p:txBody>
          <a:bodyPr wrap="square">
            <a:spAutoFit/>
          </a:bodyPr>
          <a:lstStyle/>
          <a:p>
            <a:r>
              <a:rPr lang="en-GB" sz="2400" b="1" dirty="0"/>
              <a:t>Ultra high molecular weight polyethylene (UHMWPE)</a:t>
            </a:r>
          </a:p>
          <a:p>
            <a:pPr marL="893763" indent="-263525">
              <a:buFont typeface="Arial" panose="020B0604020202020204" pitchFamily="34" charset="0"/>
              <a:buChar char="•"/>
            </a:pPr>
            <a:r>
              <a:rPr lang="en-GB" sz="2000" dirty="0"/>
              <a:t>Density 930 – 940 kg m</a:t>
            </a:r>
            <a:r>
              <a:rPr lang="en-GB" sz="2000" baseline="30000" dirty="0"/>
              <a:t>-3</a:t>
            </a:r>
            <a:r>
              <a:rPr lang="en-GB" sz="2000" dirty="0"/>
              <a:t> and M</a:t>
            </a:r>
            <a:r>
              <a:rPr lang="en-GB" sz="2000" baseline="-25000" dirty="0"/>
              <a:t>w</a:t>
            </a:r>
            <a:r>
              <a:rPr lang="en-GB" sz="2000" dirty="0"/>
              <a:t> up to 6 Million g/</a:t>
            </a:r>
            <a:r>
              <a:rPr lang="en-GB" sz="2000" dirty="0" err="1"/>
              <a:t>mol</a:t>
            </a:r>
            <a:r>
              <a:rPr lang="en-GB" sz="2000" dirty="0"/>
              <a:t> </a:t>
            </a:r>
          </a:p>
          <a:p>
            <a:pPr marL="893763" indent="-263525">
              <a:buFont typeface="Arial" panose="020B0604020202020204" pitchFamily="34" charset="0"/>
              <a:buChar char="•"/>
            </a:pPr>
            <a:r>
              <a:rPr lang="en-GB" sz="2000" dirty="0"/>
              <a:t>Processed at lower pressure (6 bar) and temperatures (66 – 90 ˚C)</a:t>
            </a:r>
          </a:p>
          <a:p>
            <a:pPr marL="893763" indent="-263525">
              <a:buFont typeface="Arial" panose="020B0604020202020204" pitchFamily="34" charset="0"/>
              <a:buChar char="•"/>
            </a:pPr>
            <a:r>
              <a:rPr lang="en-GB" sz="2000" dirty="0"/>
              <a:t>Linear long chains with very little branching, typically &lt; 2%</a:t>
            </a:r>
          </a:p>
          <a:p>
            <a:pPr marL="893763" indent="-263525">
              <a:buFont typeface="Arial" panose="020B0604020202020204" pitchFamily="34" charset="0"/>
              <a:buChar char="•"/>
            </a:pPr>
            <a:r>
              <a:rPr lang="en-GB" sz="2000" dirty="0"/>
              <a:t>Crystallinity ~ 45% </a:t>
            </a:r>
          </a:p>
          <a:p>
            <a:pPr marL="893763" indent="-263525">
              <a:buFont typeface="Arial" panose="020B0604020202020204" pitchFamily="34" charset="0"/>
              <a:buChar char="•"/>
            </a:pPr>
            <a:r>
              <a:rPr lang="en-GB" sz="2000" dirty="0"/>
              <a:t>T</a:t>
            </a:r>
            <a:r>
              <a:rPr lang="en-GB" sz="2000" baseline="-25000" dirty="0"/>
              <a:t>m</a:t>
            </a:r>
            <a:r>
              <a:rPr lang="en-GB" sz="2000" dirty="0"/>
              <a:t> 132 - 138˚C,  </a:t>
            </a:r>
            <a:r>
              <a:rPr lang="en-GB" sz="2000" dirty="0" err="1"/>
              <a:t>T</a:t>
            </a:r>
            <a:r>
              <a:rPr lang="en-GB" sz="2000" baseline="-25000" dirty="0" err="1"/>
              <a:t>g</a:t>
            </a:r>
            <a:r>
              <a:rPr lang="en-GB" sz="2000" dirty="0"/>
              <a:t> ~ -150˚C</a:t>
            </a:r>
          </a:p>
        </p:txBody>
      </p:sp>
      <p:sp>
        <p:nvSpPr>
          <p:cNvPr id="8" name="Slide Number Placeholder 7"/>
          <p:cNvSpPr>
            <a:spLocks noGrp="1"/>
          </p:cNvSpPr>
          <p:nvPr>
            <p:ph type="sldNum" sz="quarter" idx="12"/>
          </p:nvPr>
        </p:nvSpPr>
        <p:spPr/>
        <p:txBody>
          <a:bodyPr/>
          <a:lstStyle/>
          <a:p>
            <a:fld id="{F71EA363-3AA4-554B-864A-16EC408230E4}" type="slidenum">
              <a:rPr lang="en-GB" smtClean="0"/>
              <a:pPr/>
              <a:t>10</a:t>
            </a:fld>
            <a:endParaRPr lang="en-GB"/>
          </a:p>
        </p:txBody>
      </p:sp>
    </p:spTree>
    <p:extLst>
      <p:ext uri="{BB962C8B-B14F-4D97-AF65-F5344CB8AC3E}">
        <p14:creationId xmlns:p14="http://schemas.microsoft.com/office/powerpoint/2010/main" val="1590443863"/>
      </p:ext>
    </p:extLst>
  </p:cSld>
  <p:clrMapOvr>
    <a:masterClrMapping/>
  </p:clrMapOvr>
  <mc:AlternateContent xmlns:mc="http://schemas.openxmlformats.org/markup-compatibility/2006" xmlns:p14="http://schemas.microsoft.com/office/powerpoint/2010/main">
    <mc:Choice Requires="p14">
      <p:transition spd="slow" p14:dur="2000" advTm="223416"/>
    </mc:Choice>
    <mc:Fallback xmlns="">
      <p:transition spd="slow" advTm="223416"/>
    </mc:Fallback>
  </mc:AlternateContent>
  <p:extLst>
    <p:ext uri="{3A86A75C-4F4B-4683-9AE1-C65F6400EC91}">
      <p14:laserTraceLst xmlns:p14="http://schemas.microsoft.com/office/powerpoint/2010/main">
        <p14:tracePtLst>
          <p14:tracePt t="8469" x="1562100" y="990600"/>
          <p14:tracePt t="8509" x="1320800" y="927100"/>
          <p14:tracePt t="8513" x="1263650" y="920750"/>
          <p14:tracePt t="8539" x="1149350" y="908050"/>
          <p14:tracePt t="8546" x="1130300" y="908050"/>
          <p14:tracePt t="8556" x="1123950" y="908050"/>
          <p14:tracePt t="8572" x="1117600" y="908050"/>
          <p14:tracePt t="8589" x="1104900" y="908050"/>
          <p14:tracePt t="8606" x="1085850" y="908050"/>
          <p14:tracePt t="8623" x="1054100" y="933450"/>
          <p14:tracePt t="8639" x="990600" y="984250"/>
          <p14:tracePt t="8658" x="958850" y="1028700"/>
          <p14:tracePt t="8672" x="889000" y="1104900"/>
          <p14:tracePt t="8689" x="838200" y="1187450"/>
          <p14:tracePt t="8706" x="781050" y="1282700"/>
          <p14:tracePt t="8722" x="742950" y="1352550"/>
          <p14:tracePt t="8739" x="711200" y="1384300"/>
          <p14:tracePt t="8756" x="692150" y="1403350"/>
          <p14:tracePt t="8772" x="685800" y="1409700"/>
          <p14:tracePt t="8847" x="673100" y="1409700"/>
          <p14:tracePt t="8855" x="660400" y="1409700"/>
          <p14:tracePt t="8873" x="647700" y="1403350"/>
          <p14:tracePt t="8889" x="628650" y="1390650"/>
          <p14:tracePt t="8906" x="615950" y="1377950"/>
          <p14:tracePt t="8923" x="596900" y="1365250"/>
          <p14:tracePt t="8939" x="577850" y="1346200"/>
          <p14:tracePt t="8956" x="546100" y="1333500"/>
          <p14:tracePt t="8973" x="539750" y="1327150"/>
          <p14:tracePt t="8975" x="539750" y="1320800"/>
          <p14:tracePt t="9151" x="527050" y="1314450"/>
          <p14:tracePt t="9163" x="501650" y="1314450"/>
          <p14:tracePt t="9167" x="463550" y="1301750"/>
          <p14:tracePt t="9178" x="444500" y="1301750"/>
          <p14:tracePt t="9189" x="425450" y="1295400"/>
          <p14:tracePt t="9206" x="419100" y="1295400"/>
          <p14:tracePt t="9264" x="406400" y="1295400"/>
          <p14:tracePt t="9271" x="400050" y="1289050"/>
          <p14:tracePt t="9487" x="406400" y="1289050"/>
          <p14:tracePt t="9495" x="438150" y="1289050"/>
          <p14:tracePt t="9506" x="482600" y="1289050"/>
          <p14:tracePt t="9523" x="565150" y="1289050"/>
          <p14:tracePt t="9540" x="628650" y="1289050"/>
          <p14:tracePt t="9556" x="660400" y="1289050"/>
          <p14:tracePt t="9573" x="692150" y="1289050"/>
          <p14:tracePt t="9589" x="717550" y="1289050"/>
          <p14:tracePt t="9606" x="742950" y="1289050"/>
          <p14:tracePt t="9608" x="762000" y="1289050"/>
          <p14:tracePt t="9623" x="787400" y="1289050"/>
          <p14:tracePt t="9640" x="806450" y="1289050"/>
          <p14:tracePt t="9656" x="831850" y="1289050"/>
          <p14:tracePt t="9673" x="863600" y="1289050"/>
          <p14:tracePt t="9689" x="933450" y="1289050"/>
          <p14:tracePt t="9706" x="1022350" y="1289050"/>
          <p14:tracePt t="9723" x="1104900" y="1295400"/>
          <p14:tracePt t="9739" x="1155700" y="1301750"/>
          <p14:tracePt t="9756" x="1168400" y="1301750"/>
          <p14:tracePt t="9773" x="1174750" y="1301750"/>
          <p14:tracePt t="9776" x="1187450" y="1301750"/>
          <p14:tracePt t="9806" x="1193800" y="1301750"/>
          <p14:tracePt t="9823" x="1212850" y="1301750"/>
          <p14:tracePt t="9840" x="1225550" y="1301750"/>
          <p14:tracePt t="9857" x="1244600" y="1301750"/>
          <p14:tracePt t="9873" x="1263650" y="1301750"/>
          <p14:tracePt t="9890" x="1301750" y="1301750"/>
          <p14:tracePt t="9906" x="1358900" y="1301750"/>
          <p14:tracePt t="9923" x="1390650" y="1301750"/>
          <p14:tracePt t="9940" x="1416050" y="1295400"/>
          <p14:tracePt t="9956" x="1422400" y="1289050"/>
          <p14:tracePt t="9973" x="1428750" y="1289050"/>
          <p14:tracePt t="9990" x="1466850" y="1289050"/>
          <p14:tracePt t="9990" x="1492250" y="1289050"/>
          <p14:tracePt t="10006" x="1530350" y="1289050"/>
          <p14:tracePt t="10023" x="1676400" y="1289050"/>
          <p14:tracePt t="10040" x="1752600" y="1289050"/>
          <p14:tracePt t="10056" x="1797050" y="1282700"/>
          <p14:tracePt t="10073" x="1828800" y="1276350"/>
          <p14:tracePt t="10090" x="1854200" y="1270000"/>
          <p14:tracePt t="10106" x="1898650" y="1270000"/>
          <p14:tracePt t="10123" x="1955800" y="1270000"/>
          <p14:tracePt t="10140" x="2032000" y="1244600"/>
          <p14:tracePt t="10156" x="2070100" y="1244600"/>
          <p14:tracePt t="10173" x="2101850" y="1238250"/>
          <p14:tracePt t="10190" x="2127250" y="1238250"/>
          <p14:tracePt t="10191" x="2146300" y="1238250"/>
          <p14:tracePt t="10207" x="2165350" y="1238250"/>
          <p14:tracePt t="10223" x="2228850" y="1238250"/>
          <p14:tracePt t="10240" x="2260600" y="1238250"/>
          <p14:tracePt t="10257" x="2286000" y="1238250"/>
          <p14:tracePt t="10273" x="2305050" y="1238250"/>
          <p14:tracePt t="10290" x="2317750" y="1244600"/>
          <p14:tracePt t="10306" x="2330450" y="1244600"/>
          <p14:tracePt t="10323" x="2349500" y="1244600"/>
          <p14:tracePt t="10340" x="2362200" y="1250950"/>
          <p14:tracePt t="10373" x="2374900" y="1250950"/>
          <p14:tracePt t="10390" x="2406650" y="1250950"/>
          <p14:tracePt t="10407" x="2470150" y="1257300"/>
          <p14:tracePt t="10423" x="2552700" y="1276350"/>
          <p14:tracePt t="10440" x="2578100" y="1276350"/>
          <p14:tracePt t="10457" x="2622550" y="1282700"/>
          <p14:tracePt t="10473" x="2686050" y="1289050"/>
          <p14:tracePt t="10490" x="2813050" y="1289050"/>
          <p14:tracePt t="10506" x="2946400" y="1289050"/>
          <p14:tracePt t="10523" x="3092450" y="1289050"/>
          <p14:tracePt t="10540" x="3206750" y="1289050"/>
          <p14:tracePt t="10556" x="3302000" y="1289050"/>
          <p14:tracePt t="10573" x="3365500" y="1295400"/>
          <p14:tracePt t="10590" x="3422650" y="1308100"/>
          <p14:tracePt t="10607" x="3454400" y="1314450"/>
          <p14:tracePt t="10623" x="3467100" y="1314450"/>
          <p14:tracePt t="10640" x="3479800" y="1308100"/>
          <p14:tracePt t="10657" x="3486150" y="1301750"/>
          <p14:tracePt t="10673" x="3511550" y="1295400"/>
          <p14:tracePt t="10690" x="3524250" y="1289050"/>
          <p14:tracePt t="10706" x="3530600" y="1289050"/>
          <p14:tracePt t="10723" x="3536950" y="1289050"/>
          <p14:tracePt t="10740" x="3549650" y="1282700"/>
          <p14:tracePt t="10756" x="3562350" y="1282700"/>
          <p14:tracePt t="10773" x="3587750" y="1263650"/>
          <p14:tracePt t="10790" x="3606800" y="1263650"/>
          <p14:tracePt t="10807" x="3613150" y="1263650"/>
          <p14:tracePt t="10840" x="3625850" y="1263650"/>
          <p14:tracePt t="10857" x="3657600" y="1263650"/>
          <p14:tracePt t="10873" x="3759200" y="1263650"/>
          <p14:tracePt t="10890" x="3879850" y="1263650"/>
          <p14:tracePt t="10907" x="3981450" y="1263650"/>
          <p14:tracePt t="10923" x="4032250" y="1263650"/>
          <p14:tracePt t="10940" x="4057650" y="1263650"/>
          <p14:tracePt t="10957" x="4076700" y="1263650"/>
          <p14:tracePt t="10973" x="4102100" y="1263650"/>
          <p14:tracePt t="10990" x="4146550" y="1263650"/>
          <p14:tracePt t="11007" x="4191000" y="1263650"/>
          <p14:tracePt t="11023" x="4241800" y="1263650"/>
          <p14:tracePt t="11040" x="4267200" y="1263650"/>
          <p14:tracePt t="11057" x="4318000" y="1263650"/>
          <p14:tracePt t="11073" x="4381500" y="1270000"/>
          <p14:tracePt t="11090" x="4483100" y="1270000"/>
          <p14:tracePt t="11107" x="4591050" y="1270000"/>
          <p14:tracePt t="11123" x="4686300" y="1270000"/>
          <p14:tracePt t="11140" x="4749800" y="1257300"/>
          <p14:tracePt t="11157" x="4775200" y="1250950"/>
          <p14:tracePt t="11173" x="4800600" y="1250950"/>
          <p14:tracePt t="11190" x="4819650" y="1250950"/>
          <p14:tracePt t="11207" x="4826000" y="1250950"/>
          <p14:tracePt t="11423" x="4832350" y="1250950"/>
          <p14:tracePt t="11432" x="4857750" y="1250950"/>
          <p14:tracePt t="11441" x="4889500" y="1250950"/>
          <p14:tracePt t="11457" x="4940300" y="1250950"/>
          <p14:tracePt t="11473" x="4978400" y="1250950"/>
          <p14:tracePt t="11490" x="5041900" y="1270000"/>
          <p14:tracePt t="11507" x="5149850" y="1295400"/>
          <p14:tracePt t="11524" x="5245100" y="1301750"/>
          <p14:tracePt t="11540" x="5327650" y="1301750"/>
          <p14:tracePt t="11557" x="5391150" y="1301750"/>
          <p14:tracePt t="11574" x="5403850" y="1301750"/>
          <p14:tracePt t="11590" x="5416550" y="1301750"/>
          <p14:tracePt t="11607" x="5435600" y="1301750"/>
          <p14:tracePt t="11624" x="5448300" y="1301750"/>
          <p14:tracePt t="11727" x="5435600" y="1301750"/>
          <p14:tracePt t="11735" x="5429250" y="1301750"/>
          <p14:tracePt t="11744" x="5416550" y="1301750"/>
          <p14:tracePt t="11757" x="5378450" y="1301750"/>
          <p14:tracePt t="11773" x="5289550" y="1301750"/>
          <p14:tracePt t="11790" x="5137150" y="1301750"/>
          <p14:tracePt t="11807" x="4864100" y="1314450"/>
          <p14:tracePt t="11824" x="4768850" y="1352550"/>
          <p14:tracePt t="11840" x="4711700" y="1384300"/>
          <p14:tracePt t="11857" x="4679950" y="1409700"/>
          <p14:tracePt t="11874" x="4641850" y="1428750"/>
          <p14:tracePt t="11890" x="4565650" y="1435100"/>
          <p14:tracePt t="11907" x="4438650" y="1460500"/>
          <p14:tracePt t="11923" x="4324350" y="1517650"/>
          <p14:tracePt t="11940" x="4273550" y="1562100"/>
          <p14:tracePt t="11957" x="4248150" y="1581150"/>
          <p14:tracePt t="11974" x="4241800" y="1587500"/>
          <p14:tracePt t="12047" x="4241800" y="1600200"/>
          <p14:tracePt t="12055" x="4241800" y="1612900"/>
          <p14:tracePt t="12065" x="4248150" y="1612900"/>
          <p14:tracePt t="12074" x="4267200" y="1619250"/>
          <p14:tracePt t="12090" x="4318000" y="1619250"/>
          <p14:tracePt t="12107" x="4381500" y="1619250"/>
          <p14:tracePt t="12124" x="4432300" y="1619250"/>
          <p14:tracePt t="12140" x="4476750" y="1619250"/>
          <p14:tracePt t="12157" x="4508500" y="1612900"/>
          <p14:tracePt t="12174" x="4552950" y="1606550"/>
          <p14:tracePt t="12191" x="4591050" y="1593850"/>
          <p14:tracePt t="12207" x="4616450" y="1593850"/>
          <p14:tracePt t="12224" x="4654550" y="1593850"/>
          <p14:tracePt t="12242" x="4705350" y="1593850"/>
          <p14:tracePt t="12257" x="4756150" y="1593850"/>
          <p14:tracePt t="12274" x="4781550" y="1593850"/>
          <p14:tracePt t="12290" x="4800600" y="1587500"/>
          <p14:tracePt t="12307" x="4819650" y="1581150"/>
          <p14:tracePt t="12324" x="4851400" y="1581150"/>
          <p14:tracePt t="12340" x="4927600" y="1581150"/>
          <p14:tracePt t="12357" x="5010150" y="1581150"/>
          <p14:tracePt t="12374" x="5073650" y="1581150"/>
          <p14:tracePt t="12390" x="5099050" y="1574800"/>
          <p14:tracePt t="12424" x="5105400" y="1574800"/>
          <p14:tracePt t="12440" x="5124450" y="1574800"/>
          <p14:tracePt t="12457" x="5162550" y="1574800"/>
          <p14:tracePt t="12474" x="5187950" y="1574800"/>
          <p14:tracePt t="12490" x="5194300" y="1568450"/>
          <p14:tracePt t="12524" x="5226050" y="1568450"/>
          <p14:tracePt t="12541" x="5308600" y="1568450"/>
          <p14:tracePt t="12557" x="5429250" y="1568450"/>
          <p14:tracePt t="12574" x="5568950" y="1562100"/>
          <p14:tracePt t="12591" x="5657850" y="1555750"/>
          <p14:tracePt t="12607" x="5695950" y="1549400"/>
          <p14:tracePt t="12624" x="5727700" y="1549400"/>
          <p14:tracePt t="12640" x="5803900" y="1549400"/>
          <p14:tracePt t="12657" x="5873750" y="1549400"/>
          <p14:tracePt t="12674" x="5956300" y="1549400"/>
          <p14:tracePt t="12690" x="5988050" y="1549400"/>
          <p14:tracePt t="12707" x="6007100" y="1549400"/>
          <p14:tracePt t="12724" x="6019800" y="1549400"/>
          <p14:tracePt t="12741" x="6057900" y="1549400"/>
          <p14:tracePt t="12757" x="6134100" y="1549400"/>
          <p14:tracePt t="12774" x="6229350" y="1549400"/>
          <p14:tracePt t="12791" x="6286500" y="1543050"/>
          <p14:tracePt t="12807" x="6299200" y="1543050"/>
          <p14:tracePt t="12824" x="6305550" y="1543050"/>
          <p14:tracePt t="12840" x="6318250" y="1543050"/>
          <p14:tracePt t="12857" x="6343650" y="1543050"/>
          <p14:tracePt t="12874" x="6369050" y="1543050"/>
          <p14:tracePt t="12907" x="6369050" y="1536700"/>
          <p14:tracePt t="12924" x="6375400" y="1536700"/>
          <p14:tracePt t="12941" x="6375400" y="1530350"/>
          <p14:tracePt t="12957" x="6381750" y="1511300"/>
          <p14:tracePt t="12974" x="6400800" y="1485900"/>
          <p14:tracePt t="12991" x="6400800" y="1473200"/>
          <p14:tracePt t="13007" x="6400800" y="1428750"/>
          <p14:tracePt t="13024" x="6381750" y="1384300"/>
          <p14:tracePt t="13041" x="6343650" y="1327150"/>
          <p14:tracePt t="13057" x="6292850" y="1270000"/>
          <p14:tracePt t="13074" x="6242050" y="1200150"/>
          <p14:tracePt t="13091" x="6184900" y="1168400"/>
          <p14:tracePt t="13107" x="6102350" y="1136650"/>
          <p14:tracePt t="13124" x="5981700" y="1098550"/>
          <p14:tracePt t="13141" x="5861050" y="1073150"/>
          <p14:tracePt t="13157" x="5759450" y="1066800"/>
          <p14:tracePt t="13174" x="5664200" y="1060450"/>
          <p14:tracePt t="13175" x="5619750" y="1060450"/>
          <p14:tracePt t="13191" x="5568950" y="1060450"/>
          <p14:tracePt t="13207" x="5365750" y="1060450"/>
          <p14:tracePt t="13224" x="5213350" y="1060450"/>
          <p14:tracePt t="13241" x="5054600" y="1060450"/>
          <p14:tracePt t="13257" x="4965700" y="1079500"/>
          <p14:tracePt t="13274" x="4908550" y="1098550"/>
          <p14:tracePt t="13291" x="4876800" y="1136650"/>
          <p14:tracePt t="13307" x="4864100" y="1174750"/>
          <p14:tracePt t="13324" x="4838700" y="1231900"/>
          <p14:tracePt t="13341" x="4813300" y="1308100"/>
          <p14:tracePt t="13357" x="4806950" y="1397000"/>
          <p14:tracePt t="13374" x="4806950" y="1479550"/>
          <p14:tracePt t="13391" x="4851400" y="1568450"/>
          <p14:tracePt t="13407" x="4908550" y="1606550"/>
          <p14:tracePt t="13424" x="4972050" y="1644650"/>
          <p14:tracePt t="13441" x="5080000" y="1701800"/>
          <p14:tracePt t="13457" x="5213350" y="1733550"/>
          <p14:tracePt t="13474" x="5410200" y="1778000"/>
          <p14:tracePt t="13491" x="5626100" y="1809750"/>
          <p14:tracePt t="13507" x="5791200" y="1809750"/>
          <p14:tracePt t="13524" x="5892800" y="1809750"/>
          <p14:tracePt t="13541" x="5943600" y="1809750"/>
          <p14:tracePt t="13557" x="5988050" y="1809750"/>
          <p14:tracePt t="13574" x="6038850" y="1809750"/>
          <p14:tracePt t="13591" x="6178550" y="1803400"/>
          <p14:tracePt t="13607" x="6267450" y="1790700"/>
          <p14:tracePt t="13624" x="6356350" y="1765300"/>
          <p14:tracePt t="13641" x="6419850" y="1739900"/>
          <p14:tracePt t="13657" x="6483350" y="1720850"/>
          <p14:tracePt t="13674" x="6546850" y="1708150"/>
          <p14:tracePt t="13691" x="6584950" y="1689100"/>
          <p14:tracePt t="13707" x="6604000" y="1670050"/>
          <p14:tracePt t="13724" x="6610350" y="1612900"/>
          <p14:tracePt t="13741" x="6610350" y="1562100"/>
          <p14:tracePt t="13757" x="6610350" y="1524000"/>
          <p14:tracePt t="13778" x="6610350" y="1511300"/>
          <p14:tracePt t="13928" x="6610350" y="1498600"/>
          <p14:tracePt t="13935" x="6584950" y="1498600"/>
          <p14:tracePt t="13943" x="6540500" y="1492250"/>
          <p14:tracePt t="13958" x="6496050" y="1479550"/>
          <p14:tracePt t="13974" x="6445250" y="1454150"/>
          <p14:tracePt t="13976" x="6438900" y="1441450"/>
          <p14:tracePt t="14960" x="6426200" y="1435100"/>
          <p14:tracePt t="14967" x="6394450" y="1428750"/>
          <p14:tracePt t="14982" x="6356350" y="1403350"/>
          <p14:tracePt t="14991" x="6267450" y="1346200"/>
          <p14:tracePt t="15008" x="6172200" y="1308100"/>
          <p14:tracePt t="15025" x="6102350" y="1289050"/>
          <p14:tracePt t="15042" x="6057900" y="1276350"/>
          <p14:tracePt t="15120" x="6083300" y="1276350"/>
          <p14:tracePt t="15129" x="6159500" y="1289050"/>
          <p14:tracePt t="15135" x="6254750" y="1339850"/>
          <p14:tracePt t="15143" x="6324600" y="1377950"/>
          <p14:tracePt t="15158" x="6413500" y="1447800"/>
          <p14:tracePt t="15175" x="6521450" y="1549400"/>
          <p14:tracePt t="15192" x="6648450" y="1657350"/>
          <p14:tracePt t="15208" x="6711950" y="1720850"/>
          <p14:tracePt t="15225" x="6781800" y="1803400"/>
          <p14:tracePt t="15241" x="6845300" y="1873250"/>
          <p14:tracePt t="15258" x="6908800" y="1955800"/>
          <p14:tracePt t="15275" x="6965950" y="2025650"/>
          <p14:tracePt t="15291" x="6985000" y="2044700"/>
          <p14:tracePt t="15308" x="6985000" y="2063750"/>
          <p14:tracePt t="15325" x="6985000" y="2095500"/>
          <p14:tracePt t="15341" x="6985000" y="2133600"/>
          <p14:tracePt t="15358" x="6965950" y="2178050"/>
          <p14:tracePt t="15375" x="6959600" y="2197100"/>
          <p14:tracePt t="15391" x="6959600" y="2203450"/>
          <p14:tracePt t="15408" x="6959600" y="2209800"/>
          <p14:tracePt t="15442" x="6959600" y="2228850"/>
          <p14:tracePt t="15823" x="6946900" y="2235200"/>
          <p14:tracePt t="15832" x="6940550" y="2235200"/>
          <p14:tracePt t="15842" x="6934200" y="2235200"/>
          <p14:tracePt t="15858" x="6927850" y="2235200"/>
          <p14:tracePt t="22799" x="6921500" y="2184400"/>
          <p14:tracePt t="22807" x="6870700" y="2057400"/>
          <p14:tracePt t="22818" x="6769100" y="1854200"/>
          <p14:tracePt t="22827" x="6642100" y="1651000"/>
          <p14:tracePt t="22844" x="6337300" y="1276350"/>
          <p14:tracePt t="22861" x="6038850" y="1035050"/>
          <p14:tracePt t="22877" x="5759450" y="850900"/>
          <p14:tracePt t="22879" x="5645150" y="793750"/>
          <p14:tracePt t="22894" x="5600700" y="774700"/>
          <p14:tracePt t="22927" x="5581650" y="781050"/>
          <p14:tracePt t="22944" x="5480050" y="1060450"/>
          <p14:tracePt t="22961" x="5283200" y="1428750"/>
          <p14:tracePt t="22978" x="5111750" y="1689100"/>
          <p14:tracePt t="22994" x="4997450" y="1866900"/>
          <p14:tracePt t="23011" x="4940300" y="1955800"/>
          <p14:tracePt t="23027" x="4933950" y="1962150"/>
          <p14:tracePt t="23061" x="4902200" y="1968500"/>
          <p14:tracePt t="23077" x="4832350" y="1968500"/>
          <p14:tracePt t="23094" x="4781550" y="1968500"/>
          <p14:tracePt t="23111" x="4768850" y="1968500"/>
          <p14:tracePt t="23175" x="4762500" y="1981200"/>
          <p14:tracePt t="23183" x="4762500" y="1993900"/>
          <p14:tracePt t="23194" x="4762500" y="2012950"/>
          <p14:tracePt t="23211" x="4813300" y="2044700"/>
          <p14:tracePt t="23227" x="4953000" y="2044700"/>
          <p14:tracePt t="23244" x="5099050" y="2044700"/>
          <p14:tracePt t="23261" x="5251450" y="1987550"/>
          <p14:tracePt t="23277" x="5346700" y="1911350"/>
          <p14:tracePt t="23279" x="5384800" y="1854200"/>
          <p14:tracePt t="23295" x="5410200" y="1809750"/>
          <p14:tracePt t="23296" x="5429250" y="1778000"/>
          <p14:tracePt t="23327" x="5454650" y="1765300"/>
          <p14:tracePt t="23344" x="5461000" y="1758950"/>
          <p14:tracePt t="23447" x="5448300" y="1746250"/>
          <p14:tracePt t="23455" x="5403850" y="1746250"/>
          <p14:tracePt t="23464" x="5365750" y="1746250"/>
          <p14:tracePt t="23477" x="5308600" y="1733550"/>
          <p14:tracePt t="23495" x="5213350" y="1714500"/>
          <p14:tracePt t="23511" x="5124450" y="1689100"/>
          <p14:tracePt t="23527" x="5118100" y="1682750"/>
          <p14:tracePt t="23561" x="5111750" y="1676400"/>
          <p14:tracePt t="23577" x="5143500" y="1657350"/>
          <p14:tracePt t="23594" x="5251450" y="1631950"/>
          <p14:tracePt t="23611" x="5359400" y="1587500"/>
          <p14:tracePt t="23628" x="5448300" y="1549400"/>
          <p14:tracePt t="23644" x="5518150" y="1504950"/>
          <p14:tracePt t="23661" x="5549900" y="1492250"/>
          <p14:tracePt t="25255" x="5543550" y="1492250"/>
          <p14:tracePt t="25263" x="5511800" y="1492250"/>
          <p14:tracePt t="25271" x="5473700" y="1479550"/>
          <p14:tracePt t="25280" x="5441950" y="1473200"/>
          <p14:tracePt t="25295" x="5384800" y="1473200"/>
          <p14:tracePt t="25313" x="5372100" y="1473200"/>
          <p14:tracePt t="25328" x="5365750" y="1473200"/>
          <p14:tracePt t="25345" x="5238750" y="1473200"/>
          <p14:tracePt t="25362" x="4933950" y="1485900"/>
          <p14:tracePt t="25378" x="4699000" y="1530350"/>
          <p14:tracePt t="25395" x="4552950" y="1574800"/>
          <p14:tracePt t="25411" x="4470400" y="1593850"/>
          <p14:tracePt t="25428" x="4432300" y="1593850"/>
          <p14:tracePt t="25445" x="4406900" y="1593850"/>
          <p14:tracePt t="25462" x="4330700" y="1593850"/>
          <p14:tracePt t="25478" x="4229100" y="1593850"/>
          <p14:tracePt t="25495" x="4089400" y="1600200"/>
          <p14:tracePt t="25512" x="4051300" y="1600200"/>
          <p14:tracePt t="25528" x="4025900" y="1606550"/>
          <p14:tracePt t="25545" x="3994150" y="1606550"/>
          <p14:tracePt t="25561" x="3898900" y="1606550"/>
          <p14:tracePt t="25578" x="3676650" y="1581150"/>
          <p14:tracePt t="25595" x="3206750" y="1504950"/>
          <p14:tracePt t="25611" x="2889250" y="1454150"/>
          <p14:tracePt t="25628" x="2768600" y="1435100"/>
          <p14:tracePt t="25645" x="2736850" y="1428750"/>
          <p14:tracePt t="25661" x="2717800" y="1416050"/>
          <p14:tracePt t="25663" x="2698750" y="1409700"/>
          <p14:tracePt t="25678" x="2679700" y="1409700"/>
          <p14:tracePt t="25695" x="2501900" y="1409700"/>
          <p14:tracePt t="25713" x="2343150" y="1397000"/>
          <p14:tracePt t="25728" x="2222500" y="1397000"/>
          <p14:tracePt t="25745" x="2165350" y="1397000"/>
          <p14:tracePt t="25762" x="2152650" y="1397000"/>
          <p14:tracePt t="25795" x="2139950" y="1397000"/>
          <p14:tracePt t="25812" x="2114550" y="1397000"/>
          <p14:tracePt t="25828" x="2089150" y="1397000"/>
          <p14:tracePt t="25845" x="2063750" y="1397000"/>
          <p14:tracePt t="25847" x="2044700" y="1397000"/>
          <p14:tracePt t="25861" x="2038350" y="1397000"/>
          <p14:tracePt t="25911" x="2025650" y="1397000"/>
          <p14:tracePt t="25920" x="2012950" y="1397000"/>
          <p14:tracePt t="25928" x="2000250" y="1397000"/>
          <p14:tracePt t="25945" x="1955800" y="1397000"/>
          <p14:tracePt t="25962" x="1936750" y="1403350"/>
          <p14:tracePt t="26023" x="1930400" y="1409700"/>
          <p14:tracePt t="26037" x="1924050" y="1416050"/>
          <p14:tracePt t="26040" x="1917700" y="1428750"/>
          <p14:tracePt t="26047" x="1911350" y="1441450"/>
          <p14:tracePt t="26079" x="1911350" y="1454150"/>
          <p14:tracePt t="26095" x="1949450" y="1473200"/>
          <p14:tracePt t="26112" x="2000250" y="1479550"/>
          <p14:tracePt t="26128" x="2057400" y="1485900"/>
          <p14:tracePt t="26145" x="2120900" y="1504950"/>
          <p14:tracePt t="26162" x="2190750" y="1536700"/>
          <p14:tracePt t="26178" x="2317750" y="1574800"/>
          <p14:tracePt t="26195" x="2457450" y="1612900"/>
          <p14:tracePt t="26212" x="2565400" y="1631950"/>
          <p14:tracePt t="26228" x="2724150" y="1631950"/>
          <p14:tracePt t="26245" x="2813050" y="1631950"/>
          <p14:tracePt t="26262" x="2882900" y="1631950"/>
          <p14:tracePt t="26279" x="2978150" y="1631950"/>
          <p14:tracePt t="26296" x="3041650" y="1625600"/>
          <p14:tracePt t="26312" x="3073400" y="1619250"/>
          <p14:tracePt t="26328" x="3086100" y="1600200"/>
          <p14:tracePt t="26345" x="3098800" y="1581150"/>
          <p14:tracePt t="26362" x="3111500" y="1555750"/>
          <p14:tracePt t="26378" x="3124200" y="1536700"/>
          <p14:tracePt t="26395" x="3130550" y="1524000"/>
          <p14:tracePt t="26412" x="3136900" y="1517650"/>
          <p14:tracePt t="26429" x="3143250" y="1498600"/>
          <p14:tracePt t="26446" x="3143250" y="1447800"/>
          <p14:tracePt t="26462" x="3143250" y="1403350"/>
          <p14:tracePt t="26463" x="3143250" y="1390650"/>
          <p14:tracePt t="26479" x="3143250" y="1377950"/>
          <p14:tracePt t="26495" x="3117850" y="1346200"/>
          <p14:tracePt t="26512" x="3079750" y="1320800"/>
          <p14:tracePt t="26528" x="3028950" y="1314450"/>
          <p14:tracePt t="26545" x="2984500" y="1282700"/>
          <p14:tracePt t="26562" x="2921000" y="1244600"/>
          <p14:tracePt t="26578" x="2857500" y="1212850"/>
          <p14:tracePt t="26595" x="2762250" y="1181100"/>
          <p14:tracePt t="26612" x="2647950" y="1174750"/>
          <p14:tracePt t="26629" x="2527300" y="1174750"/>
          <p14:tracePt t="26645" x="2400300" y="1174750"/>
          <p14:tracePt t="26647" x="2368550" y="1174750"/>
          <p14:tracePt t="26662" x="2324100" y="1174750"/>
          <p14:tracePt t="26679" x="2298700" y="1174750"/>
          <p14:tracePt t="26696" x="2254250" y="1181100"/>
          <p14:tracePt t="26712" x="2216150" y="1193800"/>
          <p14:tracePt t="26729" x="2159000" y="1212850"/>
          <p14:tracePt t="26745" x="2108200" y="1231900"/>
          <p14:tracePt t="26762" x="2082800" y="1250950"/>
          <p14:tracePt t="26779" x="2063750" y="1263650"/>
          <p14:tracePt t="26795" x="2063750" y="1270000"/>
          <p14:tracePt t="26812" x="2051050" y="1301750"/>
          <p14:tracePt t="26829" x="2025650" y="1358900"/>
          <p14:tracePt t="26845" x="1993900" y="1454150"/>
          <p14:tracePt t="26862" x="1968500" y="1574800"/>
          <p14:tracePt t="26880" x="1968500" y="1631950"/>
          <p14:tracePt t="26891" x="1974850" y="1663700"/>
          <p14:tracePt t="26896" x="1993900" y="1670050"/>
          <p14:tracePt t="26913" x="2076450" y="1695450"/>
          <p14:tracePt t="26929" x="2184400" y="1701800"/>
          <p14:tracePt t="26945" x="2279650" y="1727200"/>
          <p14:tracePt t="26962" x="2381250" y="1746250"/>
          <p14:tracePt t="26979" x="2444750" y="1765300"/>
          <p14:tracePt t="26995" x="2470150" y="1778000"/>
          <p14:tracePt t="27012" x="2495550" y="1778000"/>
          <p14:tracePt t="27029" x="2546350" y="1778000"/>
          <p14:tracePt t="27046" x="2654300" y="1778000"/>
          <p14:tracePt t="27047" x="2724150" y="1778000"/>
          <p14:tracePt t="27062" x="2794000" y="1778000"/>
          <p14:tracePt t="27079" x="2908300" y="1778000"/>
          <p14:tracePt t="27080" x="2940050" y="1771650"/>
          <p14:tracePt t="27096" x="2997200" y="1752600"/>
          <p14:tracePt t="27112" x="3016250" y="1746250"/>
          <p14:tracePt t="27129" x="3048000" y="1714500"/>
          <p14:tracePt t="27145" x="3105150" y="1682750"/>
          <p14:tracePt t="27162" x="3124200" y="1657350"/>
          <p14:tracePt t="27179" x="3136900" y="1651000"/>
          <p14:tracePt t="27195" x="3143250" y="1644650"/>
          <p14:tracePt t="27239" x="3149600" y="1638300"/>
          <p14:tracePt t="27247" x="3155950" y="1625600"/>
          <p14:tracePt t="27303" x="3155950" y="1619250"/>
          <p14:tracePt t="27312" x="3162300" y="1606550"/>
          <p14:tracePt t="27329" x="3168650" y="1587500"/>
          <p14:tracePt t="27345" x="3187700" y="1536700"/>
          <p14:tracePt t="27362" x="3219450" y="1447800"/>
          <p14:tracePt t="27379" x="3219450" y="1371600"/>
          <p14:tracePt t="27395" x="3219450" y="1327150"/>
          <p14:tracePt t="27412" x="3200400" y="1295400"/>
          <p14:tracePt t="27429" x="3175000" y="1270000"/>
          <p14:tracePt t="27446" x="3117850" y="1219200"/>
          <p14:tracePt t="27462" x="3048000" y="1181100"/>
          <p14:tracePt t="27464" x="2997200" y="1162050"/>
          <p14:tracePt t="27479" x="2959100" y="1149350"/>
          <p14:tracePt t="27496" x="2933700" y="1136650"/>
          <p14:tracePt t="27512" x="2908300" y="1130300"/>
          <p14:tracePt t="27529" x="2882900" y="1117600"/>
          <p14:tracePt t="27546" x="2844800" y="1098550"/>
          <p14:tracePt t="27562" x="2781300" y="1073150"/>
          <p14:tracePt t="27579" x="2717800" y="1054100"/>
          <p14:tracePt t="27595" x="2673350" y="1047750"/>
          <p14:tracePt t="27612" x="2641600" y="1047750"/>
          <p14:tracePt t="27629" x="2603500" y="1047750"/>
          <p14:tracePt t="27646" x="2540000" y="1060450"/>
          <p14:tracePt t="27647" x="2495550" y="1066800"/>
          <p14:tracePt t="27662" x="2451100" y="1073150"/>
          <p14:tracePt t="27679" x="2279650" y="1098550"/>
          <p14:tracePt t="27696" x="2165350" y="1117600"/>
          <p14:tracePt t="27713" x="2076450" y="1149350"/>
          <p14:tracePt t="27729" x="2038350" y="1174750"/>
          <p14:tracePt t="27746" x="2032000" y="1187450"/>
          <p14:tracePt t="27762" x="2025650" y="1200150"/>
          <p14:tracePt t="27779" x="2012950" y="1212850"/>
          <p14:tracePt t="27796" x="2012950" y="1238250"/>
          <p14:tracePt t="27812" x="2012950" y="1282700"/>
          <p14:tracePt t="27829" x="2019300" y="1358900"/>
          <p14:tracePt t="27846" x="2082800" y="1435100"/>
          <p14:tracePt t="27863" x="2165350" y="1492250"/>
          <p14:tracePt t="27879" x="2254250" y="1543050"/>
          <p14:tracePt t="27896" x="2292350" y="1568450"/>
          <p14:tracePt t="27912" x="2330450" y="1593850"/>
          <p14:tracePt t="27929" x="2381250" y="1625600"/>
          <p14:tracePt t="27946" x="2451100" y="1670050"/>
          <p14:tracePt t="27962" x="2527300" y="1695450"/>
          <p14:tracePt t="27979" x="2603500" y="1701800"/>
          <p14:tracePt t="27996" x="2667000" y="1701800"/>
          <p14:tracePt t="28012" x="2736850" y="1701800"/>
          <p14:tracePt t="28029" x="2813050" y="1701800"/>
          <p14:tracePt t="28046" x="2882900" y="1701800"/>
          <p14:tracePt t="28047" x="2908300" y="1701800"/>
          <p14:tracePt t="28063" x="2952750" y="1701800"/>
          <p14:tracePt t="28079" x="3041650" y="1701800"/>
          <p14:tracePt t="28096" x="3124200" y="1701800"/>
          <p14:tracePt t="28113" x="3162300" y="1682750"/>
          <p14:tracePt t="28114" x="3206750" y="1670050"/>
          <p14:tracePt t="28129" x="3295650" y="1625600"/>
          <p14:tracePt t="28146" x="3365500" y="1574800"/>
          <p14:tracePt t="28162" x="3390900" y="1530350"/>
          <p14:tracePt t="28179" x="3409950" y="1473200"/>
          <p14:tracePt t="28196" x="3409950" y="1435100"/>
          <p14:tracePt t="28212" x="3409950" y="1371600"/>
          <p14:tracePt t="28229" x="3378200" y="1301750"/>
          <p14:tracePt t="28246" x="3333750" y="1225550"/>
          <p14:tracePt t="28263" x="3270250" y="1155700"/>
          <p14:tracePt t="28279" x="3155950" y="1092200"/>
          <p14:tracePt t="28296" x="3117850" y="1073150"/>
          <p14:tracePt t="28312" x="3105150" y="1066800"/>
          <p14:tracePt t="29575" x="3105150" y="1060450"/>
          <p14:tracePt t="29587" x="3098800" y="1047750"/>
          <p14:tracePt t="29591" x="3098800" y="1041400"/>
          <p14:tracePt t="29601" x="3098800" y="1035050"/>
          <p14:tracePt t="29807" x="3086100" y="1066800"/>
          <p14:tracePt t="29817" x="3060700" y="1117600"/>
          <p14:tracePt t="29823" x="3022600" y="1174750"/>
          <p14:tracePt t="29832" x="2990850" y="1219200"/>
          <p14:tracePt t="29847" x="2940050" y="1270000"/>
          <p14:tracePt t="29863" x="2825750" y="1339850"/>
          <p14:tracePt t="29880" x="2762250" y="1384300"/>
          <p14:tracePt t="29896" x="2698750" y="1422400"/>
          <p14:tracePt t="29913" x="2628900" y="1473200"/>
          <p14:tracePt t="29930" x="2520950" y="1543050"/>
          <p14:tracePt t="29946" x="2400300" y="1606550"/>
          <p14:tracePt t="29963" x="2298700" y="1644650"/>
          <p14:tracePt t="29980" x="2254250" y="1670050"/>
          <p14:tracePt t="29996" x="2241550" y="1670050"/>
          <p14:tracePt t="30013" x="2222500" y="1676400"/>
          <p14:tracePt t="30046" x="2209800" y="1676400"/>
          <p14:tracePt t="30063" x="2203450" y="1676400"/>
          <p14:tracePt t="30080" x="2178050" y="1676400"/>
          <p14:tracePt t="30097" x="2165350" y="1663700"/>
          <p14:tracePt t="30113" x="2146300" y="1657350"/>
          <p14:tracePt t="30130" x="2139950" y="1651000"/>
          <p14:tracePt t="30146" x="2133600" y="1644650"/>
          <p14:tracePt t="30163" x="2120900" y="1638300"/>
          <p14:tracePt t="30327" x="2127250" y="1631950"/>
          <p14:tracePt t="31119" x="2127250" y="1625600"/>
          <p14:tracePt t="31127" x="2159000" y="1612900"/>
          <p14:tracePt t="31138" x="2241550" y="1593850"/>
          <p14:tracePt t="31147" x="2336800" y="1587500"/>
          <p14:tracePt t="31163" x="2654300" y="1587500"/>
          <p14:tracePt t="31180" x="3149600" y="1587500"/>
          <p14:tracePt t="31197" x="3733800" y="1587500"/>
          <p14:tracePt t="31213" x="4489450" y="1587500"/>
          <p14:tracePt t="31231" x="5086350" y="1612900"/>
          <p14:tracePt t="31247" x="5581650" y="1739900"/>
          <p14:tracePt t="31263" x="5638800" y="1758950"/>
          <p14:tracePt t="31280" x="5638800" y="1765300"/>
          <p14:tracePt t="31339" x="5638800" y="1771650"/>
          <p14:tracePt t="31343" x="5638800" y="1790700"/>
          <p14:tracePt t="31354" x="5607050" y="1809750"/>
          <p14:tracePt t="31363" x="5588000" y="1828800"/>
          <p14:tracePt t="31380" x="5524500" y="1860550"/>
          <p14:tracePt t="31397" x="5461000" y="1879600"/>
          <p14:tracePt t="31413" x="5391150" y="1892300"/>
          <p14:tracePt t="31430" x="5238750" y="1905000"/>
          <p14:tracePt t="31447" x="4838700" y="1841500"/>
          <p14:tracePt t="31463" x="4622800" y="1758950"/>
          <p14:tracePt t="31480" x="4483100" y="1670050"/>
          <p14:tracePt t="31497" x="4394200" y="1619250"/>
          <p14:tracePt t="31513" x="4330700" y="1593850"/>
          <p14:tracePt t="31530" x="4311650" y="1581150"/>
          <p14:tracePt t="31547" x="4305300" y="1574800"/>
          <p14:tracePt t="31563" x="4305300" y="1555750"/>
          <p14:tracePt t="31580" x="4419600" y="1530350"/>
          <p14:tracePt t="31597" x="4533900" y="1530350"/>
          <p14:tracePt t="31614" x="4603750" y="1530350"/>
          <p14:tracePt t="31631" x="4629150" y="1549400"/>
          <p14:tracePt t="31647" x="4629150" y="1581150"/>
          <p14:tracePt t="31663" x="4565650" y="1600200"/>
          <p14:tracePt t="31680" x="4445000" y="1600200"/>
          <p14:tracePt t="31697" x="4311650" y="1581150"/>
          <p14:tracePt t="31714" x="4191000" y="1536700"/>
          <p14:tracePt t="31730" x="4146550" y="1524000"/>
          <p14:tracePt t="31747" x="4127500" y="1517650"/>
          <p14:tracePt t="31787" x="4146550" y="1517650"/>
          <p14:tracePt t="31797" x="4210050" y="1517650"/>
          <p14:tracePt t="31814" x="4318000" y="1517650"/>
          <p14:tracePt t="31830" x="4362450" y="1517650"/>
          <p14:tracePt t="31847" x="4368800" y="1517650"/>
          <p14:tracePt t="31864" x="4368800" y="1524000"/>
          <p14:tracePt t="31983" x="4375150" y="1530350"/>
          <p14:tracePt t="31998" x="4400550" y="1549400"/>
          <p14:tracePt t="32014" x="4425950" y="1555750"/>
          <p14:tracePt t="32031" x="4476750" y="1555750"/>
          <p14:tracePt t="32047" x="4559300" y="1581150"/>
          <p14:tracePt t="32064" x="4610100" y="1587500"/>
          <p14:tracePt t="32080" x="4654550" y="1593850"/>
          <p14:tracePt t="32097" x="4660900" y="1593850"/>
          <p14:tracePt t="32359" x="4686300" y="1593850"/>
          <p14:tracePt t="32373" x="4711700" y="1593850"/>
          <p14:tracePt t="32376" x="4749800" y="1587500"/>
          <p14:tracePt t="32383" x="4800600" y="1587500"/>
          <p14:tracePt t="32397" x="4857750" y="1587500"/>
          <p14:tracePt t="32414" x="4997450" y="1587500"/>
          <p14:tracePt t="32432" x="5111750" y="1587500"/>
          <p14:tracePt t="32448" x="5283200" y="1600200"/>
          <p14:tracePt t="32464" x="5410200" y="1612900"/>
          <p14:tracePt t="32481" x="5549900" y="1631950"/>
          <p14:tracePt t="32497" x="5695950" y="1644650"/>
          <p14:tracePt t="32514" x="5797550" y="1644650"/>
          <p14:tracePt t="32530" x="5873750" y="1644650"/>
          <p14:tracePt t="32547" x="5905500" y="1644650"/>
          <p14:tracePt t="32564" x="5924550" y="1638300"/>
          <p14:tracePt t="32581" x="5937250" y="1638300"/>
          <p14:tracePt t="32597" x="5949950" y="1631950"/>
          <p14:tracePt t="32614" x="5956300" y="1631950"/>
          <p14:tracePt t="33033" x="5956300" y="1625600"/>
          <p14:tracePt t="33039" x="5943600" y="1625600"/>
          <p14:tracePt t="33048" x="5918200" y="1619250"/>
          <p14:tracePt t="33064" x="5829300" y="1587500"/>
          <p14:tracePt t="33081" x="5702300" y="1543050"/>
          <p14:tracePt t="33097" x="5537200" y="1504950"/>
          <p14:tracePt t="33114" x="5359400" y="1473200"/>
          <p14:tracePt t="33131" x="5162550" y="1454150"/>
          <p14:tracePt t="33148" x="4883150" y="1454150"/>
          <p14:tracePt t="33164" x="4654550" y="1454150"/>
          <p14:tracePt t="33181" x="4451350" y="1454150"/>
          <p14:tracePt t="33197" x="4292600" y="1447800"/>
          <p14:tracePt t="33199" x="4222750" y="1447800"/>
          <p14:tracePt t="33214" x="4152900" y="1447800"/>
          <p14:tracePt t="33215" x="4076700" y="1447800"/>
          <p14:tracePt t="33231" x="4013200" y="1447800"/>
          <p14:tracePt t="33248" x="3733800" y="1447800"/>
          <p14:tracePt t="33264" x="3505200" y="1447800"/>
          <p14:tracePt t="33281" x="3295650" y="1447800"/>
          <p14:tracePt t="33297" x="3117850" y="1447800"/>
          <p14:tracePt t="33314" x="2971800" y="1435100"/>
          <p14:tracePt t="33331" x="2857500" y="1416050"/>
          <p14:tracePt t="33348" x="2755900" y="1416050"/>
          <p14:tracePt t="33364" x="2654300" y="1416050"/>
          <p14:tracePt t="33381" x="2540000" y="1416050"/>
          <p14:tracePt t="33382" x="2495550" y="1416050"/>
          <p14:tracePt t="33398" x="2451100" y="1416050"/>
          <p14:tracePt t="33414" x="2406650" y="1416050"/>
          <p14:tracePt t="33431" x="2387600" y="1416050"/>
          <p14:tracePt t="33447" x="2374900" y="1416050"/>
          <p14:tracePt t="33464" x="2343150" y="1416050"/>
          <p14:tracePt t="33481" x="2279650" y="1416050"/>
          <p14:tracePt t="33497" x="2190750" y="1416050"/>
          <p14:tracePt t="33514" x="2114550" y="1416050"/>
          <p14:tracePt t="33531" x="2063750" y="1422400"/>
          <p14:tracePt t="33548" x="2057400" y="1428750"/>
          <p14:tracePt t="33564" x="2044700" y="1435100"/>
          <p14:tracePt t="33581" x="2038350" y="1435100"/>
          <p14:tracePt t="33597" x="2025650" y="1441450"/>
          <p14:tracePt t="33614" x="2006600" y="1447800"/>
          <p14:tracePt t="33631" x="1987550" y="1460500"/>
          <p14:tracePt t="33679" x="1981200" y="1473200"/>
          <p14:tracePt t="33697" x="1974850" y="1485900"/>
          <p14:tracePt t="33714" x="1949450" y="1524000"/>
          <p14:tracePt t="33731" x="1936750" y="1555750"/>
          <p14:tracePt t="33748" x="1917700" y="1574800"/>
          <p14:tracePt t="33817" x="1911350" y="1581150"/>
          <p14:tracePt t="33840" x="1905000" y="1587500"/>
          <p14:tracePt t="34023" x="1898650" y="1587500"/>
          <p14:tracePt t="34048" x="1898650" y="1581150"/>
          <p14:tracePt t="34055" x="1905000" y="1574800"/>
          <p14:tracePt t="34064" x="1917700" y="1574800"/>
          <p14:tracePt t="34081" x="1930400" y="1574800"/>
          <p14:tracePt t="34098" x="1949450" y="1574800"/>
          <p14:tracePt t="34115" x="1974850" y="1574800"/>
          <p14:tracePt t="34131" x="2012950" y="1574800"/>
          <p14:tracePt t="34148" x="2070100" y="1574800"/>
          <p14:tracePt t="34152" x="2095500" y="1574800"/>
          <p14:tracePt t="34165" x="2146300" y="1574800"/>
          <p14:tracePt t="34181" x="2235200" y="1574800"/>
          <p14:tracePt t="34198" x="2311400" y="1574800"/>
          <p14:tracePt t="34215" x="2374900" y="1574800"/>
          <p14:tracePt t="34231" x="2451100" y="1568450"/>
          <p14:tracePt t="34248" x="2540000" y="1568450"/>
          <p14:tracePt t="34264" x="2616200" y="1568450"/>
          <p14:tracePt t="34281" x="2686050" y="1568450"/>
          <p14:tracePt t="34298" x="2730500" y="1568450"/>
          <p14:tracePt t="34315" x="2762250" y="1568450"/>
          <p14:tracePt t="34331" x="2781300" y="1568450"/>
          <p14:tracePt t="34348" x="2806700" y="1568450"/>
          <p14:tracePt t="34365" x="2825750" y="1568450"/>
          <p14:tracePt t="34381" x="2851150" y="1568450"/>
          <p14:tracePt t="34398" x="2857500" y="1568450"/>
          <p14:tracePt t="34487" x="2825750" y="1568450"/>
          <p14:tracePt t="34495" x="2768600" y="1568450"/>
          <p14:tracePt t="34506" x="2692400" y="1555750"/>
          <p14:tracePt t="34515" x="2609850" y="1536700"/>
          <p14:tracePt t="34531" x="2425700" y="1511300"/>
          <p14:tracePt t="34548" x="2266950" y="1479550"/>
          <p14:tracePt t="34564" x="2159000" y="1466850"/>
          <p14:tracePt t="34581" x="2139950" y="1466850"/>
          <p14:tracePt t="34679" x="2184400" y="1466850"/>
          <p14:tracePt t="34687" x="2260600" y="1473200"/>
          <p14:tracePt t="34698" x="2355850" y="1492250"/>
          <p14:tracePt t="34715" x="2584450" y="1524000"/>
          <p14:tracePt t="34731" x="2749550" y="1549400"/>
          <p14:tracePt t="34748" x="2838450" y="1555750"/>
          <p14:tracePt t="34765" x="2851150" y="1562100"/>
          <p14:tracePt t="34863" x="2844800" y="1562100"/>
          <p14:tracePt t="34871" x="2844800" y="1568450"/>
          <p14:tracePt t="34890" x="2844800" y="1574800"/>
          <p14:tracePt t="34907" x="2844800" y="1581150"/>
          <p14:tracePt t="37105" x="2832100" y="1581150"/>
          <p14:tracePt t="37111" x="2806700" y="1581150"/>
          <p14:tracePt t="37122" x="2755900" y="1581150"/>
          <p14:tracePt t="37132" x="2724150" y="1606550"/>
          <p14:tracePt t="37149" x="2705100" y="1619250"/>
          <p14:tracePt t="37185" x="2698750" y="1625600"/>
          <p14:tracePt t="37199" x="2679700" y="1651000"/>
          <p14:tracePt t="37215" x="2641600" y="1701800"/>
          <p14:tracePt t="37233" x="2616200" y="1727200"/>
          <p14:tracePt t="37233" x="2609850" y="1746250"/>
          <p14:tracePt t="37249" x="2578100" y="1778000"/>
          <p14:tracePt t="37265" x="2565400" y="1797050"/>
          <p14:tracePt t="37282" x="2540000" y="1816100"/>
          <p14:tracePt t="37299" x="2482850" y="1841500"/>
          <p14:tracePt t="37315" x="2374900" y="1873250"/>
          <p14:tracePt t="37332" x="2254250" y="1911350"/>
          <p14:tracePt t="37349" x="2178050" y="1917700"/>
          <p14:tracePt t="37366" x="2159000" y="1924050"/>
          <p14:tracePt t="37415" x="2152650" y="1924050"/>
          <p14:tracePt t="37424" x="2127250" y="1930400"/>
          <p14:tracePt t="37432" x="2089150" y="1936750"/>
          <p14:tracePt t="37449" x="1993900" y="1943100"/>
          <p14:tracePt t="37466" x="1930400" y="1955800"/>
          <p14:tracePt t="37482" x="1917700" y="1955800"/>
          <p14:tracePt t="37527" x="1905000" y="1955800"/>
          <p14:tracePt t="37538" x="1879600" y="1955800"/>
          <p14:tracePt t="37549" x="1841500" y="1955800"/>
          <p14:tracePt t="37566" x="1739900" y="1955800"/>
          <p14:tracePt t="37583" x="1644650" y="1943100"/>
          <p14:tracePt t="37599" x="1593850" y="1911350"/>
          <p14:tracePt t="37616" x="1581150" y="1905000"/>
          <p14:tracePt t="37632" x="1549400" y="1892300"/>
          <p14:tracePt t="37649" x="1492250" y="1873250"/>
          <p14:tracePt t="37666" x="1409700" y="1873250"/>
          <p14:tracePt t="37682" x="1346200" y="1873250"/>
          <p14:tracePt t="37699" x="1314450" y="1866900"/>
          <p14:tracePt t="37732" x="1308100" y="1860550"/>
          <p14:tracePt t="37749" x="1308100" y="1847850"/>
          <p14:tracePt t="37766" x="1314450" y="1822450"/>
          <p14:tracePt t="37783" x="1352550" y="1784350"/>
          <p14:tracePt t="37799" x="1460500" y="1708150"/>
          <p14:tracePt t="37816" x="1562100" y="1651000"/>
          <p14:tracePt t="37832" x="1670050" y="1606550"/>
          <p14:tracePt t="37849" x="1733550" y="1593850"/>
          <p14:tracePt t="37866" x="1784350" y="1574800"/>
          <p14:tracePt t="37882" x="1828800" y="1555750"/>
          <p14:tracePt t="37899" x="1930400" y="1511300"/>
          <p14:tracePt t="37916" x="2076450" y="1454150"/>
          <p14:tracePt t="37932" x="2222500" y="1422400"/>
          <p14:tracePt t="37949" x="2336800" y="1416050"/>
          <p14:tracePt t="37966" x="2349500" y="1416050"/>
          <p14:tracePt t="37999" x="2362200" y="1416050"/>
          <p14:tracePt t="38032" x="2368550" y="1416050"/>
          <p14:tracePt t="38079" x="2368550" y="1428750"/>
          <p14:tracePt t="38091" x="2349500" y="1441450"/>
          <p14:tracePt t="38099" x="2305050" y="1447800"/>
          <p14:tracePt t="38116" x="2247900" y="1460500"/>
          <p14:tracePt t="38132" x="2228850" y="1460500"/>
          <p14:tracePt t="38199" x="2260600" y="1460500"/>
          <p14:tracePt t="38207" x="2324100" y="1460500"/>
          <p14:tracePt t="38216" x="2387600" y="1460500"/>
          <p14:tracePt t="38232" x="2597150" y="1460500"/>
          <p14:tracePt t="38249" x="2857500" y="1460500"/>
          <p14:tracePt t="38266" x="3124200" y="1460500"/>
          <p14:tracePt t="38283" x="3308350" y="1422400"/>
          <p14:tracePt t="38299" x="3448050" y="1397000"/>
          <p14:tracePt t="38316" x="3568700" y="1390650"/>
          <p14:tracePt t="38333" x="3670300" y="1371600"/>
          <p14:tracePt t="38349" x="3721100" y="1365250"/>
          <p14:tracePt t="38367" x="3771900" y="1358900"/>
          <p14:tracePt t="38383" x="3803650" y="1333500"/>
          <p14:tracePt t="38384" x="3810000" y="1333500"/>
          <p14:tracePt t="38415" x="3810000" y="1327150"/>
          <p14:tracePt t="38424" x="3810000" y="1314450"/>
          <p14:tracePt t="38432" x="3778250" y="1314450"/>
          <p14:tracePt t="38449" x="3708400" y="1314450"/>
          <p14:tracePt t="38466" x="3613150" y="1314450"/>
          <p14:tracePt t="38482" x="3524250" y="1314450"/>
          <p14:tracePt t="38499" x="3422650" y="1295400"/>
          <p14:tracePt t="38516" x="3295650" y="1289050"/>
          <p14:tracePt t="38532" x="3143250" y="1289050"/>
          <p14:tracePt t="38549" x="2952750" y="1289050"/>
          <p14:tracePt t="38566" x="2736850" y="1289050"/>
          <p14:tracePt t="38567" x="2641600" y="1289050"/>
          <p14:tracePt t="38583" x="2578100" y="1289050"/>
          <p14:tracePt t="38599" x="2457450" y="1276350"/>
          <p14:tracePt t="38616" x="2381250" y="1263650"/>
          <p14:tracePt t="38633" x="2305050" y="1257300"/>
          <p14:tracePt t="38649" x="2203450" y="1257300"/>
          <p14:tracePt t="38666" x="2076450" y="1257300"/>
          <p14:tracePt t="38683" x="1955800" y="1276350"/>
          <p14:tracePt t="38699" x="1879600" y="1282700"/>
          <p14:tracePt t="38716" x="1854200" y="1282700"/>
          <p14:tracePt t="38733" x="1841500" y="1282700"/>
          <p14:tracePt t="38749" x="1835150" y="1282700"/>
          <p14:tracePt t="38767" x="1816100" y="1289050"/>
          <p14:tracePt t="38783" x="1790700" y="1295400"/>
          <p14:tracePt t="38799" x="1752600" y="1301750"/>
          <p14:tracePt t="38816" x="1746250" y="1301750"/>
          <p14:tracePt t="39095" x="1752600" y="1301750"/>
          <p14:tracePt t="39108" x="1816100" y="1301750"/>
          <p14:tracePt t="39111" x="1924050" y="1289050"/>
          <p14:tracePt t="39122" x="2051050" y="1276350"/>
          <p14:tracePt t="39133" x="2260600" y="1270000"/>
          <p14:tracePt t="39150" x="2540000" y="1257300"/>
          <p14:tracePt t="39167" x="2755900" y="1257300"/>
          <p14:tracePt t="39183" x="2895600" y="1257300"/>
          <p14:tracePt t="39199" x="2952750" y="1257300"/>
          <p14:tracePt t="39216" x="2990850" y="1257300"/>
          <p14:tracePt t="39233" x="3022600" y="1270000"/>
          <p14:tracePt t="39249" x="3054350" y="1270000"/>
          <p14:tracePt t="39266" x="3079750" y="1270000"/>
          <p14:tracePt t="39283" x="3105150" y="1276350"/>
          <p14:tracePt t="39299" x="3130550" y="1295400"/>
          <p14:tracePt t="39316" x="3149600" y="1301750"/>
          <p14:tracePt t="39333" x="3168650" y="1314450"/>
          <p14:tracePt t="39407" x="3187700" y="1314450"/>
          <p14:tracePt t="39416" x="3200400" y="1314450"/>
          <p14:tracePt t="39433" x="3213100" y="1320800"/>
          <p14:tracePt t="49247" x="3200400" y="1320800"/>
          <p14:tracePt t="49255" x="3117850" y="1371600"/>
          <p14:tracePt t="49270" x="3009900" y="1441450"/>
          <p14:tracePt t="49286" x="2762250" y="1574800"/>
          <p14:tracePt t="49303" x="2451100" y="1708150"/>
          <p14:tracePt t="49319" x="2247900" y="1758950"/>
          <p14:tracePt t="49336" x="2101850" y="1784350"/>
          <p14:tracePt t="49353" x="2006600" y="1803400"/>
          <p14:tracePt t="49369" x="1943100" y="1816100"/>
          <p14:tracePt t="49386" x="1898650" y="1816100"/>
          <p14:tracePt t="49403" x="1892300" y="1816100"/>
          <p14:tracePt t="49419" x="1879600" y="1816100"/>
          <p14:tracePt t="49455" x="1873250" y="1816100"/>
          <p14:tracePt t="49470" x="1866900" y="1816100"/>
          <p14:tracePt t="49487" x="1854200" y="1816100"/>
          <p14:tracePt t="49503" x="1784350" y="1816100"/>
          <p14:tracePt t="49520" x="1708150" y="1816100"/>
          <p14:tracePt t="49536" x="1606550" y="1816100"/>
          <p14:tracePt t="49553" x="1517650" y="1816100"/>
          <p14:tracePt t="49570" x="1498600" y="1816100"/>
          <p14:tracePt t="49586" x="1492250" y="1816100"/>
          <p14:tracePt t="49824" x="1485900" y="1822450"/>
          <p14:tracePt t="49831" x="1485900" y="1828800"/>
          <p14:tracePt t="49839" x="1479550" y="1841500"/>
          <p14:tracePt t="50047" x="1473200" y="1841500"/>
          <p14:tracePt t="50057" x="1466850" y="1841500"/>
          <p14:tracePt t="50063" x="1454150" y="1841500"/>
          <p14:tracePt t="50071" x="1447800" y="1841500"/>
          <p14:tracePt t="50143" x="1454150" y="1847850"/>
          <p14:tracePt t="50152" x="1460500" y="1847850"/>
          <p14:tracePt t="50162" x="1479550" y="1854200"/>
          <p14:tracePt t="50170" x="1517650" y="1866900"/>
          <p14:tracePt t="50186" x="1644650" y="1879600"/>
          <p14:tracePt t="50203" x="1816100" y="1905000"/>
          <p14:tracePt t="50220" x="1993900" y="1911350"/>
          <p14:tracePt t="50237" x="2139950" y="1936750"/>
          <p14:tracePt t="50239" x="2190750" y="1936750"/>
          <p14:tracePt t="50253" x="2222500" y="1936750"/>
          <p14:tracePt t="50270" x="2273300" y="1936750"/>
          <p14:tracePt t="50288" x="2330450" y="1936750"/>
          <p14:tracePt t="50303" x="2400300" y="1936750"/>
          <p14:tracePt t="50320" x="2451100" y="1943100"/>
          <p14:tracePt t="50337" x="2495550" y="1943100"/>
          <p14:tracePt t="50354" x="2527300" y="1943100"/>
          <p14:tracePt t="50370" x="2546350" y="1943100"/>
          <p14:tracePt t="50386" x="2565400" y="1943100"/>
          <p14:tracePt t="50403" x="2597150" y="1943100"/>
          <p14:tracePt t="50420" x="2635250" y="1943100"/>
          <p14:tracePt t="50437" x="2692400" y="1943100"/>
          <p14:tracePt t="50439" x="2730500" y="1936750"/>
          <p14:tracePt t="50453" x="2774950" y="1936750"/>
          <p14:tracePt t="50470" x="2851150" y="1936750"/>
          <p14:tracePt t="50487" x="2901950" y="1936750"/>
          <p14:tracePt t="50488" x="2921000" y="1936750"/>
          <p14:tracePt t="50503" x="2946400" y="1936750"/>
          <p14:tracePt t="50520" x="2965450" y="1930400"/>
          <p14:tracePt t="50537" x="2978150" y="1930400"/>
          <p14:tracePt t="50553" x="2984500" y="1930400"/>
          <p14:tracePt t="50570" x="2990850" y="1930400"/>
          <p14:tracePt t="50587" x="3003550" y="1930400"/>
          <p14:tracePt t="50603" x="3016250" y="1930400"/>
          <p14:tracePt t="50620" x="3028950" y="1917700"/>
          <p14:tracePt t="50656" x="3041650" y="1911350"/>
          <p14:tracePt t="51135" x="3048000" y="1911350"/>
          <p14:tracePt t="51143" x="3048000" y="1898650"/>
          <p14:tracePt t="51154" x="3016250" y="1866900"/>
          <p14:tracePt t="51170" x="2882900" y="1797050"/>
          <p14:tracePt t="51187" x="2724150" y="1746250"/>
          <p14:tracePt t="51204" x="2616200" y="1727200"/>
          <p14:tracePt t="51220" x="2533650" y="1701800"/>
          <p14:tracePt t="51237" x="2520950" y="1695450"/>
          <p14:tracePt t="51328" x="2514600" y="1695450"/>
          <p14:tracePt t="51335" x="2514600" y="1701800"/>
          <p14:tracePt t="51345" x="2533650" y="1701800"/>
          <p14:tracePt t="51354" x="2571750" y="1701800"/>
          <p14:tracePt t="51370" x="2698750" y="1701800"/>
          <p14:tracePt t="51387" x="2863850" y="1701800"/>
          <p14:tracePt t="51403" x="3073400" y="1701800"/>
          <p14:tracePt t="51420" x="3371850" y="1714500"/>
          <p14:tracePt t="51437" x="3613150" y="1746250"/>
          <p14:tracePt t="51454" x="3752850" y="1771650"/>
          <p14:tracePt t="51470" x="3784600" y="1771650"/>
          <p14:tracePt t="51647" x="3797300" y="1778000"/>
          <p14:tracePt t="51663" x="3810000" y="1784350"/>
          <p14:tracePt t="51672" x="3835400" y="1790700"/>
          <p14:tracePt t="51679" x="3854450" y="1797050"/>
          <p14:tracePt t="51688" x="3911600" y="1803400"/>
          <p14:tracePt t="51704" x="4070350" y="1828800"/>
          <p14:tracePt t="51721" x="4381500" y="1828800"/>
          <p14:tracePt t="51737" x="4832350" y="1828800"/>
          <p14:tracePt t="51754" x="5295900" y="1828800"/>
          <p14:tracePt t="51770" x="5746750" y="1828800"/>
          <p14:tracePt t="51787" x="6127750" y="1828800"/>
          <p14:tracePt t="51804" x="6457950" y="1835150"/>
          <p14:tracePt t="51820" x="6826250" y="1847850"/>
          <p14:tracePt t="51837" x="7118350" y="1847850"/>
          <p14:tracePt t="51854" x="7346950" y="1847850"/>
          <p14:tracePt t="51871" x="7480300" y="1847850"/>
          <p14:tracePt t="51872" x="7524750" y="1847850"/>
          <p14:tracePt t="51888" x="7581900" y="1847850"/>
          <p14:tracePt t="51904" x="7620000" y="1847850"/>
          <p14:tracePt t="51920" x="7651750" y="1847850"/>
          <p14:tracePt t="51937" x="7664450" y="1847850"/>
          <p14:tracePt t="51954" x="7677150" y="1841500"/>
          <p14:tracePt t="51970" x="7677150" y="1835150"/>
          <p14:tracePt t="51987" x="7689850" y="1822450"/>
          <p14:tracePt t="52004" x="7727950" y="1816100"/>
          <p14:tracePt t="52020" x="7791450" y="1809750"/>
          <p14:tracePt t="52037" x="7829550" y="1797050"/>
          <p14:tracePt t="52054" x="7835900" y="1797050"/>
          <p14:tracePt t="52160" x="7823200" y="1797050"/>
          <p14:tracePt t="52167" x="7804150" y="1797050"/>
          <p14:tracePt t="52179" x="7772400" y="1797050"/>
          <p14:tracePt t="52187" x="7734300" y="1797050"/>
          <p14:tracePt t="52204" x="7645400" y="1797050"/>
          <p14:tracePt t="52220" x="7581900" y="1797050"/>
          <p14:tracePt t="52237" x="7543800" y="1797050"/>
          <p14:tracePt t="52254" x="7531100" y="1797050"/>
          <p14:tracePt t="52359" x="7518400" y="1797050"/>
          <p14:tracePt t="52379" x="7518400" y="1803400"/>
          <p14:tracePt t="52394" x="7512050" y="1803400"/>
          <p14:tracePt t="52412" x="7505700" y="1816100"/>
          <p14:tracePt t="52415" x="7499350" y="1816100"/>
          <p14:tracePt t="52431" x="7480300" y="1822450"/>
          <p14:tracePt t="52447" x="7473950" y="1835150"/>
          <p14:tracePt t="52456" x="7467600" y="1835150"/>
          <p14:tracePt t="52863" x="7461250" y="1835150"/>
          <p14:tracePt t="52903" x="7454900" y="1841500"/>
          <p14:tracePt t="52919" x="7448550" y="1841500"/>
          <p14:tracePt t="52928" x="7442200" y="1841500"/>
          <p14:tracePt t="52967" x="7435850" y="1841500"/>
          <p14:tracePt t="52983" x="7429500" y="1841500"/>
          <p14:tracePt t="52994" x="7423150" y="1841500"/>
          <p14:tracePt t="52999" x="7416800" y="1841500"/>
          <p14:tracePt t="53016" x="7410450" y="1841500"/>
          <p14:tracePt t="53031" x="7404100" y="1841500"/>
          <p14:tracePt t="53047" x="7397750" y="1841500"/>
          <p14:tracePt t="53056" x="7385050" y="1841500"/>
          <p14:tracePt t="53071" x="7353300" y="1860550"/>
          <p14:tracePt t="53088" x="7327900" y="1866900"/>
          <p14:tracePt t="53104" x="7277100" y="1866900"/>
          <p14:tracePt t="53121" x="7245350" y="1879600"/>
          <p14:tracePt t="53137" x="7239000" y="1879600"/>
          <p14:tracePt t="53154" x="7232650" y="1879600"/>
          <p14:tracePt t="53171" x="7213600" y="1879600"/>
          <p14:tracePt t="53188" x="7188200" y="1879600"/>
          <p14:tracePt t="53204" x="7150100" y="1885950"/>
          <p14:tracePt t="53221" x="7118350" y="1885950"/>
          <p14:tracePt t="53237" x="7105650" y="1885950"/>
          <p14:tracePt t="53287" x="7099300" y="1892300"/>
          <p14:tracePt t="53297" x="7092950" y="1898650"/>
          <p14:tracePt t="53304" x="7080250" y="1898650"/>
          <p14:tracePt t="53321" x="7080250" y="1905000"/>
          <p14:tracePt t="53367" x="7073900" y="1905000"/>
          <p14:tracePt t="53379" x="7067550" y="1905000"/>
          <p14:tracePt t="53388" x="7061200" y="1905000"/>
          <p14:tracePt t="53404" x="7054850" y="1905000"/>
          <p14:tracePt t="55295" x="7042150" y="1898650"/>
          <p14:tracePt t="55303" x="6985000" y="1866900"/>
          <p14:tracePt t="55322" x="6610350" y="1727200"/>
          <p14:tracePt t="55338" x="6045200" y="1682750"/>
          <p14:tracePt t="55355" x="5632450" y="1739900"/>
          <p14:tracePt t="55372" x="5397500" y="1822450"/>
          <p14:tracePt t="55388" x="5143500" y="1911350"/>
          <p14:tracePt t="55405" x="4908550" y="1968500"/>
          <p14:tracePt t="55421" x="4635500" y="2032000"/>
          <p14:tracePt t="55423" x="4552950" y="2051050"/>
          <p14:tracePt t="55439" x="4476750" y="2070100"/>
          <p14:tracePt t="55455" x="4387850" y="2095500"/>
          <p14:tracePt t="55503" x="4368800" y="2095500"/>
          <p14:tracePt t="55513" x="4343400" y="2095500"/>
          <p14:tracePt t="55522" x="4286250" y="2089150"/>
          <p14:tracePt t="55538" x="4140200" y="2089150"/>
          <p14:tracePt t="55555" x="3949700" y="2101850"/>
          <p14:tracePt t="55572" x="3733800" y="2127250"/>
          <p14:tracePt t="55588" x="3530600" y="2159000"/>
          <p14:tracePt t="55605" x="3371850" y="2184400"/>
          <p14:tracePt t="55622" x="3295650" y="2190750"/>
          <p14:tracePt t="55623" x="3270250" y="2197100"/>
          <p14:tracePt t="55638" x="3257550" y="2197100"/>
          <p14:tracePt t="55655" x="3251200" y="2197100"/>
          <p14:tracePt t="55703" x="3251200" y="2190750"/>
          <p14:tracePt t="55714" x="3251200" y="2171700"/>
          <p14:tracePt t="55722" x="3257550" y="2152650"/>
          <p14:tracePt t="55738" x="3365500" y="2095500"/>
          <p14:tracePt t="55755" x="3505200" y="2038350"/>
          <p14:tracePt t="55772" x="3683000" y="1974850"/>
          <p14:tracePt t="55788" x="3962400" y="1905000"/>
          <p14:tracePt t="55805" x="4375150" y="1854200"/>
          <p14:tracePt t="55822" x="4756150" y="1803400"/>
          <p14:tracePt t="55823" x="4883150" y="1784350"/>
          <p14:tracePt t="55838" x="5016500" y="1765300"/>
          <p14:tracePt t="55855" x="5308600" y="1758950"/>
          <p14:tracePt t="55872" x="5384800" y="1758950"/>
          <p14:tracePt t="55888" x="5429250" y="1765300"/>
          <p14:tracePt t="55905" x="5492750" y="1765300"/>
          <p14:tracePt t="55922" x="5588000" y="1765300"/>
          <p14:tracePt t="55938" x="5689600" y="1765300"/>
          <p14:tracePt t="55956" x="5791200" y="1765300"/>
          <p14:tracePt t="55972" x="5880100" y="1765300"/>
          <p14:tracePt t="55988" x="5962650" y="1765300"/>
          <p14:tracePt t="56005" x="6064250" y="1765300"/>
          <p14:tracePt t="56022" x="6172200" y="1765300"/>
          <p14:tracePt t="56039" x="6267450" y="1765300"/>
          <p14:tracePt t="56039" x="6318250" y="1765300"/>
          <p14:tracePt t="56055" x="6369050" y="1765300"/>
          <p14:tracePt t="56072" x="6419850" y="1784350"/>
          <p14:tracePt t="56089" x="6451600" y="1790700"/>
          <p14:tracePt t="56105" x="6515100" y="1822450"/>
          <p14:tracePt t="56122" x="6591300" y="1854200"/>
          <p14:tracePt t="56138" x="6635750" y="1885950"/>
          <p14:tracePt t="56155" x="6667500" y="1905000"/>
          <p14:tracePt t="56172" x="6673850" y="1905000"/>
          <p14:tracePt t="56952" x="6661150" y="1924050"/>
          <p14:tracePt t="56964" x="6565900" y="1943100"/>
          <p14:tracePt t="56967" x="6394450" y="1993900"/>
          <p14:tracePt t="56979" x="6153150" y="2051050"/>
          <p14:tracePt t="56989" x="5924550" y="2133600"/>
          <p14:tracePt t="57006" x="5321300" y="2216150"/>
          <p14:tracePt t="57024" x="4749800" y="2311400"/>
          <p14:tracePt t="57039" x="4248150" y="2362200"/>
          <p14:tracePt t="57056" x="4095750" y="2362200"/>
          <p14:tracePt t="57072" x="4006850" y="2362200"/>
          <p14:tracePt t="57089" x="3930650" y="2362200"/>
          <p14:tracePt t="57105" x="3867150" y="2362200"/>
          <p14:tracePt t="57122" x="3784600" y="2362200"/>
          <p14:tracePt t="57139" x="3727450" y="2362200"/>
          <p14:tracePt t="57156" x="3683000" y="2362200"/>
          <p14:tracePt t="57172" x="3644900" y="2362200"/>
          <p14:tracePt t="57189" x="3594100" y="2362200"/>
          <p14:tracePt t="57205" x="3524250" y="2368550"/>
          <p14:tracePt t="57222" x="3435350" y="2374900"/>
          <p14:tracePt t="57239" x="3314700" y="2381250"/>
          <p14:tracePt t="57256" x="3257550" y="2381250"/>
          <p14:tracePt t="57272" x="3232150" y="2381250"/>
          <p14:tracePt t="57289" x="3225800" y="2381250"/>
          <p14:tracePt t="57306" x="3219450" y="2381250"/>
          <p14:tracePt t="57322" x="3213100" y="2381250"/>
          <p14:tracePt t="57339" x="3175000" y="2393950"/>
          <p14:tracePt t="57355" x="3117850" y="2406650"/>
          <p14:tracePt t="57372" x="3073400" y="2406650"/>
          <p14:tracePt t="57389" x="3054350" y="2413000"/>
          <p14:tracePt t="57431" x="3048000" y="2413000"/>
          <p14:tracePt t="57440" x="3041650" y="2413000"/>
          <p14:tracePt t="57456" x="3016250" y="2425700"/>
          <p14:tracePt t="57472" x="3003550" y="2432050"/>
          <p14:tracePt t="59127" x="2990850" y="2432050"/>
          <p14:tracePt t="59135" x="2978150" y="2432050"/>
          <p14:tracePt t="59147" x="2971800" y="2432050"/>
          <p14:tracePt t="59156" x="2965450" y="2432050"/>
          <p14:tracePt t="59173" x="2921000" y="2413000"/>
          <p14:tracePt t="59190" x="2857500" y="2406650"/>
          <p14:tracePt t="59206" x="2819400" y="2406650"/>
          <p14:tracePt t="59223" x="2806700" y="2393950"/>
          <p14:tracePt t="59240" x="2794000" y="2393950"/>
          <p14:tracePt t="59256" x="2774950" y="2393950"/>
          <p14:tracePt t="59273" x="2743200" y="2393950"/>
          <p14:tracePt t="59290" x="2698750" y="2393950"/>
          <p14:tracePt t="59306" x="2641600" y="2393950"/>
          <p14:tracePt t="59323" x="2616200" y="2393950"/>
          <p14:tracePt t="59340" x="2609850" y="2393950"/>
          <p14:tracePt t="59544" x="2603500" y="2387600"/>
          <p14:tracePt t="59567" x="2603500" y="2381250"/>
          <p14:tracePt t="59575" x="2603500" y="2374900"/>
          <p14:tracePt t="59590" x="2603500" y="2368550"/>
          <p14:tracePt t="59606" x="2603500" y="2362200"/>
          <p14:tracePt t="60481" x="2590800" y="2349500"/>
          <p14:tracePt t="60487" x="2546350" y="2330450"/>
          <p14:tracePt t="60498" x="2489200" y="2305050"/>
          <p14:tracePt t="60507" x="2419350" y="2286000"/>
          <p14:tracePt t="60523" x="2343150" y="2279650"/>
          <p14:tracePt t="60540" x="2336800" y="2279650"/>
          <p14:tracePt t="60557" x="2324100" y="2279650"/>
          <p14:tracePt t="60573" x="2279650" y="2279650"/>
          <p14:tracePt t="60590" x="2241550" y="2279650"/>
          <p14:tracePt t="60607" x="2197100" y="2260600"/>
          <p14:tracePt t="60624" x="2165350" y="2254250"/>
          <p14:tracePt t="60640" x="2114550" y="2241550"/>
          <p14:tracePt t="60657" x="2089150" y="2235200"/>
          <p14:tracePt t="60673" x="2044700" y="2228850"/>
          <p14:tracePt t="60691" x="1981200" y="2228850"/>
          <p14:tracePt t="60707" x="1924050" y="2228850"/>
          <p14:tracePt t="60723" x="1879600" y="2228850"/>
          <p14:tracePt t="60740" x="1847850" y="2228850"/>
          <p14:tracePt t="60757" x="1809750" y="2228850"/>
          <p14:tracePt t="60773" x="1771650" y="2228850"/>
          <p14:tracePt t="60775" x="1752600" y="2228850"/>
          <p14:tracePt t="60790" x="1727200" y="2228850"/>
          <p14:tracePt t="60807" x="1631950" y="2228850"/>
          <p14:tracePt t="60823" x="1587500" y="2228850"/>
          <p14:tracePt t="60840" x="1562100" y="2228850"/>
          <p14:tracePt t="60857" x="1536700" y="2228850"/>
          <p14:tracePt t="60873" x="1511300" y="2228850"/>
          <p14:tracePt t="60890" x="1466850" y="2228850"/>
          <p14:tracePt t="60907" x="1403350" y="2228850"/>
          <p14:tracePt t="60924" x="1333500" y="2228850"/>
          <p14:tracePt t="60940" x="1257300" y="2228850"/>
          <p14:tracePt t="60957" x="1206500" y="2228850"/>
          <p14:tracePt t="60973" x="1174750" y="2228850"/>
          <p14:tracePt t="60990" x="1149350" y="2228850"/>
          <p14:tracePt t="61007" x="1092200" y="2228850"/>
          <p14:tracePt t="61024" x="1066800" y="2228850"/>
          <p14:tracePt t="61383" x="1111250" y="2228850"/>
          <p14:tracePt t="61392" x="1149350" y="2228850"/>
          <p14:tracePt t="61399" x="1193800" y="2222500"/>
          <p14:tracePt t="61408" x="1257300" y="2222500"/>
          <p14:tracePt t="61424" x="1479550" y="2184400"/>
          <p14:tracePt t="61440" x="1790700" y="2152650"/>
          <p14:tracePt t="61457" x="2216150" y="2101850"/>
          <p14:tracePt t="61474" x="2457450" y="2070100"/>
          <p14:tracePt t="61491" x="2609850" y="2057400"/>
          <p14:tracePt t="61507" x="2698750" y="2057400"/>
          <p14:tracePt t="61524" x="2749550" y="2057400"/>
          <p14:tracePt t="61540" x="2819400" y="2051050"/>
          <p14:tracePt t="61557" x="2876550" y="2032000"/>
          <p14:tracePt t="61574" x="2933700" y="2032000"/>
          <p14:tracePt t="61591" x="2990850" y="2019300"/>
          <p14:tracePt t="61592" x="3016250" y="2019300"/>
          <p14:tracePt t="61607" x="3041650" y="2019300"/>
          <p14:tracePt t="61624" x="3060700" y="2019300"/>
          <p14:tracePt t="61640" x="3092450" y="2019300"/>
          <p14:tracePt t="61657" x="3124200" y="2019300"/>
          <p14:tracePt t="61674" x="3155950" y="2019300"/>
          <p14:tracePt t="61691" x="3187700" y="2019300"/>
          <p14:tracePt t="61707" x="3200400" y="2019300"/>
          <p14:tracePt t="61724" x="3213100" y="2019300"/>
          <p14:tracePt t="61740" x="3232150" y="2019300"/>
          <p14:tracePt t="61757" x="3244850" y="2012950"/>
          <p14:tracePt t="61774" x="3251200" y="2006600"/>
          <p14:tracePt t="61839" x="3244850" y="2006600"/>
          <p14:tracePt t="61847" x="3200400" y="2006600"/>
          <p14:tracePt t="61857" x="3130550" y="2006600"/>
          <p14:tracePt t="61874" x="2978150" y="2025650"/>
          <p14:tracePt t="61891" x="2743200" y="2063750"/>
          <p14:tracePt t="61907" x="2495550" y="2095500"/>
          <p14:tracePt t="61924" x="2292350" y="2139950"/>
          <p14:tracePt t="61941" x="2120900" y="2171700"/>
          <p14:tracePt t="61957" x="1981200" y="2190750"/>
          <p14:tracePt t="61959" x="1930400" y="2203450"/>
          <p14:tracePt t="61974" x="1879600" y="2209800"/>
          <p14:tracePt t="61991" x="1790700" y="2216150"/>
          <p14:tracePt t="62007" x="1701800" y="2222500"/>
          <p14:tracePt t="62024" x="1682750" y="2222500"/>
          <p14:tracePt t="62040" x="1657350" y="2222500"/>
          <p14:tracePt t="62057" x="1625600" y="2228850"/>
          <p14:tracePt t="62074" x="1536700" y="2241550"/>
          <p14:tracePt t="62091" x="1428750" y="2279650"/>
          <p14:tracePt t="62107" x="1295400" y="2311400"/>
          <p14:tracePt t="62124" x="1200150" y="2330450"/>
          <p14:tracePt t="62140" x="1136650" y="2349500"/>
          <p14:tracePt t="62157" x="1104900" y="2362200"/>
          <p14:tracePt t="62174" x="1098550" y="2362200"/>
          <p14:tracePt t="62271" x="1104900" y="2362200"/>
          <p14:tracePt t="62282" x="1149350" y="2362200"/>
          <p14:tracePt t="62287" x="1193800" y="2349500"/>
          <p14:tracePt t="62298" x="1244600" y="2343150"/>
          <p14:tracePt t="62307" x="1289050" y="2324100"/>
          <p14:tracePt t="62324" x="1377950" y="2298700"/>
          <p14:tracePt t="62341" x="1466850" y="2279650"/>
          <p14:tracePt t="62357" x="1543050" y="2254250"/>
          <p14:tracePt t="62359" x="1593850" y="2247900"/>
          <p14:tracePt t="62374" x="1638300" y="2228850"/>
          <p14:tracePt t="62391" x="1752600" y="2203450"/>
          <p14:tracePt t="62408" x="1905000" y="2184400"/>
          <p14:tracePt t="62424" x="1981200" y="2171700"/>
          <p14:tracePt t="62441" x="2012950" y="2171700"/>
          <p14:tracePt t="62457" x="2051050" y="2165350"/>
          <p14:tracePt t="62474" x="2082800" y="2159000"/>
          <p14:tracePt t="62491" x="2139950" y="2139950"/>
          <p14:tracePt t="62507" x="2222500" y="2127250"/>
          <p14:tracePt t="62524" x="2286000" y="2114550"/>
          <p14:tracePt t="62541" x="2362200" y="2101850"/>
          <p14:tracePt t="62557" x="2413000" y="2101850"/>
          <p14:tracePt t="62559" x="2451100" y="2101850"/>
          <p14:tracePt t="62574" x="2482850" y="2101850"/>
          <p14:tracePt t="62591" x="2559050" y="2101850"/>
          <p14:tracePt t="62607" x="2730500" y="2101850"/>
          <p14:tracePt t="62624" x="2832100" y="2101850"/>
          <p14:tracePt t="62641" x="2933700" y="2101850"/>
          <p14:tracePt t="62657" x="2978150" y="2101850"/>
          <p14:tracePt t="62674" x="3067050" y="2101850"/>
          <p14:tracePt t="62691" x="3130550" y="2101850"/>
          <p14:tracePt t="62707" x="3200400" y="2101850"/>
          <p14:tracePt t="62724" x="3270250" y="2101850"/>
          <p14:tracePt t="62741" x="3321050" y="2101850"/>
          <p14:tracePt t="62758" x="3352800" y="2101850"/>
          <p14:tracePt t="62759" x="3365500" y="2101850"/>
          <p14:tracePt t="62791" x="3371850" y="2101850"/>
          <p14:tracePt t="62807" x="3378200" y="2101850"/>
          <p14:tracePt t="62824" x="3384550" y="2101850"/>
          <p14:tracePt t="63007" x="3384550" y="2108200"/>
          <p14:tracePt t="65360" x="3384550" y="2114550"/>
          <p14:tracePt t="65367" x="3403600" y="2114550"/>
          <p14:tracePt t="65375" x="3422650" y="2127250"/>
          <p14:tracePt t="65392" x="3479800" y="2146300"/>
          <p14:tracePt t="65409" x="3536950" y="2152650"/>
          <p14:tracePt t="65425" x="3594100" y="2152650"/>
          <p14:tracePt t="65442" x="3651250" y="2152650"/>
          <p14:tracePt t="65458" x="3702050" y="2152650"/>
          <p14:tracePt t="65475" x="3778250" y="2127250"/>
          <p14:tracePt t="65492" x="3848100" y="2120900"/>
          <p14:tracePt t="65508" x="3911600" y="2101850"/>
          <p14:tracePt t="65525" x="3943350" y="2101850"/>
          <p14:tracePt t="65542" x="3962400" y="2101850"/>
          <p14:tracePt t="65558" x="3968750" y="2101850"/>
          <p14:tracePt t="65575" x="4013200" y="2101850"/>
          <p14:tracePt t="65592" x="4095750" y="2127250"/>
          <p14:tracePt t="65608" x="4197350" y="2165350"/>
          <p14:tracePt t="65625" x="4343400" y="2178050"/>
          <p14:tracePt t="65642" x="4476750" y="2184400"/>
          <p14:tracePt t="65658" x="4559300" y="2190750"/>
          <p14:tracePt t="65675" x="4603750" y="2190750"/>
          <p14:tracePt t="65692" x="4616450" y="2190750"/>
          <p14:tracePt t="65839" x="4622800" y="2197100"/>
          <p14:tracePt t="65847" x="4622800" y="2203450"/>
          <p14:tracePt t="65858" x="4616450" y="2203450"/>
          <p14:tracePt t="65875" x="4603750" y="2222500"/>
          <p14:tracePt t="65892" x="4578350" y="2254250"/>
          <p14:tracePt t="65908" x="4565650" y="2273300"/>
          <p14:tracePt t="65910" x="4565650" y="2279650"/>
          <p14:tracePt t="66183" x="4572000" y="2279650"/>
          <p14:tracePt t="66191" x="4578350" y="2260600"/>
          <p14:tracePt t="66209" x="4610100" y="2209800"/>
          <p14:tracePt t="66225" x="4635500" y="2171700"/>
          <p14:tracePt t="66242" x="4654550" y="2146300"/>
          <p14:tracePt t="66259" x="4679950" y="2127250"/>
          <p14:tracePt t="66275" x="4686300" y="2127250"/>
          <p14:tracePt t="66309" x="4699000" y="2146300"/>
          <p14:tracePt t="66325" x="4699000" y="2247900"/>
          <p14:tracePt t="66342" x="4711700" y="2355850"/>
          <p14:tracePt t="66359" x="4737100" y="2425700"/>
          <p14:tracePt t="66375" x="4762500" y="2470150"/>
          <p14:tracePt t="66392" x="4775200" y="2470150"/>
          <p14:tracePt t="66408" x="4794250" y="2470150"/>
          <p14:tracePt t="66425" x="4819650" y="2444750"/>
          <p14:tracePt t="66442" x="4838700" y="2406650"/>
          <p14:tracePt t="66459" x="4864100" y="2368550"/>
          <p14:tracePt t="66475" x="4883150" y="2349500"/>
          <p14:tracePt t="66492" x="4883150" y="2343150"/>
          <p14:tracePt t="66550" x="4889500" y="2343150"/>
          <p14:tracePt t="66553" x="4889500" y="2355850"/>
          <p14:tracePt t="66561" x="4895850" y="2362200"/>
          <p14:tracePt t="66575" x="4908550" y="2368550"/>
          <p14:tracePt t="66592" x="4914900" y="2381250"/>
          <p14:tracePt t="66609" x="4921250" y="2381250"/>
          <p14:tracePt t="66625" x="4927600" y="2381250"/>
          <p14:tracePt t="66642" x="4946650" y="2381250"/>
          <p14:tracePt t="66659" x="4972050" y="2381250"/>
          <p14:tracePt t="66675" x="5041900" y="2381250"/>
          <p14:tracePt t="66692" x="5149850" y="2381250"/>
          <p14:tracePt t="66709" x="5283200" y="2381250"/>
          <p14:tracePt t="66725" x="5422900" y="2381250"/>
          <p14:tracePt t="66742" x="5556250" y="2381250"/>
          <p14:tracePt t="66744" x="5619750" y="2381250"/>
          <p14:tracePt t="66759" x="5772150" y="2381250"/>
          <p14:tracePt t="66775" x="5930900" y="2381250"/>
          <p14:tracePt t="66792" x="6121400" y="2381250"/>
          <p14:tracePt t="66809" x="6286500" y="2381250"/>
          <p14:tracePt t="66825" x="6388100" y="2381250"/>
          <p14:tracePt t="66842" x="6477000" y="2381250"/>
          <p14:tracePt t="66859" x="6546850" y="2381250"/>
          <p14:tracePt t="66875" x="6584950" y="2374900"/>
          <p14:tracePt t="66892" x="6597650" y="2368550"/>
          <p14:tracePt t="66935" x="6610350" y="2368550"/>
          <p14:tracePt t="66946" x="6623050" y="2362200"/>
          <p14:tracePt t="66959" x="6667500" y="2349500"/>
          <p14:tracePt t="66976" x="6711950" y="2324100"/>
          <p14:tracePt t="66992" x="6762750" y="2298700"/>
          <p14:tracePt t="67009" x="6813550" y="2260600"/>
          <p14:tracePt t="67025" x="6870700" y="2216150"/>
          <p14:tracePt t="67042" x="6985000" y="2178050"/>
          <p14:tracePt t="67059" x="7156450" y="2139950"/>
          <p14:tracePt t="67075" x="7302500" y="2108200"/>
          <p14:tracePt t="67092" x="7404100" y="2076450"/>
          <p14:tracePt t="67109" x="7467600" y="2025650"/>
          <p14:tracePt t="67126" x="7480300" y="1987550"/>
          <p14:tracePt t="67142" x="7480300" y="1949450"/>
          <p14:tracePt t="67159" x="7499350" y="1879600"/>
          <p14:tracePt t="67176" x="7505700" y="1841500"/>
          <p14:tracePt t="67192" x="7505700" y="1809750"/>
          <p14:tracePt t="67209" x="7505700" y="1765300"/>
          <p14:tracePt t="67226" x="7454900" y="1701800"/>
          <p14:tracePt t="67242" x="7378700" y="1663700"/>
          <p14:tracePt t="67259" x="7245350" y="1600200"/>
          <p14:tracePt t="67275" x="7112000" y="1562100"/>
          <p14:tracePt t="67292" x="6959600" y="1536700"/>
          <p14:tracePt t="67309" x="6807200" y="1530350"/>
          <p14:tracePt t="67326" x="6699250" y="1530350"/>
          <p14:tracePt t="67327" x="6642100" y="1543050"/>
          <p14:tracePt t="67343" x="6591300" y="1581150"/>
          <p14:tracePt t="67359" x="6477000" y="1676400"/>
          <p14:tracePt t="67376" x="6394450" y="1765300"/>
          <p14:tracePt t="67392" x="6324600" y="1854200"/>
          <p14:tracePt t="67409" x="6273800" y="1955800"/>
          <p14:tracePt t="67426" x="6261100" y="2057400"/>
          <p14:tracePt t="67442" x="6261100" y="2178050"/>
          <p14:tracePt t="67459" x="6324600" y="2305050"/>
          <p14:tracePt t="67476" x="6407150" y="2419350"/>
          <p14:tracePt t="67492" x="6508750" y="2495550"/>
          <p14:tracePt t="67509" x="6565900" y="2527300"/>
          <p14:tracePt t="67526" x="6610350" y="2527300"/>
          <p14:tracePt t="67527" x="6642100" y="2527300"/>
          <p14:tracePt t="67542" x="6673850" y="2527300"/>
          <p14:tracePt t="67559" x="6794500" y="2527300"/>
          <p14:tracePt t="67576" x="6877050" y="2527300"/>
          <p14:tracePt t="67592" x="6946900" y="2495550"/>
          <p14:tracePt t="67609" x="6972300" y="2470150"/>
          <p14:tracePt t="67626" x="6985000" y="2444750"/>
          <p14:tracePt t="67642" x="6997700" y="2425700"/>
          <p14:tracePt t="67659" x="7004050" y="2413000"/>
          <p14:tracePt t="67735" x="6997700" y="2406650"/>
          <p14:tracePt t="67749" x="6978650" y="2406650"/>
          <p14:tracePt t="67751" x="6946900" y="2406650"/>
          <p14:tracePt t="67759" x="6921500" y="2406650"/>
          <p14:tracePt t="67776" x="6889750" y="2406650"/>
          <p14:tracePt t="67792" x="6877050" y="2400300"/>
          <p14:tracePt t="67809" x="6877050" y="2393950"/>
          <p14:tracePt t="67826" x="6864350" y="2393950"/>
          <p14:tracePt t="67843" x="6858000" y="2393950"/>
          <p14:tracePt t="67859" x="6858000" y="2387600"/>
          <p14:tracePt t="68319" x="6851650" y="2387600"/>
          <p14:tracePt t="68327" x="6819900" y="2374900"/>
          <p14:tracePt t="68335" x="6781800" y="2362200"/>
          <p14:tracePt t="68345" x="6718300" y="2343150"/>
          <p14:tracePt t="68359" x="6565900" y="2343150"/>
          <p14:tracePt t="68376" x="6369050" y="2381250"/>
          <p14:tracePt t="68393" x="6273800" y="2413000"/>
          <p14:tracePt t="68409" x="6261100" y="2419350"/>
          <p14:tracePt t="68443" x="6254750" y="2419350"/>
          <p14:tracePt t="68487" x="6248400" y="2419350"/>
          <p14:tracePt t="68497" x="6235700" y="2406650"/>
          <p14:tracePt t="68509" x="6210300" y="2387600"/>
          <p14:tracePt t="68526" x="6172200" y="2381250"/>
          <p14:tracePt t="68543" x="6153150" y="2374900"/>
          <p14:tracePt t="68655" x="6153150" y="2368550"/>
          <p14:tracePt t="68667" x="6153150" y="2349500"/>
          <p14:tracePt t="68671" x="6153150" y="2343150"/>
          <p14:tracePt t="68684" x="6153150" y="2330450"/>
          <p14:tracePt t="68693" x="6165850" y="2317750"/>
          <p14:tracePt t="68709" x="6184900" y="2279650"/>
          <p14:tracePt t="68726" x="6191250" y="2254250"/>
          <p14:tracePt t="68743" x="6197600" y="2228850"/>
          <p14:tracePt t="68760" x="6203950" y="2184400"/>
          <p14:tracePt t="68776" x="6203950" y="2146300"/>
          <p14:tracePt t="68793" x="6134100" y="2038350"/>
          <p14:tracePt t="68809" x="6026150" y="1917700"/>
          <p14:tracePt t="68826" x="5784850" y="1752600"/>
          <p14:tracePt t="68843" x="5619750" y="1651000"/>
          <p14:tracePt t="68860" x="5486400" y="1600200"/>
          <p14:tracePt t="68876" x="5429250" y="1562100"/>
          <p14:tracePt t="68893" x="5403850" y="1555750"/>
          <p14:tracePt t="68991" x="5391150" y="1549400"/>
          <p14:tracePt t="69000" x="5359400" y="1536700"/>
          <p14:tracePt t="69010" x="5321300" y="1530350"/>
          <p14:tracePt t="69026" x="5213350" y="1485900"/>
          <p14:tracePt t="69043" x="5086350" y="1435100"/>
          <p14:tracePt t="69060" x="4997450" y="1397000"/>
          <p14:tracePt t="69076" x="4914900" y="1371600"/>
          <p14:tracePt t="69093" x="4876800" y="1358900"/>
          <p14:tracePt t="69095" x="4864100" y="1358900"/>
          <p14:tracePt t="69126" x="4851400" y="1358900"/>
          <p14:tracePt t="69143" x="4851400" y="1384300"/>
          <p14:tracePt t="69159" x="4864100" y="1409700"/>
          <p14:tracePt t="69176" x="4978400" y="1428750"/>
          <p14:tracePt t="69193" x="5130800" y="1447800"/>
          <p14:tracePt t="69210" x="5302250" y="1479550"/>
          <p14:tracePt t="69227" x="5454650" y="1511300"/>
          <p14:tracePt t="69243" x="5543550" y="1530350"/>
          <p14:tracePt t="69260" x="5575300" y="1530350"/>
          <p14:tracePt t="69276" x="5581650" y="1530350"/>
          <p14:tracePt t="69310" x="5581650" y="1511300"/>
          <p14:tracePt t="69326" x="5543550" y="1492250"/>
          <p14:tracePt t="69343" x="5416550" y="1492250"/>
          <p14:tracePt t="69360" x="5194300" y="1492250"/>
          <p14:tracePt t="69376" x="5092700" y="1492250"/>
          <p14:tracePt t="69393" x="5080000" y="1492250"/>
          <p14:tracePt t="69426" x="5175250" y="1492250"/>
          <p14:tracePt t="69443" x="5676900" y="1492250"/>
          <p14:tracePt t="69460" x="6210300" y="1492250"/>
          <p14:tracePt t="69476" x="6604000" y="1492250"/>
          <p14:tracePt t="69493" x="6724650" y="1504950"/>
          <p14:tracePt t="69526" x="6661150" y="1504950"/>
          <p14:tracePt t="69543" x="6261100" y="1504950"/>
          <p14:tracePt t="69560" x="6000750" y="1504950"/>
          <p14:tracePt t="69576" x="5835650" y="1504950"/>
          <p14:tracePt t="69593" x="5740400" y="1504950"/>
          <p14:tracePt t="69610" x="5727700" y="1504950"/>
          <p14:tracePt t="69650" x="5746750" y="1504950"/>
          <p14:tracePt t="69660" x="5816600" y="1504950"/>
          <p14:tracePt t="69676" x="5905500" y="1504950"/>
          <p14:tracePt t="69693" x="5930900" y="1504950"/>
          <p14:tracePt t="69736" x="5905500" y="1504950"/>
          <p14:tracePt t="69749" x="5861050" y="1504950"/>
          <p14:tracePt t="69760" x="5829300" y="1504950"/>
          <p14:tracePt t="69880" x="5822950" y="1504950"/>
          <p14:tracePt t="69887" x="5816600" y="1504950"/>
          <p14:tracePt t="72535" x="5784850" y="1504950"/>
          <p14:tracePt t="72544" x="5689600" y="1479550"/>
          <p14:tracePt t="72561" x="5397500" y="1454150"/>
          <p14:tracePt t="72577" x="5162550" y="1454150"/>
          <p14:tracePt t="72594" x="5029200" y="1473200"/>
          <p14:tracePt t="72611" x="4889500" y="1511300"/>
          <p14:tracePt t="72627" x="4610100" y="1593850"/>
          <p14:tracePt t="72644" x="4146550" y="1720850"/>
          <p14:tracePt t="72661" x="3714750" y="1841500"/>
          <p14:tracePt t="72678" x="3498850" y="1879600"/>
          <p14:tracePt t="72694" x="3390900" y="1898650"/>
          <p14:tracePt t="72711" x="3346450" y="1924050"/>
          <p14:tracePt t="72727" x="3295650" y="1955800"/>
          <p14:tracePt t="72744" x="3244850" y="1981200"/>
          <p14:tracePt t="72761" x="3200400" y="2012950"/>
          <p14:tracePt t="72777" x="3136900" y="2051050"/>
          <p14:tracePt t="72794" x="3117850" y="2076450"/>
          <p14:tracePt t="72811" x="3105150" y="2089150"/>
          <p14:tracePt t="72827" x="3105150" y="2133600"/>
          <p14:tracePt t="72844" x="3098800" y="2222500"/>
          <p14:tracePt t="72861" x="3060700" y="2324100"/>
          <p14:tracePt t="72877" x="2997200" y="2419350"/>
          <p14:tracePt t="72894" x="2921000" y="2476500"/>
          <p14:tracePt t="72911" x="2870200" y="2546350"/>
          <p14:tracePt t="72928" x="2870200" y="2584450"/>
          <p14:tracePt t="72944" x="2870200" y="2590800"/>
          <p14:tracePt t="75543" x="2870200" y="2578100"/>
          <p14:tracePt t="75623" x="2863850" y="2578100"/>
          <p14:tracePt t="75640" x="2857500" y="2578100"/>
          <p14:tracePt t="75648" x="2844800" y="2565400"/>
          <p14:tracePt t="75656" x="2832100" y="2552700"/>
          <p14:tracePt t="75664" x="2819400" y="2546350"/>
          <p14:tracePt t="75680" x="2806700" y="2533650"/>
          <p14:tracePt t="75695" x="2787650" y="2514600"/>
          <p14:tracePt t="75712" x="2781300" y="2508250"/>
          <p14:tracePt t="75770" x="2768600" y="2489200"/>
          <p14:tracePt t="75807" x="2768600" y="2482850"/>
          <p14:tracePt t="75839" x="2768600" y="2470150"/>
          <p14:tracePt t="75855" x="2774950" y="2463800"/>
          <p14:tracePt t="75864" x="2787650" y="2463800"/>
          <p14:tracePt t="75874" x="2813050" y="2438400"/>
          <p14:tracePt t="75881" x="2825750" y="2432050"/>
          <p14:tracePt t="75895" x="2870200" y="2400300"/>
          <p14:tracePt t="75912" x="2895600" y="2387600"/>
          <p14:tracePt t="75928" x="2921000" y="2387600"/>
          <p14:tracePt t="75945" x="2933700" y="2387600"/>
          <p14:tracePt t="75962" x="2940050" y="2387600"/>
          <p14:tracePt t="75979" x="2959100" y="2381250"/>
          <p14:tracePt t="76012" x="2965450" y="2381250"/>
          <p14:tracePt t="76503" x="2959100" y="2387600"/>
          <p14:tracePt t="76511" x="2933700" y="2400300"/>
          <p14:tracePt t="76529" x="2901950" y="2425700"/>
          <p14:tracePt t="76546" x="2895600" y="2425700"/>
          <p14:tracePt t="76562" x="2889250" y="2438400"/>
          <p14:tracePt t="76579" x="2870200" y="2444750"/>
          <p14:tracePt t="76595" x="2806700" y="2470150"/>
          <p14:tracePt t="76612" x="2711450" y="2501900"/>
          <p14:tracePt t="76629" x="2597150" y="2527300"/>
          <p14:tracePt t="76631" x="2540000" y="2540000"/>
          <p14:tracePt t="76646" x="2501900" y="2546350"/>
          <p14:tracePt t="76662" x="2451100" y="2559050"/>
          <p14:tracePt t="76679" x="2425700" y="2559050"/>
          <p14:tracePt t="76695" x="2374900" y="2565400"/>
          <p14:tracePt t="76712" x="2317750" y="2578100"/>
          <p14:tracePt t="76729" x="2209800" y="2622550"/>
          <p14:tracePt t="76746" x="2120900" y="2647950"/>
          <p14:tracePt t="76762" x="2082800" y="2660650"/>
          <p14:tracePt t="76779" x="2070100" y="2660650"/>
          <p14:tracePt t="76812" x="2051050" y="2679700"/>
          <p14:tracePt t="76829" x="2006600" y="2692400"/>
          <p14:tracePt t="76846" x="1924050" y="2736850"/>
          <p14:tracePt t="76862" x="1841500" y="2768600"/>
          <p14:tracePt t="76880" x="1778000" y="2781300"/>
          <p14:tracePt t="76887" x="1758950" y="2781300"/>
          <p14:tracePt t="76895" x="1752600" y="2781300"/>
          <p14:tracePt t="76912" x="1746250" y="2781300"/>
          <p14:tracePt t="76929" x="1739900" y="2781300"/>
          <p14:tracePt t="76946" x="1689100" y="2787650"/>
          <p14:tracePt t="76962" x="1619250" y="2800350"/>
          <p14:tracePt t="76979" x="1543050" y="2806700"/>
          <p14:tracePt t="76995" x="1504950" y="2806700"/>
          <p14:tracePt t="77012" x="1492250" y="2806700"/>
          <p14:tracePt t="77048" x="1479550" y="2806700"/>
          <p14:tracePt t="77062" x="1454150" y="2806700"/>
          <p14:tracePt t="77079" x="1352550" y="2813050"/>
          <p14:tracePt t="77096" x="1301750" y="2825750"/>
          <p14:tracePt t="77112" x="1263650" y="2825750"/>
          <p14:tracePt t="77129" x="1257300" y="2825750"/>
          <p14:tracePt t="77171" x="1250950" y="2825750"/>
          <p14:tracePt t="77179" x="1231900" y="2832100"/>
          <p14:tracePt t="77196" x="1174750" y="2838450"/>
          <p14:tracePt t="77212" x="1123950" y="2838450"/>
          <p14:tracePt t="77229" x="1104900" y="2838450"/>
          <p14:tracePt t="77625" x="1104900" y="2851150"/>
          <p14:tracePt t="77631" x="1123950" y="2851150"/>
          <p14:tracePt t="77639" x="1155700" y="2851150"/>
          <p14:tracePt t="77648" x="1187450" y="2851150"/>
          <p14:tracePt t="77664" x="1282700" y="2851150"/>
          <p14:tracePt t="77679" x="1409700" y="2851150"/>
          <p14:tracePt t="77696" x="1536700" y="2851150"/>
          <p14:tracePt t="77712" x="1663700" y="2851150"/>
          <p14:tracePt t="77729" x="1784350" y="2851150"/>
          <p14:tracePt t="77746" x="1866900" y="2851150"/>
          <p14:tracePt t="77763" x="1917700" y="2857500"/>
          <p14:tracePt t="77807" x="1924050" y="2857500"/>
          <p14:tracePt t="77823" x="1930400" y="2857500"/>
          <p14:tracePt t="77839" x="1936750" y="2857500"/>
          <p14:tracePt t="77848" x="1936750" y="2863850"/>
          <p14:tracePt t="77862" x="1943100" y="2870200"/>
          <p14:tracePt t="77896" x="1949450" y="2870200"/>
          <p14:tracePt t="77938" x="1962150" y="2870200"/>
          <p14:tracePt t="77943" x="1968500" y="2870200"/>
          <p14:tracePt t="78002" x="1974850" y="2876550"/>
          <p14:tracePt t="78088" x="1981200" y="2876550"/>
          <p14:tracePt t="78097" x="1981200" y="2882900"/>
          <p14:tracePt t="80264" x="1981200" y="2889250"/>
          <p14:tracePt t="82617" x="1987550" y="2882900"/>
          <p14:tracePt t="82623" x="2012950" y="2870200"/>
          <p14:tracePt t="82633" x="2057400" y="2857500"/>
          <p14:tracePt t="82648" x="2159000" y="2857500"/>
          <p14:tracePt t="82664" x="2273300" y="2870200"/>
          <p14:tracePt t="82681" x="2393950" y="2908300"/>
          <p14:tracePt t="82697" x="2508250" y="2965450"/>
          <p14:tracePt t="82714" x="2578100" y="3009900"/>
          <p14:tracePt t="82731" x="2616200" y="3041650"/>
          <p14:tracePt t="82748" x="2673350" y="3073400"/>
          <p14:tracePt t="82764" x="2768600" y="3130550"/>
          <p14:tracePt t="82781" x="2895600" y="3162300"/>
          <p14:tracePt t="82798" x="3028950" y="3162300"/>
          <p14:tracePt t="82814" x="3143250" y="3168650"/>
          <p14:tracePt t="82831" x="3251200" y="3168650"/>
          <p14:tracePt t="82848" x="3308350" y="3168650"/>
          <p14:tracePt t="82864" x="3359150" y="3162300"/>
          <p14:tracePt t="82881" x="3403600" y="3130550"/>
          <p14:tracePt t="82889" x="3429000" y="3124200"/>
          <p14:tracePt t="82897" x="3441700" y="3098800"/>
          <p14:tracePt t="82914" x="3448050" y="3073400"/>
          <p14:tracePt t="82931" x="3467100" y="3016250"/>
          <p14:tracePt t="82948" x="3486150" y="2971800"/>
          <p14:tracePt t="82964" x="3524250" y="2933700"/>
          <p14:tracePt t="83016" x="3530600" y="2927350"/>
          <p14:tracePt t="83023" x="3530600" y="2914650"/>
          <p14:tracePt t="83032" x="3530600" y="2901950"/>
          <p14:tracePt t="83048" x="3530600" y="2882900"/>
          <p14:tracePt t="83064" x="3524250" y="2870200"/>
          <p14:tracePt t="83081" x="3498850" y="2857500"/>
          <p14:tracePt t="83097" x="3409950" y="2838450"/>
          <p14:tracePt t="83114" x="3263900" y="2819400"/>
          <p14:tracePt t="83131" x="3162300" y="2806700"/>
          <p14:tracePt t="83148" x="3073400" y="2787650"/>
          <p14:tracePt t="83164" x="3016250" y="2762250"/>
          <p14:tracePt t="83181" x="3003550" y="2762250"/>
          <p14:tracePt t="83240" x="3022600" y="2762250"/>
          <p14:tracePt t="83247" x="3048000" y="2762250"/>
          <p14:tracePt t="83265" x="3098800" y="2768600"/>
          <p14:tracePt t="83281" x="3130550" y="2787650"/>
          <p14:tracePt t="83298" x="3136900" y="2787650"/>
          <p14:tracePt t="83423" x="3130550" y="2787650"/>
          <p14:tracePt t="83431" x="3124200" y="2787650"/>
          <p14:tracePt t="83655" x="3117850" y="2794000"/>
          <p14:tracePt t="83673" x="3111500" y="2800350"/>
          <p14:tracePt t="83759" x="3105150" y="2806700"/>
          <p14:tracePt t="83848" x="3098800" y="2819400"/>
          <p14:tracePt t="83855" x="3086100" y="2825750"/>
          <p14:tracePt t="83864" x="3079750" y="2832100"/>
          <p14:tracePt t="83881" x="3060700" y="2838450"/>
          <p14:tracePt t="83911" x="3060700" y="2844800"/>
          <p14:tracePt t="84009" x="3067050" y="2844800"/>
          <p14:tracePt t="84016" x="3086100" y="2844800"/>
          <p14:tracePt t="84023" x="3092450" y="2844800"/>
          <p14:tracePt t="84032" x="3098800" y="2844800"/>
          <p14:tracePt t="84247" x="3105150" y="2844800"/>
          <p14:tracePt t="84255" x="3111500" y="2844800"/>
          <p14:tracePt t="84265" x="3124200" y="2844800"/>
          <p14:tracePt t="84282" x="3155950" y="2844800"/>
          <p14:tracePt t="84298" x="3219450" y="2844800"/>
          <p14:tracePt t="84315" x="3263900" y="2851150"/>
          <p14:tracePt t="84331" x="3295650" y="2857500"/>
          <p14:tracePt t="84348" x="3314700" y="2863850"/>
          <p14:tracePt t="84416" x="3321050" y="2863850"/>
          <p14:tracePt t="84423" x="3333750" y="2863850"/>
          <p14:tracePt t="84431" x="3346450" y="2863850"/>
          <p14:tracePt t="84448" x="3359150" y="2863850"/>
          <p14:tracePt t="84465" x="3371850" y="2863850"/>
          <p14:tracePt t="84481" x="3378200" y="2863850"/>
          <p14:tracePt t="84631" x="3384550" y="2863850"/>
          <p14:tracePt t="88519" x="3403600" y="2844800"/>
          <p14:tracePt t="88527" x="3416300" y="2768600"/>
          <p14:tracePt t="88536" x="3460750" y="2616200"/>
          <p14:tracePt t="88549" x="3511550" y="2413000"/>
          <p14:tracePt t="88566" x="3581400" y="2032000"/>
          <p14:tracePt t="88583" x="3581400" y="1765300"/>
          <p14:tracePt t="88600" x="3581400" y="1587500"/>
          <p14:tracePt t="88616" x="3581400" y="1562100"/>
          <p14:tracePt t="88711" x="3581400" y="1581150"/>
          <p14:tracePt t="88720" x="3581400" y="1587500"/>
          <p14:tracePt t="88727" x="3581400" y="1593850"/>
          <p14:tracePt t="88740" x="3581400" y="1600200"/>
          <p14:tracePt t="88749" x="3581400" y="1606550"/>
          <p14:tracePt t="88766" x="3600450" y="1644650"/>
          <p14:tracePt t="88783" x="3619500" y="1727200"/>
          <p14:tracePt t="88801" x="3625850" y="1765300"/>
          <p14:tracePt t="88816" x="3625850" y="1778000"/>
          <p14:tracePt t="88833" x="3625850" y="1797050"/>
          <p14:tracePt t="88850" x="3644900" y="1816100"/>
          <p14:tracePt t="88866" x="3657600" y="1854200"/>
          <p14:tracePt t="88883" x="3670300" y="1917700"/>
          <p14:tracePt t="88899" x="3676650" y="2025650"/>
          <p14:tracePt t="88916" x="3689350" y="2108200"/>
          <p14:tracePt t="88933" x="3695700" y="2139950"/>
          <p14:tracePt t="88949" x="3702050" y="2152650"/>
          <p14:tracePt t="88951" x="3702050" y="2165350"/>
          <p14:tracePt t="88966" x="3708400" y="2171700"/>
          <p14:tracePt t="88983" x="3740150" y="2209800"/>
          <p14:tracePt t="89000" x="3759200" y="2241550"/>
          <p14:tracePt t="89016" x="3778250" y="2273300"/>
          <p14:tracePt t="89033" x="3810000" y="2324100"/>
          <p14:tracePt t="89050" x="3829050" y="2355850"/>
          <p14:tracePt t="89066" x="3829050" y="2362200"/>
          <p14:tracePt t="89083" x="3829050" y="2374900"/>
          <p14:tracePt t="89100" x="3829050" y="2393950"/>
          <p14:tracePt t="89116" x="3829050" y="2419350"/>
          <p14:tracePt t="89133" x="3829050" y="2438400"/>
          <p14:tracePt t="89150" x="3829050" y="2457450"/>
          <p14:tracePt t="89166" x="3822700" y="2470150"/>
          <p14:tracePt t="89167" x="3822700" y="2482850"/>
          <p14:tracePt t="89183" x="3822700" y="2489200"/>
          <p14:tracePt t="89231" x="3822700" y="2495550"/>
          <p14:tracePt t="89242" x="3822700" y="2501900"/>
          <p14:tracePt t="89249" x="3822700" y="2508250"/>
          <p14:tracePt t="89266" x="3822700" y="2520950"/>
          <p14:tracePt t="89300" x="3829050" y="2533650"/>
          <p14:tracePt t="89333" x="3829050" y="2540000"/>
          <p14:tracePt t="89350" x="3841750" y="2546350"/>
          <p14:tracePt t="89711" x="3848100" y="2546350"/>
          <p14:tracePt t="89721" x="3854450" y="2546350"/>
          <p14:tracePt t="89808" x="3860800" y="2546350"/>
          <p14:tracePt t="89839" x="3867150" y="2546350"/>
          <p14:tracePt t="89895" x="3867150" y="2552700"/>
          <p14:tracePt t="101287" x="3867150" y="2489200"/>
          <p14:tracePt t="101295" x="3867150" y="2425700"/>
          <p14:tracePt t="101304" x="3867150" y="2387600"/>
          <p14:tracePt t="101320" x="3854450" y="2368550"/>
          <p14:tracePt t="101337" x="3835400" y="2368550"/>
          <p14:tracePt t="101354" x="3740150" y="2368550"/>
          <p14:tracePt t="101370" x="3625850" y="2400300"/>
          <p14:tracePt t="101387" x="3543300" y="2482850"/>
          <p14:tracePt t="101404" x="3486150" y="2540000"/>
          <p14:tracePt t="101420" x="3371850" y="2628900"/>
          <p14:tracePt t="101437" x="3270250" y="2698750"/>
          <p14:tracePt t="101454" x="3219450" y="2743200"/>
          <p14:tracePt t="101471" x="3194050" y="2762250"/>
          <p14:tracePt t="101487" x="3168650" y="2762250"/>
          <p14:tracePt t="101504" x="3143250" y="2762250"/>
          <p14:tracePt t="101521" x="3105150" y="2768600"/>
          <p14:tracePt t="101537" x="3073400" y="2781300"/>
          <p14:tracePt t="101554" x="3060700" y="2794000"/>
          <p14:tracePt t="101571" x="3035300" y="2819400"/>
          <p14:tracePt t="101587" x="2990850" y="2863850"/>
          <p14:tracePt t="101604" x="2901950" y="2940050"/>
          <p14:tracePt t="101621" x="2794000" y="3035300"/>
          <p14:tracePt t="101637" x="2724150" y="3136900"/>
          <p14:tracePt t="101654" x="2673350" y="3200400"/>
          <p14:tracePt t="101671" x="2654300" y="3225800"/>
          <p14:tracePt t="101687" x="2641600" y="3244850"/>
          <p14:tracePt t="101704" x="2628900" y="3251200"/>
          <p14:tracePt t="101720" x="2590800" y="3270250"/>
          <p14:tracePt t="101737" x="2559050" y="3295650"/>
          <p14:tracePt t="101754" x="2552700" y="3295650"/>
          <p14:tracePt t="101796" x="2546350" y="3295650"/>
          <p14:tracePt t="101804" x="2527300" y="3295650"/>
          <p14:tracePt t="101821" x="2451100" y="3295650"/>
          <p14:tracePt t="101837" x="2374900" y="3314700"/>
          <p14:tracePt t="101855" x="2324100" y="3327400"/>
          <p14:tracePt t="101871" x="2305050" y="3333750"/>
          <p14:tracePt t="101929" x="2305050" y="3340100"/>
          <p14:tracePt t="101935" x="2292350" y="3340100"/>
          <p14:tracePt t="101946" x="2273300" y="3340100"/>
          <p14:tracePt t="101954" x="2254250" y="3346450"/>
          <p14:tracePt t="101971" x="2241550" y="3352800"/>
          <p14:tracePt t="102041" x="2228850" y="3352800"/>
          <p14:tracePt t="102047" x="2209800" y="3352800"/>
          <p14:tracePt t="102056" x="2184400" y="3359150"/>
          <p14:tracePt t="102071" x="2171700" y="3359150"/>
          <p14:tracePt t="102087" x="2159000" y="3365500"/>
          <p14:tracePt t="102240" x="2152650" y="3365500"/>
          <p14:tracePt t="102261" x="2146300" y="3365500"/>
          <p14:tracePt t="102343" x="2139950" y="3365500"/>
          <p14:tracePt t="102351" x="2133600" y="3365500"/>
          <p14:tracePt t="102362" x="2120900" y="3365500"/>
          <p14:tracePt t="102395" x="2114550" y="3365500"/>
          <p14:tracePt t="102479" x="2108200" y="3359150"/>
          <p14:tracePt t="102488" x="2139950" y="3359150"/>
          <p14:tracePt t="102504" x="2311400" y="3359150"/>
          <p14:tracePt t="102521" x="2514600" y="3359150"/>
          <p14:tracePt t="102538" x="2724150" y="3359150"/>
          <p14:tracePt t="102554" x="2876550" y="3352800"/>
          <p14:tracePt t="102571" x="2940050" y="3340100"/>
          <p14:tracePt t="102588" x="2952750" y="3340100"/>
          <p14:tracePt t="102621" x="2971800" y="3340100"/>
          <p14:tracePt t="102637" x="3048000" y="3340100"/>
          <p14:tracePt t="102655" x="3181350" y="3340100"/>
          <p14:tracePt t="102671" x="3314700" y="3340100"/>
          <p14:tracePt t="102688" x="3340100" y="3346450"/>
          <p14:tracePt t="102746" x="3346450" y="3346450"/>
          <p14:tracePt t="102751" x="3352800" y="3346450"/>
          <p14:tracePt t="102762" x="3359150" y="3346450"/>
          <p14:tracePt t="102771" x="3365500" y="3346450"/>
          <p14:tracePt t="103135" x="3371850" y="3346450"/>
          <p14:tracePt t="103201" x="3384550" y="3346450"/>
          <p14:tracePt t="103209" x="3416300" y="3346450"/>
          <p14:tracePt t="103215" x="3448050" y="3346450"/>
          <p14:tracePt t="103223" x="3486150" y="3346450"/>
          <p14:tracePt t="103238" x="3536950" y="3346450"/>
          <p14:tracePt t="103255" x="3676650" y="3346450"/>
          <p14:tracePt t="103271" x="3917950" y="3346450"/>
          <p14:tracePt t="103288" x="4051300" y="3346450"/>
          <p14:tracePt t="103304" x="4140200" y="3346450"/>
          <p14:tracePt t="103321" x="4184650" y="3346450"/>
          <p14:tracePt t="103338" x="4229100" y="3359150"/>
          <p14:tracePt t="103354" x="4305300" y="3365500"/>
          <p14:tracePt t="103371" x="4375150" y="3371850"/>
          <p14:tracePt t="103388" x="4419600" y="3371850"/>
          <p14:tracePt t="103404" x="4432300" y="3378200"/>
          <p14:tracePt t="103421" x="4445000" y="3378200"/>
          <p14:tracePt t="103438" x="4464050" y="3378200"/>
          <p14:tracePt t="103456" x="4508500" y="3378200"/>
          <p14:tracePt t="103471" x="4565650" y="3359150"/>
          <p14:tracePt t="103488" x="4603750" y="3352800"/>
          <p14:tracePt t="103545" x="4610100" y="3352800"/>
          <p14:tracePt t="103551" x="4622800" y="3352800"/>
          <p14:tracePt t="103567" x="4629150" y="3352800"/>
          <p14:tracePt t="103579" x="4641850" y="3352800"/>
          <p14:tracePt t="103687" x="4641850" y="3346450"/>
          <p14:tracePt t="103695" x="4629150" y="3340100"/>
          <p14:tracePt t="103704" x="4603750" y="3333750"/>
          <p14:tracePt t="103721" x="4521200" y="3333750"/>
          <p14:tracePt t="103738" x="4406900" y="3327400"/>
          <p14:tracePt t="103755" x="4305300" y="3327400"/>
          <p14:tracePt t="103771" x="4241800" y="3321050"/>
          <p14:tracePt t="103788" x="4229100" y="3321050"/>
          <p14:tracePt t="103804" x="4229100" y="3314700"/>
          <p14:tracePt t="103840" x="4216400" y="3314700"/>
          <p14:tracePt t="103858" x="4210050" y="3314700"/>
          <p14:tracePt t="103935" x="4241800" y="3314700"/>
          <p14:tracePt t="103946" x="4311650" y="3314700"/>
          <p14:tracePt t="103951" x="4413250" y="3314700"/>
          <p14:tracePt t="103963" x="4533900" y="3314700"/>
          <p14:tracePt t="103971" x="4705350" y="3314700"/>
          <p14:tracePt t="103988" x="5175250" y="3314700"/>
          <p14:tracePt t="104005" x="5524500" y="3302000"/>
          <p14:tracePt t="104021" x="5683250" y="3302000"/>
          <p14:tracePt t="104038" x="5759450" y="3295650"/>
          <p14:tracePt t="104055" x="5772150" y="3289300"/>
          <p14:tracePt t="104056" x="5778500" y="3282950"/>
          <p14:tracePt t="104479" x="5772150" y="3282950"/>
          <p14:tracePt t="104487" x="5765800" y="3282950"/>
          <p14:tracePt t="104505" x="5727700" y="3282950"/>
          <p14:tracePt t="104522" x="5702300" y="3289300"/>
          <p14:tracePt t="104538" x="5689600" y="3295650"/>
          <p14:tracePt t="104555" x="5676900" y="3308350"/>
          <p14:tracePt t="104592" x="5664200" y="3314700"/>
          <p14:tracePt t="104605" x="5657850" y="3314700"/>
          <p14:tracePt t="104622" x="5632450" y="3327400"/>
          <p14:tracePt t="104638" x="5626100" y="3327400"/>
          <p14:tracePt t="104656" x="5619750" y="3327400"/>
          <p14:tracePt t="104672" x="5607050" y="3327400"/>
          <p14:tracePt t="104688" x="5600700" y="3327400"/>
          <p14:tracePt t="104705" x="5588000" y="3327400"/>
          <p14:tracePt t="104722" x="5568950" y="3327400"/>
          <p14:tracePt t="104738" x="5543550" y="3327400"/>
          <p14:tracePt t="104755" x="5518150" y="3321050"/>
          <p14:tracePt t="104788" x="5505450" y="3321050"/>
          <p14:tracePt t="106351" x="5499100" y="3321050"/>
          <p14:tracePt t="106363" x="5435600" y="3314700"/>
          <p14:tracePt t="106368" x="5314950" y="3295650"/>
          <p14:tracePt t="106378" x="5105400" y="3295650"/>
          <p14:tracePt t="106389" x="4851400" y="3295650"/>
          <p14:tracePt t="106406" x="4438650" y="3295650"/>
          <p14:tracePt t="106422" x="4121150" y="3295650"/>
          <p14:tracePt t="106439" x="3816350" y="3257550"/>
          <p14:tracePt t="106456" x="3524250" y="3219450"/>
          <p14:tracePt t="106472" x="3340100" y="3175000"/>
          <p14:tracePt t="106489" x="3073400" y="3143250"/>
          <p14:tracePt t="106506" x="2762250" y="3143250"/>
          <p14:tracePt t="106522" x="2508250" y="3149600"/>
          <p14:tracePt t="106539" x="2419350" y="3168650"/>
          <p14:tracePt t="106556" x="2374900" y="3175000"/>
          <p14:tracePt t="106572" x="2343150" y="3175000"/>
          <p14:tracePt t="106589" x="2292350" y="3181350"/>
          <p14:tracePt t="106605" x="2190750" y="3200400"/>
          <p14:tracePt t="106607" x="2120900" y="3206750"/>
          <p14:tracePt t="106622" x="2000250" y="3225800"/>
          <p14:tracePt t="106623" x="1924050" y="3238500"/>
          <p14:tracePt t="106639" x="1765300" y="3251200"/>
          <p14:tracePt t="106656" x="1720850" y="3251200"/>
          <p14:tracePt t="106672" x="1638300" y="3251200"/>
          <p14:tracePt t="106689" x="1619250" y="3251200"/>
          <p14:tracePt t="107024" x="1625600" y="3251200"/>
          <p14:tracePt t="107031" x="1695450" y="3251200"/>
          <p14:tracePt t="107039" x="1797050" y="3251200"/>
          <p14:tracePt t="107056" x="2146300" y="3251200"/>
          <p14:tracePt t="107072" x="2609850" y="3251200"/>
          <p14:tracePt t="107089" x="3022600" y="3251200"/>
          <p14:tracePt t="107106" x="3302000" y="3251200"/>
          <p14:tracePt t="107122" x="3530600" y="3251200"/>
          <p14:tracePt t="107139" x="3727450" y="3251200"/>
          <p14:tracePt t="107156" x="3930650" y="3251200"/>
          <p14:tracePt t="107172" x="4114800" y="3251200"/>
          <p14:tracePt t="107189" x="4229100" y="3251200"/>
          <p14:tracePt t="107206" x="4286250" y="3251200"/>
          <p14:tracePt t="107223" x="4292600" y="3251200"/>
          <p14:tracePt t="107239" x="4311650" y="3263900"/>
          <p14:tracePt t="107256" x="4324350" y="3276600"/>
          <p14:tracePt t="107273" x="4343400" y="3289300"/>
          <p14:tracePt t="107289" x="4362450" y="3302000"/>
          <p14:tracePt t="107306" x="4368800" y="3302000"/>
          <p14:tracePt t="107322" x="4406900" y="3321050"/>
          <p14:tracePt t="107339" x="4508500" y="3340100"/>
          <p14:tracePt t="107356" x="4699000" y="3359150"/>
          <p14:tracePt t="107373" x="4902200" y="3384550"/>
          <p14:tracePt t="107389" x="5022850" y="3384550"/>
          <p14:tracePt t="107406" x="5080000" y="3384550"/>
          <p14:tracePt t="107407" x="5099050" y="3384550"/>
          <p14:tracePt t="107422" x="5111750" y="3384550"/>
          <p14:tracePt t="107439" x="5130800" y="3384550"/>
          <p14:tracePt t="120903" x="5130800" y="3403600"/>
          <p14:tracePt t="120914" x="5130800" y="3467100"/>
          <p14:tracePt t="120920" x="5130800" y="3524250"/>
          <p14:tracePt t="120928" x="5143500" y="3587750"/>
          <p14:tracePt t="120944" x="5181600" y="3676650"/>
          <p14:tracePt t="120960" x="5219700" y="3714750"/>
          <p14:tracePt t="120978" x="5283200" y="3759200"/>
          <p14:tracePt t="120994" x="5391150" y="3816350"/>
          <p14:tracePt t="121011" x="5556250" y="3898900"/>
          <p14:tracePt t="121027" x="5676900" y="3930650"/>
          <p14:tracePt t="121044" x="5740400" y="3937000"/>
          <p14:tracePt t="121060" x="5759450" y="3937000"/>
          <p14:tracePt t="121094" x="5765800" y="3937000"/>
          <p14:tracePt t="121111" x="5797550" y="3937000"/>
          <p14:tracePt t="121127" x="5969000" y="3937000"/>
          <p14:tracePt t="121144" x="6172200" y="3911600"/>
          <p14:tracePt t="121160" x="6381750" y="3816350"/>
          <p14:tracePt t="121177" x="6559550" y="3752850"/>
          <p14:tracePt t="121194" x="6794500" y="3714750"/>
          <p14:tracePt t="121210" x="7124700" y="3714750"/>
          <p14:tracePt t="121227" x="7404100" y="3714750"/>
          <p14:tracePt t="121244" x="7550150" y="3689350"/>
          <p14:tracePt t="121260" x="7600950" y="3663950"/>
          <p14:tracePt t="121294" x="7607300" y="3663950"/>
          <p14:tracePt t="121312" x="7588250" y="3695700"/>
          <p14:tracePt t="121327" x="7499350" y="3829050"/>
          <p14:tracePt t="121344" x="7442200" y="3867150"/>
          <p14:tracePt t="121360" x="7378700" y="3879850"/>
          <p14:tracePt t="121377" x="7321550" y="3879850"/>
          <p14:tracePt t="121394" x="7219950" y="3879850"/>
          <p14:tracePt t="121411" x="7137400" y="3879850"/>
          <p14:tracePt t="121427" x="7073900" y="3879850"/>
          <p14:tracePt t="121444" x="7016750" y="3879850"/>
          <p14:tracePt t="121460" x="6927850" y="3879850"/>
          <p14:tracePt t="121477" x="6838950" y="3879850"/>
          <p14:tracePt t="121494" x="6711950" y="3879850"/>
          <p14:tracePt t="121495" x="6623050" y="3879850"/>
          <p14:tracePt t="121511" x="6540500" y="3886200"/>
          <p14:tracePt t="121527" x="6248400" y="3968750"/>
          <p14:tracePt t="121544" x="6108700" y="4019550"/>
          <p14:tracePt t="121561" x="6019800" y="4038600"/>
          <p14:tracePt t="121577" x="6013450" y="4038600"/>
          <p14:tracePt t="121696" x="6013450" y="4044950"/>
          <p14:tracePt t="121703" x="6007100" y="4057650"/>
          <p14:tracePt t="121714" x="5937250" y="4076700"/>
          <p14:tracePt t="121728" x="5702300" y="4114800"/>
          <p14:tracePt t="121744" x="5302250" y="4121150"/>
          <p14:tracePt t="121761" x="5010150" y="4121150"/>
          <p14:tracePt t="121778" x="4876800" y="4114800"/>
          <p14:tracePt t="121794" x="4870450" y="4114800"/>
          <p14:tracePt t="121827" x="4870450" y="4108450"/>
          <p14:tracePt t="121844" x="4965700" y="4108450"/>
          <p14:tracePt t="121861" x="5175250" y="4108450"/>
          <p14:tracePt t="121877" x="5588000" y="4108450"/>
          <p14:tracePt t="121879" x="5778500" y="4108450"/>
          <p14:tracePt t="121894" x="5969000" y="4108450"/>
          <p14:tracePt t="121911" x="6235700" y="4108450"/>
          <p14:tracePt t="121928" x="6330950" y="4095750"/>
          <p14:tracePt t="121970" x="6305550" y="4095750"/>
          <p14:tracePt t="121977" x="6248400" y="4095750"/>
          <p14:tracePt t="121994" x="6134100" y="4095750"/>
          <p14:tracePt t="122011" x="6057900" y="4095750"/>
          <p14:tracePt t="122027" x="6019800" y="4095750"/>
          <p14:tracePt t="122044" x="6013450" y="4095750"/>
          <p14:tracePt t="122077" x="6019800" y="4095750"/>
          <p14:tracePt t="122094" x="6051550" y="4095750"/>
          <p14:tracePt t="122113" x="6070600" y="4095750"/>
          <p14:tracePt t="122116" x="6076950" y="4095750"/>
          <p14:tracePt t="122297" x="6083300" y="4095750"/>
          <p14:tracePt t="122384" x="6089650" y="4095750"/>
          <p14:tracePt t="122471" x="6089650" y="4102100"/>
          <p14:tracePt t="122480" x="6089650" y="4114800"/>
          <p14:tracePt t="122487" x="6083300" y="4133850"/>
          <p14:tracePt t="122496" x="6076950" y="4133850"/>
          <p14:tracePt t="122513" x="6076950" y="4146550"/>
          <p14:tracePt t="122527" x="6064250" y="4165600"/>
          <p14:tracePt t="124887" x="6057900" y="4165600"/>
          <p14:tracePt t="124895" x="6026150" y="4165600"/>
          <p14:tracePt t="124912" x="6007100" y="4140200"/>
          <p14:tracePt t="124929" x="5905500" y="4064000"/>
          <p14:tracePt t="124945" x="5803900" y="3987800"/>
          <p14:tracePt t="124962" x="5689600" y="3917950"/>
          <p14:tracePt t="124979" x="5594350" y="3886200"/>
          <p14:tracePt t="124995" x="5537200" y="3879850"/>
          <p14:tracePt t="125012" x="5511800" y="3879850"/>
          <p14:tracePt t="125028" x="5505450" y="3879850"/>
          <p14:tracePt t="125045" x="5486400" y="3886200"/>
          <p14:tracePt t="125062" x="5461000" y="3905250"/>
          <p14:tracePt t="125063" x="5416550" y="3930650"/>
          <p14:tracePt t="125079" x="5359400" y="3975100"/>
          <p14:tracePt t="125095" x="5213350" y="4064000"/>
          <p14:tracePt t="125112" x="5175250" y="4070350"/>
          <p14:tracePt t="125128" x="5168900" y="4070350"/>
          <p14:tracePt t="125145" x="5124450" y="4006850"/>
          <p14:tracePt t="125162" x="5048250" y="3898900"/>
          <p14:tracePt t="125178" x="4972050" y="3810000"/>
          <p14:tracePt t="125195" x="4921250" y="3790950"/>
          <p14:tracePt t="125212" x="4914900" y="3790950"/>
          <p14:tracePt t="125228" x="4914900" y="3810000"/>
          <p14:tracePt t="125246" x="4914900" y="3848100"/>
          <p14:tracePt t="125262" x="4914900" y="3879850"/>
          <p14:tracePt t="125279" x="4933950" y="3924300"/>
          <p14:tracePt t="125280" x="4959350" y="3962400"/>
          <p14:tracePt t="125295" x="5041900" y="4019550"/>
          <p14:tracePt t="125312" x="5143500" y="4083050"/>
          <p14:tracePt t="125329" x="5314950" y="4146550"/>
          <p14:tracePt t="125345" x="5505450" y="4171950"/>
          <p14:tracePt t="125362" x="5695950" y="4171950"/>
          <p14:tracePt t="125379" x="5810250" y="4171950"/>
          <p14:tracePt t="125395" x="5873750" y="4165600"/>
          <p14:tracePt t="125412" x="5924550" y="4140200"/>
          <p14:tracePt t="125429" x="5949950" y="4133850"/>
          <p14:tracePt t="125445" x="5975350" y="4121150"/>
          <p14:tracePt t="125462" x="6019800" y="4108450"/>
          <p14:tracePt t="125463" x="6051550" y="4102100"/>
          <p14:tracePt t="125479" x="6076950" y="4102100"/>
          <p14:tracePt t="125480" x="6096000" y="4102100"/>
          <p14:tracePt t="125495" x="6115050" y="4102100"/>
          <p14:tracePt t="125512" x="6127750" y="4102100"/>
          <p14:tracePt t="125529" x="6172200" y="4102100"/>
          <p14:tracePt t="125545" x="6229350" y="4121150"/>
          <p14:tracePt t="125562" x="6280150" y="4133850"/>
          <p14:tracePt t="125578" x="6299200" y="4133850"/>
          <p14:tracePt t="125595" x="6305550" y="4133850"/>
          <p14:tracePt t="125612" x="6330950" y="4133850"/>
          <p14:tracePt t="125629" x="6381750" y="4133850"/>
          <p14:tracePt t="125645" x="6451600" y="4133850"/>
          <p14:tracePt t="125662" x="6515100" y="4133850"/>
          <p14:tracePt t="125679" x="6572250" y="4133850"/>
          <p14:tracePt t="125695" x="6642100" y="4133850"/>
          <p14:tracePt t="125712" x="6750050" y="4133850"/>
          <p14:tracePt t="125729" x="6946900" y="4133850"/>
          <p14:tracePt t="125745" x="7156450" y="4133850"/>
          <p14:tracePt t="125762" x="7334250" y="4133850"/>
          <p14:tracePt t="125779" x="7410450" y="4133850"/>
          <p14:tracePt t="125795" x="7423150" y="4133850"/>
          <p14:tracePt t="125812" x="7435850" y="4133850"/>
          <p14:tracePt t="125829" x="7461250" y="4133850"/>
          <p14:tracePt t="125845" x="7512050" y="4121150"/>
          <p14:tracePt t="125847" x="7550150" y="4108450"/>
          <p14:tracePt t="125862" x="7569200" y="4102100"/>
          <p14:tracePt t="125879" x="7600950" y="4070350"/>
          <p14:tracePt t="125896" x="7626350" y="4038600"/>
          <p14:tracePt t="125912" x="7645400" y="4000500"/>
          <p14:tracePt t="125929" x="7670800" y="3975100"/>
          <p14:tracePt t="125945" x="7683500" y="3949700"/>
          <p14:tracePt t="125962" x="7689850" y="3924300"/>
          <p14:tracePt t="125979" x="7689850" y="3905250"/>
          <p14:tracePt t="125996" x="7689850" y="3879850"/>
          <p14:tracePt t="126012" x="7670800" y="3848100"/>
          <p14:tracePt t="126029" x="7600950" y="3810000"/>
          <p14:tracePt t="126046" x="7512050" y="3765550"/>
          <p14:tracePt t="126062" x="7397750" y="3733800"/>
          <p14:tracePt t="126063" x="7334250" y="3721100"/>
          <p14:tracePt t="126079" x="7258050" y="3708400"/>
          <p14:tracePt t="126080" x="7181850" y="3695700"/>
          <p14:tracePt t="126096" x="7004050" y="3663950"/>
          <p14:tracePt t="126112" x="6813550" y="3638550"/>
          <p14:tracePt t="126129" x="6623050" y="3619500"/>
          <p14:tracePt t="126145" x="6470650" y="3619500"/>
          <p14:tracePt t="126162" x="6337300" y="3619500"/>
          <p14:tracePt t="126179" x="6197600" y="3619500"/>
          <p14:tracePt t="126195" x="6051550" y="3619500"/>
          <p14:tracePt t="126212" x="5880100" y="3619500"/>
          <p14:tracePt t="126229" x="5657850" y="3644900"/>
          <p14:tracePt t="126246" x="5441950" y="3676650"/>
          <p14:tracePt t="126262" x="5289550" y="3708400"/>
          <p14:tracePt t="126279" x="5207000" y="3714750"/>
          <p14:tracePt t="126296" x="5156200" y="3740150"/>
          <p14:tracePt t="126312" x="5137150" y="3790950"/>
          <p14:tracePt t="126329" x="5124450" y="3860800"/>
          <p14:tracePt t="126345" x="5124450" y="3956050"/>
          <p14:tracePt t="126362" x="5175250" y="4038600"/>
          <p14:tracePt t="126379" x="5289550" y="4146550"/>
          <p14:tracePt t="126396" x="5461000" y="4229100"/>
          <p14:tracePt t="126412" x="5740400" y="4311650"/>
          <p14:tracePt t="126429" x="6242050" y="4400550"/>
          <p14:tracePt t="126446" x="6743700" y="4413250"/>
          <p14:tracePt t="126463" x="7181850" y="4400550"/>
          <p14:tracePt t="126464" x="7334250" y="4362450"/>
          <p14:tracePt t="126479" x="7518400" y="4292600"/>
          <p14:tracePt t="126496" x="7613650" y="4203700"/>
          <p14:tracePt t="126513" x="7645400" y="4114800"/>
          <p14:tracePt t="126529" x="7645400" y="4025900"/>
          <p14:tracePt t="126546" x="7645400" y="3994150"/>
          <p14:tracePt t="126562" x="7626350" y="3975100"/>
          <p14:tracePt t="126579" x="7613650" y="3975100"/>
          <p14:tracePt t="126596" x="7607300" y="3975100"/>
          <p14:tracePt t="126612" x="7600950" y="3975100"/>
          <p14:tracePt t="126629" x="7588250" y="3968750"/>
          <p14:tracePt t="126646" x="7562850" y="3962400"/>
          <p14:tracePt t="126662" x="7537450" y="3949700"/>
          <p14:tracePt t="126679" x="7493000" y="3937000"/>
          <p14:tracePt t="126696" x="7473950" y="3937000"/>
          <p14:tracePt t="126712" x="7416800" y="3930650"/>
          <p14:tracePt t="126729" x="7321550" y="3930650"/>
          <p14:tracePt t="126746" x="7219950" y="3930650"/>
          <p14:tracePt t="126762" x="7105650" y="3924300"/>
          <p14:tracePt t="126779" x="6997700" y="3917950"/>
          <p14:tracePt t="126796" x="6826250" y="3886200"/>
          <p14:tracePt t="126812" x="6496050" y="3841750"/>
          <p14:tracePt t="126829" x="5994400" y="3771900"/>
          <p14:tracePt t="126831" x="5727700" y="3727450"/>
          <p14:tracePt t="126847" x="5441950" y="3689350"/>
          <p14:tracePt t="126863" x="5010150" y="3625850"/>
          <p14:tracePt t="126879" x="4603750" y="3575050"/>
          <p14:tracePt t="126896" x="4318000" y="3524250"/>
          <p14:tracePt t="126912" x="4076700" y="3492500"/>
          <p14:tracePt t="126929" x="3663950" y="3441700"/>
          <p14:tracePt t="126946" x="3302000" y="3390900"/>
          <p14:tracePt t="126962" x="3003550" y="3340100"/>
          <p14:tracePt t="126979" x="2813050" y="3295650"/>
          <p14:tracePt t="126996" x="2711450" y="3263900"/>
          <p14:tracePt t="127012" x="2667000" y="3238500"/>
          <p14:tracePt t="127029" x="2628900" y="3232150"/>
          <p14:tracePt t="127046" x="2546350" y="3206750"/>
          <p14:tracePt t="127063" x="2400300" y="3149600"/>
          <p14:tracePt t="127064" x="2311400" y="3130550"/>
          <p14:tracePt t="127079" x="2165350" y="3092450"/>
          <p14:tracePt t="127096" x="2063750" y="3060700"/>
          <p14:tracePt t="127112" x="1987550" y="3035300"/>
          <p14:tracePt t="127129" x="1968500" y="3028950"/>
          <p14:tracePt t="127146" x="1943100" y="3022600"/>
          <p14:tracePt t="127163" x="1898650" y="3022600"/>
          <p14:tracePt t="127179" x="1854200" y="3022600"/>
          <p14:tracePt t="127196" x="1828800" y="3028950"/>
          <p14:tracePt t="127303" x="1828800" y="3035300"/>
          <p14:tracePt t="127335" x="1835150" y="3035300"/>
          <p14:tracePt t="127343" x="1847850" y="3035300"/>
          <p14:tracePt t="127359" x="1854200" y="3035300"/>
          <p14:tracePt t="127375" x="1866900" y="3035300"/>
          <p14:tracePt t="127386" x="1866900" y="3041650"/>
          <p14:tracePt t="127544" x="1873250" y="3041650"/>
          <p14:tracePt t="127559" x="1892300" y="3041650"/>
          <p14:tracePt t="127570" x="1924050" y="3041650"/>
          <p14:tracePt t="127575" x="1974850" y="3041650"/>
          <p14:tracePt t="127588" x="2012950" y="3048000"/>
          <p14:tracePt t="127596" x="2063750" y="3060700"/>
          <p14:tracePt t="127613" x="2184400" y="3079750"/>
          <p14:tracePt t="127629" x="2330450" y="3105150"/>
          <p14:tracePt t="127647" x="2527300" y="3117850"/>
          <p14:tracePt t="127663" x="2724150" y="3155950"/>
          <p14:tracePt t="127664" x="2857500" y="3175000"/>
          <p14:tracePt t="127679" x="3270250" y="3225800"/>
          <p14:tracePt t="127696" x="3702050" y="3289300"/>
          <p14:tracePt t="127713" x="4083050" y="3346450"/>
          <p14:tracePt t="127729" x="4343400" y="3390900"/>
          <p14:tracePt t="127746" x="4533900" y="3416300"/>
          <p14:tracePt t="127763" x="4660900" y="3441700"/>
          <p14:tracePt t="127779" x="4762500" y="3467100"/>
          <p14:tracePt t="127796" x="4864100" y="3505200"/>
          <p14:tracePt t="127813" x="4914900" y="3517900"/>
          <p14:tracePt t="127829" x="4991100" y="3530600"/>
          <p14:tracePt t="127831" x="5016500" y="3536950"/>
          <p14:tracePt t="127846" x="5035550" y="3543300"/>
          <p14:tracePt t="127863" x="5060950" y="3556000"/>
          <p14:tracePt t="127879" x="5105400" y="3581400"/>
          <p14:tracePt t="127896" x="5130800" y="3587750"/>
          <p14:tracePt t="127913" x="5156200" y="3594100"/>
          <p14:tracePt t="127929" x="5168900" y="3594100"/>
          <p14:tracePt t="128065" x="5175250" y="3594100"/>
          <p14:tracePt t="128088" x="5175250" y="3581400"/>
          <p14:tracePt t="128095" x="5175250" y="3568700"/>
          <p14:tracePt t="128105" x="5181600" y="3543300"/>
          <p14:tracePt t="128114" x="5200650" y="3524250"/>
          <p14:tracePt t="128129" x="5245100" y="3454400"/>
          <p14:tracePt t="128146" x="5308600" y="3384550"/>
          <p14:tracePt t="128163" x="5410200" y="3327400"/>
          <p14:tracePt t="128180" x="5505450" y="3282950"/>
          <p14:tracePt t="128196" x="5549900" y="3257550"/>
          <p14:tracePt t="128213" x="5568950" y="3257550"/>
          <p14:tracePt t="128351" x="5575300" y="3257550"/>
          <p14:tracePt t="128360" x="5575300" y="3251200"/>
          <p14:tracePt t="128375" x="5575300" y="3244850"/>
          <p14:tracePt t="129000" x="5568950" y="3244850"/>
          <p14:tracePt t="129007" x="5562600" y="3244850"/>
          <p14:tracePt t="129015" x="5556250" y="3244850"/>
          <p14:tracePt t="129030" x="5537200" y="3244850"/>
          <p14:tracePt t="129047" x="5505450" y="3244850"/>
          <p14:tracePt t="129063" x="5480050" y="3244850"/>
          <p14:tracePt t="129105" x="5473700" y="3251200"/>
          <p14:tracePt t="129113" x="5473700" y="3257550"/>
          <p14:tracePt t="129130" x="5448300" y="3276600"/>
          <p14:tracePt t="129147" x="5435600" y="3295650"/>
          <p14:tracePt t="129163" x="5416550" y="3321050"/>
          <p14:tracePt t="129180" x="5416550" y="3340100"/>
          <p14:tracePt t="129196" x="5416550" y="3346450"/>
          <p14:tracePt t="129213" x="5410200" y="3359150"/>
          <p14:tracePt t="129230" x="5403850" y="3371850"/>
          <p14:tracePt t="129247" x="5397500" y="3397250"/>
          <p14:tracePt t="129263" x="5378450" y="3454400"/>
          <p14:tracePt t="129280" x="5372100" y="3454400"/>
          <p14:tracePt t="129343" x="5372100" y="3467100"/>
          <p14:tracePt t="129354" x="5353050" y="3479800"/>
          <p14:tracePt t="129359" x="5346700" y="3486150"/>
          <p14:tracePt t="129371" x="5327650" y="3498850"/>
          <p14:tracePt t="129380" x="5314950" y="3505200"/>
          <p14:tracePt t="129397" x="5308600" y="3505200"/>
          <p14:tracePt t="129430" x="5302250" y="3505200"/>
          <p14:tracePt t="129447" x="5276850" y="3505200"/>
          <p14:tracePt t="129463" x="5194300" y="3454400"/>
          <p14:tracePt t="129480" x="5168900" y="3435350"/>
          <p14:tracePt t="129496" x="5149850" y="3409950"/>
          <p14:tracePt t="129513" x="5143500" y="3390900"/>
          <p14:tracePt t="129530" x="5118100" y="3333750"/>
          <p14:tracePt t="129547" x="5073650" y="3270250"/>
          <p14:tracePt t="129563" x="4997450" y="3213100"/>
          <p14:tracePt t="129580" x="4902200" y="3149600"/>
          <p14:tracePt t="129597" x="4845050" y="3105150"/>
          <p14:tracePt t="129613" x="4781550" y="3060700"/>
          <p14:tracePt t="129630" x="4724400" y="3022600"/>
          <p14:tracePt t="129648" x="4635500" y="2997200"/>
          <p14:tracePt t="129663" x="4419600" y="2952750"/>
          <p14:tracePt t="129680" x="4260850" y="2952750"/>
          <p14:tracePt t="129697" x="4095750" y="2952750"/>
          <p14:tracePt t="129714" x="3949700" y="2952750"/>
          <p14:tracePt t="129730" x="3835400" y="2952750"/>
          <p14:tracePt t="129747" x="3727450" y="2965450"/>
          <p14:tracePt t="129763" x="3568700" y="3022600"/>
          <p14:tracePt t="129780" x="3403600" y="3130550"/>
          <p14:tracePt t="129797" x="3251200" y="3263900"/>
          <p14:tracePt t="129813" x="3143250" y="3441700"/>
          <p14:tracePt t="129830" x="3130550" y="3587750"/>
          <p14:tracePt t="129831" x="3130550" y="3651250"/>
          <p14:tracePt t="129847" x="3130550" y="3721100"/>
          <p14:tracePt t="129863" x="3378200" y="3987800"/>
          <p14:tracePt t="129880" x="3708400" y="4210050"/>
          <p14:tracePt t="129897" x="4171950" y="4432300"/>
          <p14:tracePt t="129913" x="4622800" y="4578350"/>
          <p14:tracePt t="129930" x="4870450" y="4591050"/>
          <p14:tracePt t="129947" x="5130800" y="4533900"/>
          <p14:tracePt t="129963" x="5340350" y="4394200"/>
          <p14:tracePt t="129980" x="5524500" y="4235450"/>
          <p14:tracePt t="129997" x="5702300" y="4044950"/>
          <p14:tracePt t="130014" x="5829300" y="3905250"/>
          <p14:tracePt t="130030" x="5918200" y="3778250"/>
          <p14:tracePt t="130047" x="5943600" y="3644900"/>
          <p14:tracePt t="130063" x="5943600" y="3467100"/>
          <p14:tracePt t="130080" x="5905500" y="3371850"/>
          <p14:tracePt t="130097" x="5848350" y="3302000"/>
          <p14:tracePt t="130114" x="5784850" y="3270250"/>
          <p14:tracePt t="130130" x="5715000" y="3244850"/>
          <p14:tracePt t="130147" x="5588000" y="3238500"/>
          <p14:tracePt t="130163" x="5397500" y="3238500"/>
          <p14:tracePt t="130180" x="5118100" y="3238500"/>
          <p14:tracePt t="130197" x="4718050" y="3238500"/>
          <p14:tracePt t="130213" x="4375150" y="3282950"/>
          <p14:tracePt t="130230" x="4140200" y="3359150"/>
          <p14:tracePt t="130232" x="4070350" y="3397250"/>
          <p14:tracePt t="130247" x="3968750" y="3479800"/>
          <p14:tracePt t="130264" x="3930650" y="3562350"/>
          <p14:tracePt t="130280" x="3917950" y="3638550"/>
          <p14:tracePt t="130297" x="3917950" y="3695700"/>
          <p14:tracePt t="130314" x="3930650" y="3771900"/>
          <p14:tracePt t="130330" x="3968750" y="3854450"/>
          <p14:tracePt t="130347" x="4038600" y="3949700"/>
          <p14:tracePt t="130364" x="4140200" y="4025900"/>
          <p14:tracePt t="130380" x="4292600" y="4070350"/>
          <p14:tracePt t="130397" x="4457700" y="4108450"/>
          <p14:tracePt t="130414" x="4616450" y="4121150"/>
          <p14:tracePt t="130430" x="4718050" y="4121150"/>
          <p14:tracePt t="130448" x="4768850" y="4121150"/>
          <p14:tracePt t="130464" x="4826000" y="4089400"/>
          <p14:tracePt t="130480" x="4921250" y="4057650"/>
          <p14:tracePt t="130497" x="5010150" y="3994150"/>
          <p14:tracePt t="130514" x="5130800" y="3898900"/>
          <p14:tracePt t="130530" x="5219700" y="3778250"/>
          <p14:tracePt t="130547" x="5270500" y="3644900"/>
          <p14:tracePt t="130564" x="5270500" y="3536950"/>
          <p14:tracePt t="130580" x="5257800" y="3429000"/>
          <p14:tracePt t="130597" x="5181600" y="3321050"/>
          <p14:tracePt t="130614" x="5048250" y="3225800"/>
          <p14:tracePt t="130630" x="4908550" y="3149600"/>
          <p14:tracePt t="130632" x="4838700" y="3136900"/>
          <p14:tracePt t="130647" x="4679950" y="3111500"/>
          <p14:tracePt t="130664" x="4527550" y="3111500"/>
          <p14:tracePt t="130680" x="4419600" y="3111500"/>
          <p14:tracePt t="130697" x="4368800" y="3111500"/>
          <p14:tracePt t="130714" x="4318000" y="3124200"/>
          <p14:tracePt t="130730" x="4254500" y="3155950"/>
          <p14:tracePt t="130747" x="4165600" y="3213100"/>
          <p14:tracePt t="130764" x="4089400" y="3302000"/>
          <p14:tracePt t="130780" x="4019550" y="3416300"/>
          <p14:tracePt t="130797" x="3987800" y="3536950"/>
          <p14:tracePt t="130814" x="3987800" y="3638550"/>
          <p14:tracePt t="130815" x="4000500" y="3676650"/>
          <p14:tracePt t="130831" x="4038600" y="3733800"/>
          <p14:tracePt t="130847" x="4235450" y="3835400"/>
          <p14:tracePt t="130864" x="4406900" y="3886200"/>
          <p14:tracePt t="130880" x="4584700" y="3917950"/>
          <p14:tracePt t="130888" x="4660900" y="3917950"/>
          <p14:tracePt t="130897" x="4737100" y="3917950"/>
          <p14:tracePt t="130914" x="4876800" y="3911600"/>
          <p14:tracePt t="130930" x="4984750" y="3848100"/>
          <p14:tracePt t="130947" x="5054600" y="3778250"/>
          <p14:tracePt t="130964" x="5111750" y="3651250"/>
          <p14:tracePt t="130980" x="5149850" y="3505200"/>
          <p14:tracePt t="130997" x="5168900" y="3378200"/>
          <p14:tracePt t="131014" x="5168900" y="3308350"/>
          <p14:tracePt t="131015" x="5168900" y="3282950"/>
          <p14:tracePt t="131031" x="5168900" y="3263900"/>
          <p14:tracePt t="131032" x="5156200" y="3251200"/>
          <p14:tracePt t="131047" x="5118100" y="3238500"/>
          <p14:tracePt t="131064" x="5099050" y="3238500"/>
          <p14:tracePt t="131080" x="5060950" y="3238500"/>
          <p14:tracePt t="131097" x="5003800" y="3244850"/>
          <p14:tracePt t="131114" x="4933950" y="3263900"/>
          <p14:tracePt t="131130" x="4876800" y="3289300"/>
          <p14:tracePt t="131147" x="4851400" y="3295650"/>
          <p14:tracePt t="131164" x="4845050" y="3295650"/>
          <p14:tracePt t="131223" x="4838700" y="3302000"/>
          <p14:tracePt t="131239" x="4832350" y="3302000"/>
          <p14:tracePt t="131249" x="4826000" y="3308350"/>
          <p14:tracePt t="131543" x="4826000" y="3314700"/>
          <p14:tracePt t="131559" x="4826000" y="3327400"/>
          <p14:tracePt t="131575" x="4826000" y="3333750"/>
          <p14:tracePt t="131586" x="4819650" y="3333750"/>
          <p14:tracePt t="131768" x="4819650" y="3346450"/>
          <p14:tracePt t="131777" x="4813300" y="3352800"/>
          <p14:tracePt t="131783" x="4806950" y="3365500"/>
          <p14:tracePt t="131797" x="4800600" y="3371850"/>
          <p14:tracePt t="131814" x="4800600" y="3378200"/>
          <p14:tracePt t="131831" x="4800600" y="3384550"/>
          <p14:tracePt t="131847" x="4800600" y="3390900"/>
          <p14:tracePt t="131864" x="4800600" y="3403600"/>
          <p14:tracePt t="131881" x="4800600" y="3429000"/>
          <p14:tracePt t="131897" x="4800600" y="3467100"/>
          <p14:tracePt t="131914" x="4800600" y="3511550"/>
          <p14:tracePt t="131931" x="4800600" y="3568700"/>
          <p14:tracePt t="131948" x="4800600" y="3625850"/>
          <p14:tracePt t="131964" x="4813300" y="3695700"/>
          <p14:tracePt t="131981" x="4832350" y="3778250"/>
          <p14:tracePt t="131997" x="4864100" y="3867150"/>
          <p14:tracePt t="132014" x="4895850" y="3975100"/>
          <p14:tracePt t="132031" x="4921250" y="4038600"/>
          <p14:tracePt t="132048" x="4940300" y="4070350"/>
          <p14:tracePt t="132064" x="4953000" y="4076700"/>
          <p14:tracePt t="132097" x="4953000" y="4083050"/>
          <p14:tracePt t="132114" x="4972050" y="4114800"/>
          <p14:tracePt t="132131" x="4997450" y="4171950"/>
          <p14:tracePt t="132147" x="5029200" y="4229100"/>
          <p14:tracePt t="132164" x="5060950" y="4267200"/>
          <p14:tracePt t="132181" x="5067300" y="4279900"/>
          <p14:tracePt t="132197" x="5086350" y="4292600"/>
          <p14:tracePt t="132214" x="5099050" y="4311650"/>
          <p14:tracePt t="132216" x="5105400" y="4330700"/>
          <p14:tracePt t="132231" x="5130800" y="4362450"/>
          <p14:tracePt t="132248" x="5156200" y="4381500"/>
          <p14:tracePt t="132264" x="5181600" y="4387850"/>
          <p14:tracePt t="132281" x="5194300" y="4400550"/>
          <p14:tracePt t="132297" x="5207000" y="4406900"/>
          <p14:tracePt t="132315" x="5232400" y="4425950"/>
          <p14:tracePt t="132331" x="5270500" y="4451350"/>
          <p14:tracePt t="132347" x="5283200" y="4457700"/>
          <p14:tracePt t="132364" x="5289550" y="4457700"/>
          <p14:tracePt t="132408" x="5295900" y="4464050"/>
          <p14:tracePt t="132463" x="5295900" y="4470400"/>
          <p14:tracePt t="136311" x="5308600" y="4489450"/>
          <p14:tracePt t="136322" x="5334000" y="4508500"/>
          <p14:tracePt t="136328" x="5391150" y="4540250"/>
          <p14:tracePt t="136340" x="5422900" y="4578350"/>
          <p14:tracePt t="136349" x="5441950" y="4616450"/>
          <p14:tracePt t="136367" x="5454650" y="4648200"/>
          <p14:tracePt t="136383" x="5454650" y="4660900"/>
          <p14:tracePt t="136399" x="5435600" y="4730750"/>
          <p14:tracePt t="136416" x="5435600" y="4762500"/>
          <p14:tracePt t="136433" x="5435600" y="4794250"/>
          <p14:tracePt t="136449" x="5435600" y="4806950"/>
          <p14:tracePt t="136466" x="5429250" y="4819650"/>
          <p14:tracePt t="136482" x="5429250" y="4826000"/>
          <p14:tracePt t="136499" x="5429250" y="4838700"/>
          <p14:tracePt t="136516" x="5429250" y="4851400"/>
          <p14:tracePt t="136532" x="5461000" y="4883150"/>
          <p14:tracePt t="136549" x="5530850" y="4927600"/>
          <p14:tracePt t="136566" x="5568950" y="4940300"/>
          <p14:tracePt t="136567" x="5594350" y="4953000"/>
          <p14:tracePt t="136583" x="5607050" y="4953000"/>
          <p14:tracePt t="136599" x="5670550" y="4978400"/>
          <p14:tracePt t="136616" x="5753100" y="4997450"/>
          <p14:tracePt t="136632" x="5892800" y="5060950"/>
          <p14:tracePt t="136649" x="6045200" y="5124450"/>
          <p14:tracePt t="136666" x="6165850" y="5156200"/>
          <p14:tracePt t="136683" x="6273800" y="5175250"/>
          <p14:tracePt t="136699" x="6381750" y="5187950"/>
          <p14:tracePt t="136716" x="6483350" y="5187950"/>
          <p14:tracePt t="136732" x="6565900" y="5187950"/>
          <p14:tracePt t="136749" x="6661150" y="5187950"/>
          <p14:tracePt t="136751" x="6705600" y="5187950"/>
          <p14:tracePt t="136766" x="6762750" y="5187950"/>
          <p14:tracePt t="136783" x="6889750" y="5187950"/>
          <p14:tracePt t="136784" x="6946900" y="5187950"/>
          <p14:tracePt t="136799" x="7048500" y="5187950"/>
          <p14:tracePt t="136816" x="7150100" y="5187950"/>
          <p14:tracePt t="136832" x="7232650" y="5187950"/>
          <p14:tracePt t="136849" x="7264400" y="5187950"/>
          <p14:tracePt t="136866" x="7283450" y="5187950"/>
          <p14:tracePt t="136882" x="7308850" y="5187950"/>
          <p14:tracePt t="136899" x="7359650" y="5187950"/>
          <p14:tracePt t="136916" x="7461250" y="5181600"/>
          <p14:tracePt t="136932" x="7480300" y="5181600"/>
          <p14:tracePt t="136949" x="7493000" y="5181600"/>
          <p14:tracePt t="136983" x="7499350" y="5168900"/>
          <p14:tracePt t="136999" x="7531100" y="5149850"/>
          <p14:tracePt t="137016" x="7543800" y="5137150"/>
          <p14:tracePt t="137032" x="7550150" y="5130800"/>
          <p14:tracePt t="137074" x="7550150" y="5124450"/>
          <p14:tracePt t="137095" x="7550150" y="5118100"/>
          <p14:tracePt t="137107" x="7543800" y="5099050"/>
          <p14:tracePt t="137116" x="7531100" y="5092700"/>
          <p14:tracePt t="137132" x="7493000" y="5048250"/>
          <p14:tracePt t="137149" x="7461250" y="5029200"/>
          <p14:tracePt t="137167" x="7429500" y="4997450"/>
          <p14:tracePt t="137183" x="7423150" y="4959350"/>
          <p14:tracePt t="137199" x="7423150" y="4946650"/>
          <p14:tracePt t="137216" x="7423150" y="4927600"/>
          <p14:tracePt t="137232" x="7435850" y="4870450"/>
          <p14:tracePt t="137249" x="7435850" y="4838700"/>
          <p14:tracePt t="137266" x="7435850" y="4826000"/>
          <p14:tracePt t="137283" x="7454900" y="4806950"/>
          <p14:tracePt t="137299" x="7473950" y="4781550"/>
          <p14:tracePt t="137316" x="7512050" y="4737100"/>
          <p14:tracePt t="137333" x="7543800" y="4699000"/>
          <p14:tracePt t="137349" x="7569200" y="4660900"/>
          <p14:tracePt t="137366" x="7581900" y="4648200"/>
          <p14:tracePt t="137367" x="7594600" y="4641850"/>
          <p14:tracePt t="137383" x="7600950" y="4635500"/>
          <p14:tracePt t="137399" x="7639050" y="4622800"/>
          <p14:tracePt t="137416" x="7677150" y="4616450"/>
          <p14:tracePt t="137432" x="7715250" y="4616450"/>
          <p14:tracePt t="137449" x="7747000" y="4616450"/>
          <p14:tracePt t="137466" x="7797800" y="4641850"/>
          <p14:tracePt t="137483" x="7829550" y="4673600"/>
          <p14:tracePt t="137499" x="7861300" y="4692650"/>
          <p14:tracePt t="137516" x="7905750" y="4749800"/>
          <p14:tracePt t="137533" x="7943850" y="4800600"/>
          <p14:tracePt t="137535" x="7969250" y="4826000"/>
          <p14:tracePt t="137549" x="7975600" y="4845050"/>
          <p14:tracePt t="137566" x="8001000" y="4870450"/>
          <p14:tracePt t="137583" x="8007350" y="4908550"/>
          <p14:tracePt t="137584" x="8020050" y="4927600"/>
          <p14:tracePt t="137599" x="8020050" y="4959350"/>
          <p14:tracePt t="137616" x="8020050" y="4997450"/>
          <p14:tracePt t="137633" x="8020050" y="5022850"/>
          <p14:tracePt t="137649" x="8020050" y="5029200"/>
          <p14:tracePt t="137666" x="8001000" y="5060950"/>
          <p14:tracePt t="137683" x="7969250" y="5092700"/>
          <p14:tracePt t="137699" x="7918450" y="5181600"/>
          <p14:tracePt t="137716" x="7829550" y="5257800"/>
          <p14:tracePt t="137733" x="7772400" y="5302250"/>
          <p14:tracePt t="137749" x="7702550" y="5308600"/>
          <p14:tracePt t="137751" x="7689850" y="5308600"/>
          <p14:tracePt t="137766" x="7670800" y="5308600"/>
          <p14:tracePt t="137783" x="7645400" y="5308600"/>
          <p14:tracePt t="137799" x="7600950" y="5302250"/>
          <p14:tracePt t="137816" x="7505700" y="5251450"/>
          <p14:tracePt t="137833" x="7366000" y="5194300"/>
          <p14:tracePt t="137850" x="7219950" y="5105400"/>
          <p14:tracePt t="137866" x="7137400" y="5035550"/>
          <p14:tracePt t="137883" x="7092950" y="4965700"/>
          <p14:tracePt t="137899" x="7061200" y="4902200"/>
          <p14:tracePt t="137916" x="7048500" y="4857750"/>
          <p14:tracePt t="137933" x="7035800" y="4819650"/>
          <p14:tracePt t="137949" x="7035800" y="4781550"/>
          <p14:tracePt t="137967" x="7035800" y="4718050"/>
          <p14:tracePt t="137983" x="7073900" y="4635500"/>
          <p14:tracePt t="137999" x="7112000" y="4603750"/>
          <p14:tracePt t="138016" x="7175500" y="4527550"/>
          <p14:tracePt t="138033" x="7213600" y="4508500"/>
          <p14:tracePt t="138050" x="7270750" y="4495800"/>
          <p14:tracePt t="138066" x="7334250" y="4476750"/>
          <p14:tracePt t="138083" x="7366000" y="4464050"/>
          <p14:tracePt t="138099" x="7385050" y="4464050"/>
          <p14:tracePt t="138116" x="7416800" y="4464050"/>
          <p14:tracePt t="138133" x="7480300" y="4476750"/>
          <p14:tracePt t="138150" x="7562850" y="4540250"/>
          <p14:tracePt t="138166" x="7658100" y="4603750"/>
          <p14:tracePt t="138183" x="7734300" y="4686300"/>
          <p14:tracePt t="138199" x="7766050" y="4749800"/>
          <p14:tracePt t="138216" x="7785100" y="4794250"/>
          <p14:tracePt t="138233" x="7797800" y="4857750"/>
          <p14:tracePt t="138249" x="7816850" y="4914900"/>
          <p14:tracePt t="138266" x="7842250" y="5003800"/>
          <p14:tracePt t="138283" x="7854950" y="5073650"/>
          <p14:tracePt t="138299" x="7854950" y="5111750"/>
          <p14:tracePt t="138316" x="7816850" y="5168900"/>
          <p14:tracePt t="138333" x="7772400" y="5226050"/>
          <p14:tracePt t="138335" x="7740650" y="5245100"/>
          <p14:tracePt t="138350" x="7721600" y="5251450"/>
          <p14:tracePt t="138367" x="7683500" y="5270500"/>
          <p14:tracePt t="138383" x="7594600" y="5276850"/>
          <p14:tracePt t="138399" x="7499350" y="5276850"/>
          <p14:tracePt t="138416" x="7372350" y="5270500"/>
          <p14:tracePt t="138433" x="7270750" y="5238750"/>
          <p14:tracePt t="138450" x="7200900" y="5200650"/>
          <p14:tracePt t="138466" x="7156450" y="5162550"/>
          <p14:tracePt t="138483" x="7112000" y="5086350"/>
          <p14:tracePt t="138499" x="7092950" y="5010150"/>
          <p14:tracePt t="138516" x="7092950" y="4921250"/>
          <p14:tracePt t="138533" x="7092950" y="4838700"/>
          <p14:tracePt t="138550" x="7105650" y="4756150"/>
          <p14:tracePt t="138551" x="7137400" y="4692650"/>
          <p14:tracePt t="138567" x="7175500" y="4641850"/>
          <p14:tracePt t="138583" x="7289800" y="4521200"/>
          <p14:tracePt t="138600" x="7366000" y="4470400"/>
          <p14:tracePt t="138616" x="7404100" y="4445000"/>
          <p14:tracePt t="138633" x="7442200" y="4432300"/>
          <p14:tracePt t="138650" x="7486650" y="4432300"/>
          <p14:tracePt t="138666" x="7537450" y="4432300"/>
          <p14:tracePt t="138683" x="7588250" y="4432300"/>
          <p14:tracePt t="138700" x="7639050" y="4432300"/>
          <p14:tracePt t="138716" x="7696200" y="4451350"/>
          <p14:tracePt t="138733" x="7740650" y="4470400"/>
          <p14:tracePt t="138750" x="7791450" y="4508500"/>
          <p14:tracePt t="138767" x="7854950" y="4540250"/>
          <p14:tracePt t="138783" x="7924800" y="4584700"/>
          <p14:tracePt t="138800" x="7943850" y="4597400"/>
          <p14:tracePt t="138816" x="7943850" y="4603750"/>
          <p14:tracePt t="138833" x="7943850" y="4629150"/>
          <p14:tracePt t="138850" x="7943850" y="4641850"/>
          <p14:tracePt t="138866" x="7943850" y="4667250"/>
          <p14:tracePt t="138883" x="7943850" y="4673600"/>
          <p14:tracePt t="138900" x="7950200" y="4673600"/>
          <p14:tracePt t="139104" x="7950200" y="4679950"/>
          <p14:tracePt t="139120" x="7950200" y="4686300"/>
          <p14:tracePt t="139136" x="7956550" y="4692650"/>
          <p14:tracePt t="139143" x="7962900" y="4699000"/>
          <p14:tracePt t="139207" x="7962900" y="4705350"/>
          <p14:tracePt t="139272" x="7962900" y="4692650"/>
          <p14:tracePt t="139279" x="7950200" y="4679950"/>
          <p14:tracePt t="139290" x="7931150" y="4654550"/>
          <p14:tracePt t="139300" x="7918450" y="4641850"/>
          <p14:tracePt t="139317" x="7893050" y="4616450"/>
          <p14:tracePt t="139333" x="7874000" y="4603750"/>
          <p14:tracePt t="139350" x="7874000" y="4597400"/>
          <p14:tracePt t="139415" x="7874000" y="4603750"/>
          <p14:tracePt t="139433" x="7886700" y="4635500"/>
          <p14:tracePt t="139450" x="7893050" y="4673600"/>
          <p14:tracePt t="139467" x="7899400" y="4692650"/>
          <p14:tracePt t="139483" x="7912100" y="4705350"/>
          <p14:tracePt t="139553" x="7899400" y="4686300"/>
          <p14:tracePt t="139560" x="7893050" y="4667250"/>
          <p14:tracePt t="139570" x="7886700" y="4648200"/>
          <p14:tracePt t="139583" x="7886700" y="4622800"/>
          <p14:tracePt t="139647" x="7886700" y="4629150"/>
          <p14:tracePt t="139658" x="7893050" y="4648200"/>
          <p14:tracePt t="139663" x="7918450" y="4679950"/>
          <p14:tracePt t="139675" x="7931150" y="4686300"/>
          <p14:tracePt t="139684" x="7943850" y="4711700"/>
          <p14:tracePt t="139700" x="7950200" y="4711700"/>
          <p14:tracePt t="139735" x="7950200" y="4705350"/>
          <p14:tracePt t="139750" x="7950200" y="4679950"/>
          <p14:tracePt t="139767" x="7950200" y="4629150"/>
          <p14:tracePt t="139784" x="7943850" y="4616450"/>
          <p14:tracePt t="139843" x="7943850" y="4629150"/>
          <p14:tracePt t="139847" x="7950200" y="4641850"/>
          <p14:tracePt t="139859" x="7950200" y="4667250"/>
          <p14:tracePt t="139867" x="7950200" y="4692650"/>
          <p14:tracePt t="139883" x="7950200" y="4724400"/>
          <p14:tracePt t="139900" x="7950200" y="4730750"/>
          <p14:tracePt t="139933" x="7950200" y="4724400"/>
          <p14:tracePt t="139950" x="7943850" y="4660900"/>
          <p14:tracePt t="139970" x="7912100" y="4610100"/>
          <p14:tracePt t="139973" x="7912100" y="4597400"/>
          <p14:tracePt t="139984" x="7905750" y="4597400"/>
          <p14:tracePt t="140026" x="7905750" y="4610100"/>
          <p14:tracePt t="140034" x="7905750" y="4622800"/>
          <p14:tracePt t="140050" x="7905750" y="4660900"/>
          <p14:tracePt t="140067" x="7912100" y="4699000"/>
          <p14:tracePt t="140083" x="7912100" y="4711700"/>
          <p14:tracePt t="140127" x="7912100" y="4705350"/>
          <p14:tracePt t="140137" x="7912100" y="4686300"/>
          <p14:tracePt t="140150" x="7912100" y="4667250"/>
          <p14:tracePt t="140167" x="7899400" y="4641850"/>
          <p14:tracePt t="140184" x="7886700" y="4629150"/>
          <p14:tracePt t="140247" x="7886700" y="4641850"/>
          <p14:tracePt t="140258" x="7893050" y="4667250"/>
          <p14:tracePt t="140263" x="7905750" y="4692650"/>
          <p14:tracePt t="140274" x="7912100" y="4724400"/>
          <p14:tracePt t="140283" x="7918450" y="4724400"/>
          <p14:tracePt t="140300" x="7924800" y="4737100"/>
          <p14:tracePt t="140336" x="7924800" y="4724400"/>
          <p14:tracePt t="140350" x="7918450" y="4692650"/>
          <p14:tracePt t="140367" x="7899400" y="4622800"/>
          <p14:tracePt t="140383" x="7874000" y="4572000"/>
          <p14:tracePt t="140447" x="7874000" y="4591050"/>
          <p14:tracePt t="140459" x="7874000" y="4616450"/>
          <p14:tracePt t="140463" x="7874000" y="4641850"/>
          <p14:tracePt t="140475" x="7874000" y="4673600"/>
          <p14:tracePt t="140484" x="7874000" y="4692650"/>
          <p14:tracePt t="140500" x="7874000" y="4718050"/>
          <p14:tracePt t="140552" x="7861300" y="4718050"/>
          <p14:tracePt t="140560" x="7848600" y="4711700"/>
          <p14:tracePt t="140568" x="7835900" y="4692650"/>
          <p14:tracePt t="140584" x="7804150" y="4673600"/>
          <p14:tracePt t="140601" x="7791450" y="4660900"/>
          <p14:tracePt t="140671" x="7791450" y="4673600"/>
          <p14:tracePt t="140679" x="7791450" y="4679950"/>
          <p14:tracePt t="140695" x="7791450" y="4692650"/>
          <p14:tracePt t="140722" x="7797800" y="4692650"/>
          <p14:tracePt t="140744" x="7797800" y="4654550"/>
          <p14:tracePt t="140753" x="7791450" y="4610100"/>
          <p14:tracePt t="140760" x="7778750" y="4552950"/>
          <p14:tracePt t="140771" x="7759700" y="4514850"/>
          <p14:tracePt t="140784" x="7747000" y="4470400"/>
          <p14:tracePt t="140847" x="7747000" y="4476750"/>
          <p14:tracePt t="140859" x="7747000" y="4489450"/>
          <p14:tracePt t="140864" x="7753350" y="4508500"/>
          <p14:tracePt t="140875" x="7753350" y="4514850"/>
          <p14:tracePt t="140884" x="7753350" y="4527550"/>
          <p14:tracePt t="140900" x="7753350" y="4533900"/>
          <p14:tracePt t="140917" x="7759700" y="4533900"/>
          <p14:tracePt t="142263" x="7759700" y="4540250"/>
          <p14:tracePt t="142274" x="7753350" y="4546600"/>
          <p14:tracePt t="142292" x="7753350" y="4559300"/>
          <p14:tracePt t="142296" x="7747000" y="4565650"/>
          <p14:tracePt t="142308" x="7747000" y="4578350"/>
          <p14:tracePt t="142318" x="7747000" y="4591050"/>
          <p14:tracePt t="142334" x="7747000" y="4622800"/>
          <p14:tracePt t="142351" x="7759700" y="4692650"/>
          <p14:tracePt t="142368" x="7772400" y="4718050"/>
          <p14:tracePt t="142384" x="7804150" y="4813300"/>
          <p14:tracePt t="142401" x="7835900" y="4889500"/>
          <p14:tracePt t="142418" x="7886700" y="5016500"/>
          <p14:tracePt t="142435" x="7937500" y="5118100"/>
          <p14:tracePt t="142451" x="7981950" y="5200650"/>
          <p14:tracePt t="142468" x="8013700" y="5270500"/>
          <p14:tracePt t="142484" x="8039100" y="5340350"/>
          <p14:tracePt t="142501" x="8070850" y="5422900"/>
          <p14:tracePt t="142518" x="8140700" y="5549900"/>
          <p14:tracePt t="142535" x="8235950" y="5683250"/>
          <p14:tracePt t="142536" x="8267700" y="5746750"/>
          <p14:tracePt t="142551" x="8324850" y="5822950"/>
          <p14:tracePt t="142568" x="8362950" y="5873750"/>
          <p14:tracePt t="142584" x="8369300" y="5899150"/>
          <p14:tracePt t="142601" x="8375650" y="5930900"/>
          <p14:tracePt t="142618" x="8394700" y="5949950"/>
          <p14:tracePt t="142634" x="8458200" y="6032500"/>
          <p14:tracePt t="142651" x="8502650" y="6083300"/>
          <p14:tracePt t="142668" x="8540750" y="6121400"/>
          <p14:tracePt t="142684" x="8553450" y="6134100"/>
          <p14:tracePt t="142727" x="8559800" y="6134100"/>
          <p14:tracePt t="142751" x="8572500" y="6127750"/>
          <p14:tracePt t="142777" x="8572500" y="6121400"/>
          <p14:tracePt t="142793" x="8572500" y="6115050"/>
          <p14:tracePt t="142799" x="8572500" y="6102350"/>
          <p14:tracePt t="142810" x="8572500" y="6089650"/>
          <p14:tracePt t="142818" x="8572500" y="6083300"/>
          <p14:tracePt t="142835" x="8597900" y="6045200"/>
          <p14:tracePt t="142851" x="8597900" y="6007100"/>
          <p14:tracePt t="142868" x="8597900" y="5975350"/>
          <p14:tracePt t="142884" x="8597900" y="5937250"/>
          <p14:tracePt t="142901" x="8597900" y="5899150"/>
          <p14:tracePt t="142918" x="8597900" y="5848350"/>
          <p14:tracePt t="142935" x="8597900" y="5791200"/>
          <p14:tracePt t="142951" x="8566150" y="5727700"/>
          <p14:tracePt t="142968" x="8502650" y="5683250"/>
          <p14:tracePt t="142985" x="8401050" y="5632450"/>
          <p14:tracePt t="143001" x="8299450" y="5607050"/>
          <p14:tracePt t="143018" x="8197850" y="5575300"/>
          <p14:tracePt t="143035" x="8140700" y="5562600"/>
          <p14:tracePt t="143051" x="8102600" y="5556250"/>
          <p14:tracePt t="143068" x="8064500" y="5556250"/>
          <p14:tracePt t="143084" x="8013700" y="5556250"/>
          <p14:tracePt t="143102" x="7950200" y="5568950"/>
          <p14:tracePt t="143118" x="7867650" y="5594350"/>
          <p14:tracePt t="143135" x="7816850" y="5626100"/>
          <p14:tracePt t="143151" x="7785100" y="5651500"/>
          <p14:tracePt t="143168" x="7766050" y="5676900"/>
          <p14:tracePt t="143185" x="7753350" y="5702300"/>
          <p14:tracePt t="143201" x="7721600" y="5746750"/>
          <p14:tracePt t="143218" x="7677150" y="5816600"/>
          <p14:tracePt t="143235" x="7639050" y="5905500"/>
          <p14:tracePt t="143251" x="7626350" y="5981700"/>
          <p14:tracePt t="143268" x="7626350" y="6013450"/>
          <p14:tracePt t="143285" x="7626350" y="6038850"/>
          <p14:tracePt t="143302" x="7626350" y="6076950"/>
          <p14:tracePt t="143303" x="7626350" y="6102350"/>
          <p14:tracePt t="143318" x="7626350" y="6146800"/>
          <p14:tracePt t="143335" x="7658100" y="6235700"/>
          <p14:tracePt t="143352" x="7721600" y="6381750"/>
          <p14:tracePt t="143368" x="7747000" y="6432550"/>
          <p14:tracePt t="143385" x="7766050" y="6451600"/>
          <p14:tracePt t="143401" x="7797800" y="6515100"/>
          <p14:tracePt t="143418" x="7867650" y="6591300"/>
          <p14:tracePt t="143435" x="7950200" y="6692900"/>
          <p14:tracePt t="143451" x="8039100" y="6756400"/>
          <p14:tracePt t="143468" x="8108950" y="6788150"/>
          <p14:tracePt t="143485" x="8159750" y="6807200"/>
          <p14:tracePt t="143501" x="8178800" y="6813550"/>
          <p14:tracePt t="143518" x="8197850" y="6813550"/>
          <p14:tracePt t="143535" x="8280400" y="6832600"/>
          <p14:tracePt t="143551" x="8521700" y="6851650"/>
          <p14:tracePt t="143569" x="8686800" y="6851650"/>
          <p14:tracePt t="143585" x="8813800" y="6851650"/>
          <p14:tracePt t="143601" x="8877300" y="6826250"/>
          <p14:tracePt t="143618" x="8915400" y="6781800"/>
          <p14:tracePt t="143635" x="8928100" y="6718300"/>
          <p14:tracePt t="143651" x="8940800" y="6623050"/>
          <p14:tracePt t="143668" x="8985250" y="6502400"/>
          <p14:tracePt t="143685" x="9017000" y="6388100"/>
          <p14:tracePt t="143702" x="9036050" y="6242050"/>
          <p14:tracePt t="143703" x="9036050" y="6146800"/>
          <p14:tracePt t="143718" x="9036050" y="6057900"/>
          <p14:tracePt t="143735" x="8972550" y="5873750"/>
          <p14:tracePt t="143751" x="8826500" y="5664200"/>
          <p14:tracePt t="143768" x="8724900" y="5562600"/>
          <p14:tracePt t="143785" x="8629650" y="5467350"/>
          <p14:tracePt t="143801" x="8547100" y="5403850"/>
          <p14:tracePt t="143818" x="8464550" y="5359400"/>
          <p14:tracePt t="143835" x="8382000" y="5334000"/>
          <p14:tracePt t="143852" x="8286750" y="5308600"/>
          <p14:tracePt t="143868" x="8185150" y="5308600"/>
          <p14:tracePt t="143885" x="8064500" y="5308600"/>
          <p14:tracePt t="143902" x="7931150" y="5308600"/>
          <p14:tracePt t="143918" x="7835900" y="5308600"/>
          <p14:tracePt t="143935" x="7721600" y="5321300"/>
          <p14:tracePt t="143951" x="7651750" y="5372100"/>
          <p14:tracePt t="143968" x="7588250" y="5435600"/>
          <p14:tracePt t="143985" x="7524750" y="5518150"/>
          <p14:tracePt t="144001" x="7480300" y="5626100"/>
          <p14:tracePt t="144018" x="7442200" y="5734050"/>
          <p14:tracePt t="144035" x="7442200" y="5880100"/>
          <p14:tracePt t="144052" x="7442200" y="6051550"/>
          <p14:tracePt t="144068" x="7486650" y="6280150"/>
          <p14:tracePt t="144085" x="7575550" y="6477000"/>
          <p14:tracePt t="144102" x="7632700" y="6610350"/>
          <p14:tracePt t="144103" x="7670800" y="6667500"/>
          <p14:tracePt t="144118" x="7696200" y="6699250"/>
          <p14:tracePt t="144135" x="7753350" y="6762750"/>
          <p14:tracePt t="144152" x="7880350" y="6800850"/>
          <p14:tracePt t="144168" x="8007350" y="6807200"/>
          <p14:tracePt t="144185" x="8128000" y="6807200"/>
          <p14:tracePt t="144202" x="8229600" y="6807200"/>
          <p14:tracePt t="144218" x="8318500" y="6807200"/>
          <p14:tracePt t="144235" x="8369300" y="6775450"/>
          <p14:tracePt t="144252" x="8426450" y="6737350"/>
          <p14:tracePt t="144268" x="8483600" y="6705600"/>
          <p14:tracePt t="144285" x="8553450" y="6667500"/>
          <p14:tracePt t="144303" x="8585200" y="6648450"/>
          <p14:tracePt t="144318" x="8616950" y="6604000"/>
          <p14:tracePt t="144335" x="8636000" y="6502400"/>
          <p14:tracePt t="144352" x="8648700" y="6388100"/>
          <p14:tracePt t="144368" x="8667750" y="6286500"/>
          <p14:tracePt t="144385" x="8680450" y="6172200"/>
          <p14:tracePt t="144402" x="8680450" y="6051550"/>
          <p14:tracePt t="144418" x="8680450" y="5943600"/>
          <p14:tracePt t="144435" x="8629650" y="5842000"/>
          <p14:tracePt t="144452" x="8540750" y="5746750"/>
          <p14:tracePt t="144468" x="8470900" y="5695950"/>
          <p14:tracePt t="144485" x="8413750" y="5651500"/>
          <p14:tracePt t="144502" x="8362950" y="5619750"/>
          <p14:tracePt t="144503" x="8324850" y="5600700"/>
          <p14:tracePt t="144518" x="8305800" y="5594350"/>
          <p14:tracePt t="144535" x="8185150" y="5568950"/>
          <p14:tracePt t="144552" x="8083550" y="5556250"/>
          <p14:tracePt t="144568" x="7975600" y="5556250"/>
          <p14:tracePt t="144585" x="7880350" y="5556250"/>
          <p14:tracePt t="144602" x="7797800" y="5575300"/>
          <p14:tracePt t="144618" x="7740650" y="5613400"/>
          <p14:tracePt t="144635" x="7689850" y="5670550"/>
          <p14:tracePt t="144652" x="7632700" y="5753100"/>
          <p14:tracePt t="144668" x="7600950" y="5803900"/>
          <p14:tracePt t="144685" x="7575550" y="5873750"/>
          <p14:tracePt t="144703" x="7543800" y="5981700"/>
          <p14:tracePt t="144718" x="7543800" y="6121400"/>
          <p14:tracePt t="144735" x="7626350" y="6356350"/>
          <p14:tracePt t="144752" x="7696200" y="6445250"/>
          <p14:tracePt t="144769" x="7766050" y="6496050"/>
          <p14:tracePt t="144785" x="7829550" y="6521450"/>
          <p14:tracePt t="144802" x="7893050" y="6534150"/>
          <p14:tracePt t="144818" x="7981950" y="6559550"/>
          <p14:tracePt t="144835" x="8089900" y="6578600"/>
          <p14:tracePt t="144852" x="8223250" y="6584950"/>
          <p14:tracePt t="144868" x="8350250" y="6584950"/>
          <p14:tracePt t="144885" x="8477250" y="6584950"/>
          <p14:tracePt t="144902" x="8591550" y="6578600"/>
          <p14:tracePt t="144903" x="8636000" y="6565900"/>
          <p14:tracePt t="144919" x="8680450" y="6546850"/>
          <p14:tracePt t="144935" x="8756650" y="6489700"/>
          <p14:tracePt t="144952" x="8794750" y="6432550"/>
          <p14:tracePt t="144968" x="8858250" y="6388100"/>
          <p14:tracePt t="144985" x="8909050" y="6305550"/>
          <p14:tracePt t="145002" x="8959850" y="6184900"/>
          <p14:tracePt t="145019" x="8972550" y="6096000"/>
          <p14:tracePt t="145035" x="8966200" y="5969000"/>
          <p14:tracePt t="145052" x="8928100" y="5873750"/>
          <p14:tracePt t="145069" x="8890000" y="5778500"/>
          <p14:tracePt t="145085" x="8858250" y="5727700"/>
          <p14:tracePt t="145102" x="8832850" y="5695950"/>
          <p14:tracePt t="145119" x="8801100" y="5664200"/>
          <p14:tracePt t="145120" x="8782050" y="5657850"/>
          <p14:tracePt t="145135" x="8699500" y="5632450"/>
          <p14:tracePt t="145152" x="8597900" y="5600700"/>
          <p14:tracePt t="145169" x="8458200" y="5594350"/>
          <p14:tracePt t="145185" x="8343900" y="5594350"/>
          <p14:tracePt t="145202" x="8274050" y="5594350"/>
          <p14:tracePt t="145218" x="8216900" y="5619750"/>
          <p14:tracePt t="145236" x="8166100" y="5651500"/>
          <p14:tracePt t="145252" x="8128000" y="5676900"/>
          <p14:tracePt t="145269" x="8058150" y="5734050"/>
          <p14:tracePt t="145285" x="8007350" y="5778500"/>
          <p14:tracePt t="145302" x="7981950" y="5803900"/>
          <p14:tracePt t="145318" x="7981950" y="5810250"/>
          <p14:tracePt t="145784" x="7975600" y="5810250"/>
          <p14:tracePt t="145792" x="7969250" y="5822950"/>
          <p14:tracePt t="145810" x="7962900" y="5829300"/>
          <p14:tracePt t="145819" x="7950200" y="5829300"/>
          <p14:tracePt t="145835" x="7924800" y="5835650"/>
          <p14:tracePt t="145852" x="7880350" y="5854700"/>
          <p14:tracePt t="145869" x="7816850" y="5867400"/>
          <p14:tracePt t="145885" x="7785100" y="5880100"/>
          <p14:tracePt t="145886" x="7785100" y="5886450"/>
          <p14:tracePt t="145921" x="7772400" y="5886450"/>
          <p14:tracePt t="145936" x="7747000" y="5905500"/>
          <p14:tracePt t="145952" x="7683500" y="5962650"/>
          <p14:tracePt t="145969" x="7620000" y="6007100"/>
          <p14:tracePt t="145986" x="7562850" y="6057900"/>
          <p14:tracePt t="146002" x="7524750" y="6083300"/>
          <p14:tracePt t="146019" x="7512050" y="6089650"/>
          <p14:tracePt t="146035" x="7512050" y="6102350"/>
          <p14:tracePt t="146052" x="7486650" y="6134100"/>
          <p14:tracePt t="146069" x="7429500" y="6203950"/>
          <p14:tracePt t="146085" x="7334250" y="6286500"/>
          <p14:tracePt t="146087" x="7289800" y="6318250"/>
          <p14:tracePt t="146102" x="7232650" y="6343650"/>
          <p14:tracePt t="146119" x="7169150" y="6356350"/>
          <p14:tracePt t="146136" x="7131050" y="6356350"/>
          <p14:tracePt t="146152" x="7092950" y="6375400"/>
          <p14:tracePt t="146169" x="7080250" y="6394450"/>
          <p14:tracePt t="146186" x="7048500" y="6426200"/>
          <p14:tracePt t="146202" x="7023100" y="6457950"/>
          <p14:tracePt t="146219" x="7010400" y="6470650"/>
          <p14:tracePt t="146279" x="7010400" y="6483350"/>
          <p14:tracePt t="146288" x="7010400" y="6496050"/>
          <p14:tracePt t="146296" x="7023100" y="6508750"/>
          <p14:tracePt t="146311" x="7035800" y="6534150"/>
          <p14:tracePt t="146319" x="7042150" y="6540500"/>
          <p14:tracePt t="146336" x="7067550" y="6540500"/>
          <p14:tracePt t="146352" x="7131050" y="6540500"/>
          <p14:tracePt t="146370" x="7213600" y="6540500"/>
          <p14:tracePt t="146386" x="7340600" y="6508750"/>
          <p14:tracePt t="146402" x="7416800" y="6477000"/>
          <p14:tracePt t="146419" x="7473950" y="6432550"/>
          <p14:tracePt t="146436" x="7493000" y="6400800"/>
          <p14:tracePt t="146452" x="7505700" y="6343650"/>
          <p14:tracePt t="146469" x="7524750" y="6235700"/>
          <p14:tracePt t="146486" x="7543800" y="6153150"/>
          <p14:tracePt t="146487" x="7556500" y="6108700"/>
          <p14:tracePt t="146503" x="7569200" y="6070600"/>
          <p14:tracePt t="146519" x="7569200" y="5975350"/>
          <p14:tracePt t="146536" x="7562850" y="5924550"/>
          <p14:tracePt t="146552" x="7543800" y="5880100"/>
          <p14:tracePt t="146569" x="7531100" y="5848350"/>
          <p14:tracePt t="146586" x="7499350" y="5759450"/>
          <p14:tracePt t="146602" x="7480300" y="5727700"/>
          <p14:tracePt t="146619" x="7442200" y="5702300"/>
          <p14:tracePt t="146636" x="7372350" y="5676900"/>
          <p14:tracePt t="146652" x="7315200" y="5670550"/>
          <p14:tracePt t="146669" x="7277100" y="5670550"/>
          <p14:tracePt t="146686" x="7232650" y="5657850"/>
          <p14:tracePt t="146687" x="7207250" y="5657850"/>
          <p14:tracePt t="146703" x="7181850" y="5657850"/>
          <p14:tracePt t="146719" x="7073900" y="5657850"/>
          <p14:tracePt t="146736" x="7004050" y="5670550"/>
          <p14:tracePt t="146752" x="6915150" y="5715000"/>
          <p14:tracePt t="146769" x="6813550" y="5759450"/>
          <p14:tracePt t="146786" x="6743700" y="5829300"/>
          <p14:tracePt t="146802" x="6692900" y="5892800"/>
          <p14:tracePt t="146819" x="6654800" y="5969000"/>
          <p14:tracePt t="146836" x="6642100" y="6032500"/>
          <p14:tracePt t="146852" x="6642100" y="6108700"/>
          <p14:tracePt t="146869" x="6642100" y="6178550"/>
          <p14:tracePt t="146886" x="6661150" y="6235700"/>
          <p14:tracePt t="146888" x="6667500" y="6267450"/>
          <p14:tracePt t="146903" x="6692900" y="6305550"/>
          <p14:tracePt t="146919" x="6718300" y="6375400"/>
          <p14:tracePt t="146936" x="6769100" y="6438900"/>
          <p14:tracePt t="146952" x="6838950" y="6496050"/>
          <p14:tracePt t="146969" x="6934200" y="6527800"/>
          <p14:tracePt t="146986" x="7061200" y="6540500"/>
          <p14:tracePt t="147003" x="7175500" y="6559550"/>
          <p14:tracePt t="147019" x="7232650" y="6565900"/>
          <p14:tracePt t="147036" x="7251700" y="6565900"/>
          <p14:tracePt t="147052" x="7277100" y="6546850"/>
          <p14:tracePt t="147069" x="7321550" y="6502400"/>
          <p14:tracePt t="147086" x="7366000" y="6426200"/>
          <p14:tracePt t="147104" x="7473950" y="6280150"/>
          <p14:tracePt t="147119" x="7562850" y="6096000"/>
          <p14:tracePt t="147136" x="7562850" y="5981700"/>
          <p14:tracePt t="147152" x="7562850" y="5867400"/>
          <p14:tracePt t="147170" x="7550150" y="5784850"/>
          <p14:tracePt t="147186" x="7512050" y="5721350"/>
          <p14:tracePt t="147203" x="7493000" y="5689600"/>
          <p14:tracePt t="147219" x="7467600" y="5683250"/>
          <p14:tracePt t="147236" x="7442200" y="5670550"/>
          <p14:tracePt t="147253" x="7385050" y="5664200"/>
          <p14:tracePt t="147269" x="7315200" y="5657850"/>
          <p14:tracePt t="147286" x="7232650" y="5657850"/>
          <p14:tracePt t="147303" x="7137400" y="5657850"/>
          <p14:tracePt t="147319" x="6965950" y="5727700"/>
          <p14:tracePt t="147336" x="6864350" y="5810250"/>
          <p14:tracePt t="147353" x="6788150" y="5911850"/>
          <p14:tracePt t="147369" x="6762750" y="6000750"/>
          <p14:tracePt t="147386" x="6756400" y="6070600"/>
          <p14:tracePt t="147403" x="6756400" y="6121400"/>
          <p14:tracePt t="147419" x="6775450" y="6203950"/>
          <p14:tracePt t="147436" x="6807200" y="6267450"/>
          <p14:tracePt t="147453" x="6870700" y="6337300"/>
          <p14:tracePt t="147469" x="6927850" y="6375400"/>
          <p14:tracePt t="147471" x="6978650" y="6394450"/>
          <p14:tracePt t="147486" x="7004050" y="6394450"/>
          <p14:tracePt t="147503" x="7073900" y="6394450"/>
          <p14:tracePt t="147519" x="7118350" y="6381750"/>
          <p14:tracePt t="147536" x="7156450" y="6350000"/>
          <p14:tracePt t="147553" x="7188200" y="6311900"/>
          <p14:tracePt t="147569" x="7207250" y="6280150"/>
          <p14:tracePt t="147586" x="7219950" y="6267450"/>
          <p14:tracePt t="147628" x="7219950" y="6254750"/>
          <p14:tracePt t="149743" x="7175500" y="6254750"/>
          <p14:tracePt t="149751" x="7035800" y="6172200"/>
          <p14:tracePt t="149762" x="6775450" y="6089650"/>
          <p14:tracePt t="149770" x="6515100" y="6007100"/>
          <p14:tracePt t="149787" x="5969000" y="5778500"/>
          <p14:tracePt t="149803" x="5441950" y="5486400"/>
          <p14:tracePt t="149820" x="5156200" y="5264150"/>
          <p14:tracePt t="149837" x="5029200" y="5149850"/>
          <p14:tracePt t="149853" x="4953000" y="5099050"/>
          <p14:tracePt t="149855" x="4902200" y="5048250"/>
          <p14:tracePt t="149870" x="4851400" y="4997450"/>
          <p14:tracePt t="149887" x="4679950" y="4794250"/>
          <p14:tracePt t="149904" x="4343400" y="4495800"/>
          <p14:tracePt t="149920" x="4254500" y="4425950"/>
          <p14:tracePt t="149937" x="4235450" y="4406900"/>
          <p14:tracePt t="149953" x="4229100" y="4400550"/>
          <p14:tracePt t="149987" x="4229100" y="4381500"/>
          <p14:tracePt t="150003" x="4216400" y="4362450"/>
          <p14:tracePt t="152799" x="4210050" y="4356100"/>
          <p14:tracePt t="152809" x="4210050" y="4349750"/>
          <p14:tracePt t="152815" x="4210050" y="4343400"/>
          <p14:tracePt t="152823" x="4216400" y="4330700"/>
          <p14:tracePt t="152838" x="4229100" y="4324350"/>
          <p14:tracePt t="152855" x="4260850" y="4311650"/>
          <p14:tracePt t="152871" x="4318000" y="4286250"/>
          <p14:tracePt t="152888" x="4349750" y="4273550"/>
          <p14:tracePt t="152904" x="4400550" y="4260850"/>
          <p14:tracePt t="152921" x="4445000" y="4241800"/>
          <p14:tracePt t="152938" x="4476750" y="4241800"/>
          <p14:tracePt t="152954" x="4495800" y="4241800"/>
          <p14:tracePt t="152971" x="4521200" y="4241800"/>
          <p14:tracePt t="152988" x="4546600" y="4235450"/>
          <p14:tracePt t="153004" x="4572000" y="4216400"/>
          <p14:tracePt t="153021" x="4616450" y="4184650"/>
          <p14:tracePt t="153038" x="4654550" y="4159250"/>
          <p14:tracePt t="153055" x="4679950" y="4140200"/>
          <p14:tracePt t="153119" x="4692650" y="4140200"/>
          <p14:tracePt t="153129" x="4699000" y="4140200"/>
          <p14:tracePt t="153136" x="4718050" y="4140200"/>
          <p14:tracePt t="153146" x="4724400" y="4140200"/>
          <p14:tracePt t="153155" x="4737100" y="4140200"/>
          <p14:tracePt t="153171" x="4743450" y="4140200"/>
          <p14:tracePt t="153188" x="4775200" y="4146550"/>
          <p14:tracePt t="153205" x="4806950" y="4165600"/>
          <p14:tracePt t="153221" x="4864100" y="4165600"/>
          <p14:tracePt t="153238" x="4914900" y="4165600"/>
          <p14:tracePt t="153255" x="4959350" y="4165600"/>
          <p14:tracePt t="153271" x="5016500" y="4171950"/>
          <p14:tracePt t="153288" x="5041900" y="4178300"/>
          <p14:tracePt t="153305" x="5060950" y="4197350"/>
          <p14:tracePt t="153321" x="5086350" y="4216400"/>
          <p14:tracePt t="153338" x="5143500" y="4235450"/>
          <p14:tracePt t="153355" x="5213350" y="4267200"/>
          <p14:tracePt t="153371" x="5270500" y="4286250"/>
          <p14:tracePt t="153388" x="5302250" y="4305300"/>
          <p14:tracePt t="153405" x="5308600" y="4311650"/>
          <p14:tracePt t="153422" x="5321300" y="4318000"/>
          <p14:tracePt t="153455" x="5365750" y="4349750"/>
          <p14:tracePt t="153456" x="5403850" y="4375150"/>
          <p14:tracePt t="153471" x="5429250" y="4400550"/>
          <p14:tracePt t="153488" x="5448300" y="4419600"/>
          <p14:tracePt t="153505" x="5473700" y="4445000"/>
          <p14:tracePt t="153521" x="5499100" y="4464050"/>
          <p14:tracePt t="153538" x="5549900" y="4470400"/>
          <p14:tracePt t="153555" x="5613400" y="4495800"/>
          <p14:tracePt t="153572" x="5727700" y="4533900"/>
          <p14:tracePt t="153588" x="5810250" y="4572000"/>
          <p14:tracePt t="153605" x="5842000" y="4591050"/>
          <p14:tracePt t="153621" x="5861050" y="4597400"/>
          <p14:tracePt t="153638" x="5867400" y="4603750"/>
          <p14:tracePt t="153655" x="5880100" y="4616450"/>
          <p14:tracePt t="153672" x="5905500" y="4629150"/>
          <p14:tracePt t="153688" x="5918200" y="4635500"/>
          <p14:tracePt t="153705" x="5924550" y="4641850"/>
          <p14:tracePt t="153721" x="5930900" y="4648200"/>
          <p14:tracePt t="153755" x="5949950" y="4654550"/>
          <p14:tracePt t="153772" x="5962650" y="4654550"/>
          <p14:tracePt t="153788" x="5981700" y="4673600"/>
          <p14:tracePt t="153805" x="5994400" y="4673600"/>
          <p14:tracePt t="153823" x="6000750" y="4673600"/>
          <p14:tracePt t="153838" x="6007100" y="4692650"/>
          <p14:tracePt t="153855" x="6026150" y="4711700"/>
          <p14:tracePt t="153871" x="6051550" y="4724400"/>
          <p14:tracePt t="153889" x="6089650" y="4749800"/>
          <p14:tracePt t="153905" x="6115050" y="4768850"/>
          <p14:tracePt t="153921" x="6127750" y="4787900"/>
          <p14:tracePt t="153938" x="6134100" y="4813300"/>
          <p14:tracePt t="153955" x="6153150" y="4838700"/>
          <p14:tracePt t="153972" x="6159500" y="4851400"/>
          <p14:tracePt t="153988" x="6165850" y="4851400"/>
          <p14:tracePt t="154039" x="6172200" y="4857750"/>
          <p14:tracePt t="154048" x="6172200" y="4864100"/>
          <p14:tracePt t="154071" x="6172200" y="4870450"/>
          <p14:tracePt t="154144" x="6172200" y="4876800"/>
          <p14:tracePt t="154152" x="6178550" y="4889500"/>
          <p14:tracePt t="154163" x="6178550" y="4895850"/>
          <p14:tracePt t="154179" x="6178550" y="4902200"/>
          <p14:tracePt t="186601" x="6172200" y="4902200"/>
          <p14:tracePt t="186608" x="6096000" y="4832350"/>
          <p14:tracePt t="186616" x="5988050" y="4737100"/>
          <p14:tracePt t="186633" x="5861050" y="4641850"/>
          <p14:tracePt t="186649" x="5734050" y="4533900"/>
          <p14:tracePt t="186666" x="5588000" y="4413250"/>
          <p14:tracePt t="186683" x="5486400" y="4362450"/>
          <p14:tracePt t="186699" x="5467350" y="4356100"/>
          <p14:tracePt t="186716" x="5454650" y="4356100"/>
          <p14:tracePt t="186749" x="5441950" y="4368800"/>
          <p14:tracePt t="186766" x="5435600" y="4375150"/>
          <p14:tracePt t="186824" x="5422900" y="4381500"/>
          <p14:tracePt t="186831" x="5378450" y="4387850"/>
          <p14:tracePt t="186842" x="5314950" y="4387850"/>
          <p14:tracePt t="186849" x="5245100" y="4413250"/>
          <p14:tracePt t="186866" x="5092700" y="4432300"/>
          <p14:tracePt t="186883" x="5029200" y="4451350"/>
          <p14:tracePt t="186916" x="5022850" y="4457700"/>
          <p14:tracePt t="186933" x="5003800" y="4489450"/>
          <p14:tracePt t="186950" x="4953000" y="4572000"/>
          <p14:tracePt t="186966" x="4857750" y="4699000"/>
          <p14:tracePt t="186967" x="4813300" y="4756150"/>
          <p14:tracePt t="186983" x="4794250" y="4806950"/>
          <p14:tracePt t="186999" x="4775200" y="4895850"/>
          <p14:tracePt t="187016" x="4768850" y="4908550"/>
          <p14:tracePt t="187033" x="4768850" y="4927600"/>
          <p14:tracePt t="187049" x="4756150" y="4959350"/>
          <p14:tracePt t="187066" x="4699000" y="4978400"/>
          <p14:tracePt t="187083" x="4610100" y="4978400"/>
          <p14:tracePt t="187099" x="4540250" y="4972050"/>
          <p14:tracePt t="187116" x="4514850" y="4953000"/>
          <p14:tracePt t="187133" x="4495800" y="4921250"/>
          <p14:tracePt t="187150" x="4489450" y="4908550"/>
          <p14:tracePt t="187151" x="4483100" y="4895850"/>
          <p14:tracePt t="187166" x="4476750" y="4895850"/>
          <p14:tracePt t="187183" x="4451350" y="4895850"/>
          <p14:tracePt t="187199" x="4438650" y="4895850"/>
          <p14:tracePt t="187257" x="4432300" y="4895850"/>
          <p14:tracePt t="187263" x="4413250" y="4883150"/>
          <p14:tracePt t="187275" x="4368800" y="4851400"/>
          <p14:tracePt t="187283" x="4337050" y="4845050"/>
          <p14:tracePt t="187299" x="4260850" y="4819650"/>
          <p14:tracePt t="187316" x="4191000" y="4813300"/>
          <p14:tracePt t="187333" x="4140200" y="4806950"/>
          <p14:tracePt t="187349" x="4121150" y="4806950"/>
          <p14:tracePt t="187432" x="4165600" y="4806950"/>
          <p14:tracePt t="187439" x="4248150" y="4806950"/>
          <p14:tracePt t="187450" x="4362450" y="4806950"/>
          <p14:tracePt t="187466" x="4622800" y="4806950"/>
          <p14:tracePt t="187483" x="4914900" y="4806950"/>
          <p14:tracePt t="187499" x="5118100" y="4806950"/>
          <p14:tracePt t="187516" x="5226050" y="4806950"/>
          <p14:tracePt t="187533" x="5264150" y="4806950"/>
          <p14:tracePt t="187584" x="5270500" y="4806950"/>
          <p14:tracePt t="187608" x="5283200" y="4806950"/>
          <p14:tracePt t="187615" x="5289550" y="4806950"/>
          <p14:tracePt t="187633" x="5302250" y="4806950"/>
          <p14:tracePt t="187650" x="5334000" y="4806950"/>
          <p14:tracePt t="187666" x="5365750" y="4806950"/>
          <p14:tracePt t="189009" x="5365750" y="4813300"/>
          <p14:tracePt t="189025" x="5359400" y="4813300"/>
          <p14:tracePt t="189032" x="5353050" y="4813300"/>
          <p14:tracePt t="189041" x="5327650" y="4806950"/>
          <p14:tracePt t="189050" x="5232400" y="4800600"/>
          <p14:tracePt t="189067" x="4826000" y="4800600"/>
          <p14:tracePt t="189084" x="4140200" y="4895850"/>
          <p14:tracePt t="189100" x="3498850" y="4991100"/>
          <p14:tracePt t="189117" x="3060700" y="5137150"/>
          <p14:tracePt t="189133" x="2857500" y="5219700"/>
          <p14:tracePt t="189150" x="2711450" y="5283200"/>
          <p14:tracePt t="189167" x="2520950" y="5346700"/>
          <p14:tracePt t="189183" x="2133600" y="5422900"/>
          <p14:tracePt t="189201" x="1924050" y="5448300"/>
          <p14:tracePt t="189217" x="1841500" y="5448300"/>
          <p14:tracePt t="189279" x="1828800" y="5448300"/>
          <p14:tracePt t="189290" x="1797050" y="5448300"/>
          <p14:tracePt t="189295" x="1727200" y="5448300"/>
          <p14:tracePt t="189307" x="1651000" y="5448300"/>
          <p14:tracePt t="189317" x="1574800" y="5448300"/>
          <p14:tracePt t="189333" x="1454150" y="5435600"/>
          <p14:tracePt t="189350" x="1416050" y="5429250"/>
          <p14:tracePt t="193975" x="1409700" y="5422900"/>
          <p14:tracePt t="193983" x="1422400" y="5378450"/>
          <p14:tracePt t="193994" x="1543050" y="5213350"/>
          <p14:tracePt t="194002" x="1714500" y="5048250"/>
          <p14:tracePt t="194019" x="2209800" y="4819650"/>
          <p14:tracePt t="194035" x="2635250" y="4806950"/>
          <p14:tracePt t="194052" x="3054350" y="4876800"/>
          <p14:tracePt t="194068" x="3441700" y="4908550"/>
          <p14:tracePt t="194085" x="3803650" y="4908550"/>
          <p14:tracePt t="194102" x="4064000" y="4946650"/>
          <p14:tracePt t="194118" x="4210050" y="4978400"/>
          <p14:tracePt t="194120" x="4254500" y="4997450"/>
          <p14:tracePt t="194135" x="4337050" y="5035550"/>
          <p14:tracePt t="194152" x="4387850" y="5067300"/>
          <p14:tracePt t="194169" x="4406900" y="5067300"/>
          <p14:tracePt t="194185" x="4438650" y="5073650"/>
          <p14:tracePt t="194202" x="4540250" y="5099050"/>
          <p14:tracePt t="194219" x="4806950" y="5175250"/>
          <p14:tracePt t="194235" x="5302250" y="5295900"/>
          <p14:tracePt t="194252" x="5797550" y="5359400"/>
          <p14:tracePt t="194268" x="6229350" y="5416550"/>
          <p14:tracePt t="194285" x="6527800" y="5461000"/>
          <p14:tracePt t="194287" x="6629400" y="5492750"/>
          <p14:tracePt t="194302" x="6711950" y="5524500"/>
          <p14:tracePt t="194319" x="6851650" y="5594350"/>
          <p14:tracePt t="194335" x="7004050" y="5683250"/>
          <p14:tracePt t="194352" x="7048500" y="5702300"/>
          <p14:tracePt t="194393" x="7048500" y="5708650"/>
          <p14:tracePt t="194410" x="7048500" y="5721350"/>
          <p14:tracePt t="194419" x="7035800" y="5746750"/>
          <p14:tracePt t="194435" x="6940550" y="5848350"/>
          <p14:tracePt t="194452" x="6838950" y="5905500"/>
          <p14:tracePt t="194468" x="6731000" y="5918200"/>
          <p14:tracePt t="194485" x="6610350" y="5918200"/>
          <p14:tracePt t="194487" x="6540500" y="5911850"/>
          <p14:tracePt t="194502" x="6464300" y="5899150"/>
          <p14:tracePt t="194503" x="6394450" y="5880100"/>
          <p14:tracePt t="194519" x="6324600" y="5867400"/>
          <p14:tracePt t="194535" x="6191250" y="5835650"/>
          <p14:tracePt t="194552" x="6165850" y="5822950"/>
          <p14:tracePt t="194569" x="6146800" y="5803900"/>
          <p14:tracePt t="194585" x="6115050" y="5784850"/>
          <p14:tracePt t="194602" x="5988050" y="5721350"/>
          <p14:tracePt t="194618" x="5810250" y="5676900"/>
          <p14:tracePt t="194635" x="5683250" y="5676900"/>
          <p14:tracePt t="194652" x="5664200" y="5676900"/>
          <p14:tracePt t="194704" x="5638800" y="5676900"/>
          <p14:tracePt t="194711" x="5581650" y="5676900"/>
          <p14:tracePt t="194720" x="5499100" y="5676900"/>
          <p14:tracePt t="194736" x="5257800" y="5676900"/>
          <p14:tracePt t="194752" x="5060950" y="5676900"/>
          <p14:tracePt t="194769" x="4965700" y="5645150"/>
          <p14:tracePt t="194785" x="4953000" y="5632450"/>
          <p14:tracePt t="194802" x="4953000" y="5626100"/>
          <p14:tracePt t="194937" x="4965700" y="5626100"/>
          <p14:tracePt t="194943" x="4997450" y="5626100"/>
          <p14:tracePt t="194952" x="5048250" y="5626100"/>
          <p14:tracePt t="194969" x="5194300" y="5638800"/>
          <p14:tracePt t="194985" x="5340350" y="5651500"/>
          <p14:tracePt t="195002" x="5429250" y="5670550"/>
          <p14:tracePt t="195019" x="5448300" y="5676900"/>
          <p14:tracePt t="195057" x="5454650" y="5676900"/>
          <p14:tracePt t="195069" x="5467350" y="5676900"/>
          <p14:tracePt t="195085" x="5505450" y="5683250"/>
          <p14:tracePt t="195102" x="5537200" y="5683250"/>
          <p14:tracePt t="195119" x="5562600" y="5695950"/>
          <p14:tracePt t="195191" x="5568950" y="5695950"/>
          <p14:tracePt t="195400" x="5575300" y="5695950"/>
          <p14:tracePt t="206871" x="5556250" y="5670550"/>
          <p14:tracePt t="206881" x="5499100" y="5645150"/>
          <p14:tracePt t="206889" x="5448300" y="5600700"/>
          <p14:tracePt t="206906" x="5365750" y="5568950"/>
          <p14:tracePt t="206923" x="5314950" y="5562600"/>
          <p14:tracePt t="206940" x="5264150" y="5562600"/>
          <p14:tracePt t="206956" x="5213350" y="5562600"/>
          <p14:tracePt t="206973" x="5149850" y="5575300"/>
          <p14:tracePt t="206990" x="5105400" y="5600700"/>
          <p14:tracePt t="207006" x="5073650" y="5607050"/>
          <p14:tracePt t="207007" x="5054600" y="5607050"/>
          <p14:tracePt t="207023" x="5029200" y="5607050"/>
          <p14:tracePt t="207039" x="4965700" y="5613400"/>
          <p14:tracePt t="207056" x="4940300" y="5626100"/>
          <p14:tracePt t="207073" x="4933950" y="5626100"/>
          <p14:tracePt t="207089" x="4927600" y="5626100"/>
          <p14:tracePt t="220167" x="4927600" y="5588000"/>
          <p14:tracePt t="220175" x="4953000" y="5524500"/>
          <p14:tracePt t="220186" x="4997450" y="5467350"/>
          <p14:tracePt t="220194" x="5054600" y="5416550"/>
          <p14:tracePt t="220211" x="5156200" y="5340350"/>
          <p14:tracePt t="220227" x="5276850" y="5264150"/>
          <p14:tracePt t="220244" x="5422900" y="5194300"/>
          <p14:tracePt t="220261" x="5537200" y="5156200"/>
          <p14:tracePt t="220277" x="5619750" y="5143500"/>
          <p14:tracePt t="220294" x="5664200" y="5130800"/>
          <p14:tracePt t="220344" x="5670550" y="5124450"/>
          <p14:tracePt t="220353" x="5676900" y="5124450"/>
          <p14:tracePt t="220361" x="5695950" y="5111750"/>
          <p14:tracePt t="220377" x="5746750" y="5092700"/>
          <p14:tracePt t="220394" x="5835650" y="5048250"/>
          <p14:tracePt t="220411" x="5905500" y="5022850"/>
          <p14:tracePt t="220427" x="5937250" y="5003800"/>
          <p14:tracePt t="220444" x="5981700" y="4978400"/>
          <p14:tracePt t="220461" x="6038850" y="4946650"/>
          <p14:tracePt t="220477" x="6127750" y="4902200"/>
          <p14:tracePt t="220494" x="6191250" y="4857750"/>
          <p14:tracePt t="220511" x="6229350" y="4832350"/>
          <p14:tracePt t="220544" x="6235700" y="4832350"/>
          <p14:tracePt t="220561" x="6216650" y="4813300"/>
          <p14:tracePt t="220577" x="6197600" y="4806950"/>
          <p14:tracePt t="220594" x="6191250" y="4800600"/>
          <p14:tracePt t="222676"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9" y="2000341"/>
            <a:ext cx="8900160" cy="4693920"/>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TextBox 2"/>
          <p:cNvSpPr txBox="1"/>
          <p:nvPr/>
        </p:nvSpPr>
        <p:spPr>
          <a:xfrm>
            <a:off x="5842555" y="3485043"/>
            <a:ext cx="1469890" cy="369332"/>
          </a:xfrm>
          <a:prstGeom prst="rect">
            <a:avLst/>
          </a:prstGeom>
          <a:noFill/>
        </p:spPr>
        <p:txBody>
          <a:bodyPr wrap="square" rtlCol="0">
            <a:spAutoFit/>
          </a:bodyPr>
          <a:lstStyle/>
          <a:p>
            <a:r>
              <a:rPr lang="en-GB" dirty="0"/>
              <a:t>wire</a:t>
            </a:r>
          </a:p>
        </p:txBody>
      </p:sp>
      <p:sp>
        <p:nvSpPr>
          <p:cNvPr id="4" name="TextBox 3"/>
          <p:cNvSpPr txBox="1"/>
          <p:nvPr/>
        </p:nvSpPr>
        <p:spPr>
          <a:xfrm>
            <a:off x="2026987" y="2406558"/>
            <a:ext cx="3224362" cy="369332"/>
          </a:xfrm>
          <a:prstGeom prst="rect">
            <a:avLst/>
          </a:prstGeom>
          <a:solidFill>
            <a:schemeClr val="bg1"/>
          </a:solidFill>
        </p:spPr>
        <p:txBody>
          <a:bodyPr wrap="square" rtlCol="0">
            <a:spAutoFit/>
          </a:bodyPr>
          <a:lstStyle/>
          <a:p>
            <a:r>
              <a:rPr lang="en-GB" dirty="0"/>
              <a:t>Typical die for producing tube</a:t>
            </a:r>
          </a:p>
        </p:txBody>
      </p:sp>
      <p:sp>
        <p:nvSpPr>
          <p:cNvPr id="6" name="TextBox 5"/>
          <p:cNvSpPr txBox="1"/>
          <p:nvPr/>
        </p:nvSpPr>
        <p:spPr>
          <a:xfrm>
            <a:off x="0" y="866409"/>
            <a:ext cx="9026239" cy="1200329"/>
          </a:xfrm>
          <a:prstGeom prst="rect">
            <a:avLst/>
          </a:prstGeom>
          <a:noFill/>
        </p:spPr>
        <p:txBody>
          <a:bodyPr wrap="square" rtlCol="0">
            <a:spAutoFit/>
          </a:bodyPr>
          <a:lstStyle/>
          <a:p>
            <a:r>
              <a:rPr lang="en-GB" sz="2400" dirty="0"/>
              <a:t>Polymers can be melt processed into complex products using techniques such as </a:t>
            </a:r>
            <a:r>
              <a:rPr lang="en-GB" sz="2400" b="1" dirty="0"/>
              <a:t>Extrusion</a:t>
            </a:r>
            <a:r>
              <a:rPr lang="en-GB" sz="2400" dirty="0"/>
              <a:t>, </a:t>
            </a:r>
            <a:r>
              <a:rPr lang="en-GB" sz="2400" b="1" dirty="0"/>
              <a:t>Injection Moulding </a:t>
            </a:r>
            <a:r>
              <a:rPr lang="en-GB" sz="2400" dirty="0"/>
              <a:t>and </a:t>
            </a:r>
            <a:r>
              <a:rPr lang="en-GB" sz="2400" b="1" dirty="0"/>
              <a:t>Compression Moulding</a:t>
            </a:r>
          </a:p>
        </p:txBody>
      </p:sp>
      <p:sp>
        <p:nvSpPr>
          <p:cNvPr id="11" name="Slide Number Placeholder 10"/>
          <p:cNvSpPr>
            <a:spLocks noGrp="1"/>
          </p:cNvSpPr>
          <p:nvPr>
            <p:ph type="sldNum" sz="quarter" idx="12"/>
          </p:nvPr>
        </p:nvSpPr>
        <p:spPr/>
        <p:txBody>
          <a:bodyPr/>
          <a:lstStyle/>
          <a:p>
            <a:fld id="{F71EA363-3AA4-554B-864A-16EC408230E4}" type="slidenum">
              <a:rPr lang="en-GB" smtClean="0"/>
              <a:pPr/>
              <a:t>11</a:t>
            </a:fld>
            <a:endParaRPr lang="en-GB"/>
          </a:p>
        </p:txBody>
      </p:sp>
      <p:sp>
        <p:nvSpPr>
          <p:cNvPr id="5" name="TextBox 4">
            <a:extLst>
              <a:ext uri="{FF2B5EF4-FFF2-40B4-BE49-F238E27FC236}">
                <a16:creationId xmlns:a16="http://schemas.microsoft.com/office/drawing/2014/main" id="{F1AF9B69-255D-40A5-9697-C5E8324DC499}"/>
              </a:ext>
            </a:extLst>
          </p:cNvPr>
          <p:cNvSpPr txBox="1"/>
          <p:nvPr/>
        </p:nvSpPr>
        <p:spPr>
          <a:xfrm>
            <a:off x="1631310" y="5038829"/>
            <a:ext cx="3382860" cy="369332"/>
          </a:xfrm>
          <a:prstGeom prst="rect">
            <a:avLst/>
          </a:prstGeom>
          <a:noFill/>
        </p:spPr>
        <p:txBody>
          <a:bodyPr wrap="square" rtlCol="0">
            <a:spAutoFit/>
          </a:bodyPr>
          <a:lstStyle/>
          <a:p>
            <a:r>
              <a:rPr lang="en-GB" dirty="0">
                <a:hlinkClick r:id="rId3"/>
              </a:rPr>
              <a:t>Video : Plastic melt processing</a:t>
            </a:r>
            <a:endParaRPr lang="en-GB" dirty="0"/>
          </a:p>
        </p:txBody>
      </p:sp>
      <p:pic>
        <p:nvPicPr>
          <p:cNvPr id="7" name="Picture 6">
            <a:extLst>
              <a:ext uri="{FF2B5EF4-FFF2-40B4-BE49-F238E27FC236}">
                <a16:creationId xmlns:a16="http://schemas.microsoft.com/office/drawing/2014/main" id="{BA5DA974-7B1D-41DD-BBE7-F399D8C46132}"/>
              </a:ext>
            </a:extLst>
          </p:cNvPr>
          <p:cNvPicPr>
            <a:picLocks noChangeAspect="1"/>
          </p:cNvPicPr>
          <p:nvPr/>
        </p:nvPicPr>
        <p:blipFill rotWithShape="1">
          <a:blip r:embed="rId4">
            <a:extLst>
              <a:ext uri="{28A0092B-C50C-407E-A947-70E740481C1C}">
                <a14:useLocalDpi xmlns:a14="http://schemas.microsoft.com/office/drawing/2010/main" val="0"/>
              </a:ext>
            </a:extLst>
          </a:blip>
          <a:srcRect l="56061" t="58750"/>
          <a:stretch/>
        </p:blipFill>
        <p:spPr>
          <a:xfrm>
            <a:off x="6125902" y="1671159"/>
            <a:ext cx="2931857" cy="1840129"/>
          </a:xfrm>
          <a:prstGeom prst="rect">
            <a:avLst/>
          </a:prstGeom>
        </p:spPr>
      </p:pic>
    </p:spTree>
    <p:extLst>
      <p:ext uri="{BB962C8B-B14F-4D97-AF65-F5344CB8AC3E}">
        <p14:creationId xmlns:p14="http://schemas.microsoft.com/office/powerpoint/2010/main" val="2275130834"/>
      </p:ext>
    </p:extLst>
  </p:cSld>
  <p:clrMapOvr>
    <a:masterClrMapping/>
  </p:clrMapOvr>
  <mc:AlternateContent xmlns:mc="http://schemas.openxmlformats.org/markup-compatibility/2006" xmlns:p14="http://schemas.microsoft.com/office/powerpoint/2010/main">
    <mc:Choice Requires="p14">
      <p:transition spd="slow" p14:dur="2000" advTm="189224"/>
    </mc:Choice>
    <mc:Fallback xmlns="">
      <p:transition spd="slow" advTm="189224"/>
    </mc:Fallback>
  </mc:AlternateContent>
  <p:extLst>
    <p:ext uri="{3A86A75C-4F4B-4683-9AE1-C65F6400EC91}">
      <p14:laserTraceLst xmlns:p14="http://schemas.microsoft.com/office/powerpoint/2010/main">
        <p14:tracePtLst>
          <p14:tracePt t="12581" x="4857750" y="2432050"/>
          <p14:tracePt t="14168" x="4857750" y="2425700"/>
          <p14:tracePt t="14176" x="4838700" y="2425700"/>
          <p14:tracePt t="14183" x="4813300" y="2425700"/>
          <p14:tracePt t="14199" x="4743450" y="2368550"/>
          <p14:tracePt t="14216" x="4648200" y="2330450"/>
          <p14:tracePt t="14234" x="4533900" y="2298700"/>
          <p14:tracePt t="14253" x="4508500" y="2292350"/>
          <p14:tracePt t="14266" x="4502150" y="2292350"/>
          <p14:tracePt t="14283" x="4476750" y="2279650"/>
          <p14:tracePt t="14300" x="4457700" y="2273300"/>
          <p14:tracePt t="14316" x="4445000" y="2260600"/>
          <p14:tracePt t="14333" x="4400550" y="2241550"/>
          <p14:tracePt t="14350" x="4305300" y="2178050"/>
          <p14:tracePt t="14366" x="4102100" y="2057400"/>
          <p14:tracePt t="14383" x="3917950" y="2006600"/>
          <p14:tracePt t="14399" x="3733800" y="1968500"/>
          <p14:tracePt t="14418" x="3594100" y="1962150"/>
          <p14:tracePt t="14433" x="3511550" y="1949450"/>
          <p14:tracePt t="14449" x="3429000" y="1930400"/>
          <p14:tracePt t="14466" x="3282950" y="1885950"/>
          <p14:tracePt t="14483" x="3060700" y="1822450"/>
          <p14:tracePt t="14499" x="2781300" y="1746250"/>
          <p14:tracePt t="14516" x="2565400" y="1708150"/>
          <p14:tracePt t="14533" x="2501900" y="1695450"/>
          <p14:tracePt t="14534" x="2489200" y="1689100"/>
          <p14:tracePt t="14579" x="2489200" y="1682750"/>
          <p14:tracePt t="14583" x="2476500" y="1676400"/>
          <p14:tracePt t="14599" x="2438400" y="1651000"/>
          <p14:tracePt t="14616" x="2393950" y="1625600"/>
          <p14:tracePt t="14720" x="2432050" y="1625600"/>
          <p14:tracePt t="14726" x="2520950" y="1625600"/>
          <p14:tracePt t="14735" x="2635250" y="1625600"/>
          <p14:tracePt t="14750" x="2787650" y="1625600"/>
          <p14:tracePt t="14766" x="3238500" y="1625600"/>
          <p14:tracePt t="14783" x="3467100" y="1625600"/>
          <p14:tracePt t="14800" x="3638550" y="1625600"/>
          <p14:tracePt t="14816" x="3822700" y="1625600"/>
          <p14:tracePt t="14833" x="4064000" y="1625600"/>
          <p14:tracePt t="14850" x="4387850" y="1651000"/>
          <p14:tracePt t="14866" x="4635500" y="1657350"/>
          <p14:tracePt t="14883" x="4762500" y="1657350"/>
          <p14:tracePt t="14900" x="4800600" y="1657350"/>
          <p14:tracePt t="14916" x="4826000" y="1657350"/>
          <p14:tracePt t="14918" x="4845050" y="1657350"/>
          <p14:tracePt t="14933" x="4857750" y="1657350"/>
          <p14:tracePt t="14950" x="4883150" y="1676400"/>
          <p14:tracePt t="14966" x="4908550" y="1689100"/>
          <p14:tracePt t="14983" x="4946650" y="1695450"/>
          <p14:tracePt t="15002" x="4984750" y="1695450"/>
          <p14:tracePt t="15016" x="5029200" y="1708150"/>
          <p14:tracePt t="15033" x="5048250" y="1727200"/>
          <p14:tracePt t="15050" x="5080000" y="1746250"/>
          <p14:tracePt t="15066" x="5092700" y="1752600"/>
          <p14:tracePt t="15083" x="5105400" y="1752600"/>
          <p14:tracePt t="15100" x="5118100" y="1752600"/>
          <p14:tracePt t="15116" x="5143500" y="1752600"/>
          <p14:tracePt t="15133" x="5156200" y="1752600"/>
          <p14:tracePt t="15134" x="5162550" y="1752600"/>
          <p14:tracePt t="15150" x="5168900" y="1752600"/>
          <p14:tracePt t="15167" x="5181600" y="1752600"/>
          <p14:tracePt t="15183" x="5200650" y="1752600"/>
          <p14:tracePt t="15200" x="5232400" y="1752600"/>
          <p14:tracePt t="15216" x="5327650" y="1771650"/>
          <p14:tracePt t="15233" x="5410200" y="1803400"/>
          <p14:tracePt t="15250" x="5473700" y="1835150"/>
          <p14:tracePt t="15266" x="5486400" y="1854200"/>
          <p14:tracePt t="15283" x="5492750" y="1854200"/>
          <p14:tracePt t="17462" x="5499100" y="1854200"/>
          <p14:tracePt t="17474" x="5524500" y="1746250"/>
          <p14:tracePt t="17479" x="5543550" y="1549400"/>
          <p14:tracePt t="17489" x="5556250" y="1339850"/>
          <p14:tracePt t="17501" x="5556250" y="1212850"/>
          <p14:tracePt t="17517" x="5556250" y="1009650"/>
          <p14:tracePt t="17534" x="5556250" y="965200"/>
          <p14:tracePt t="17551" x="5543550" y="965200"/>
          <p14:tracePt t="17567" x="5372100" y="965200"/>
          <p14:tracePt t="17584" x="4965700" y="1041400"/>
          <p14:tracePt t="17600" x="4679950" y="1200150"/>
          <p14:tracePt t="17617" x="4540250" y="1301750"/>
          <p14:tracePt t="17634" x="4438650" y="1352550"/>
          <p14:tracePt t="17651" x="4222750" y="1403350"/>
          <p14:tracePt t="17667" x="3784600" y="1466850"/>
          <p14:tracePt t="17684" x="3422650" y="1511300"/>
          <p14:tracePt t="17701" x="3187700" y="1600200"/>
          <p14:tracePt t="17717" x="3060700" y="1682750"/>
          <p14:tracePt t="17718" x="3009900" y="1720850"/>
          <p14:tracePt t="17734" x="2965450" y="1752600"/>
          <p14:tracePt t="17751" x="2844800" y="1860550"/>
          <p14:tracePt t="17768" x="2705100" y="2019300"/>
          <p14:tracePt t="17784" x="2514600" y="2273300"/>
          <p14:tracePt t="17801" x="2374900" y="2508250"/>
          <p14:tracePt t="17817" x="2305050" y="2660650"/>
          <p14:tracePt t="17834" x="2241550" y="2749550"/>
          <p14:tracePt t="17851" x="2190750" y="2794000"/>
          <p14:tracePt t="17867" x="2127250" y="2870200"/>
          <p14:tracePt t="17884" x="2044700" y="2965450"/>
          <p14:tracePt t="17901" x="1974850" y="3067050"/>
          <p14:tracePt t="17902" x="1949450" y="3105150"/>
          <p14:tracePt t="17917" x="1930400" y="3136900"/>
          <p14:tracePt t="17934" x="1898650" y="3162300"/>
          <p14:tracePt t="17951" x="1841500" y="3200400"/>
          <p14:tracePt t="17968" x="1727200" y="3282950"/>
          <p14:tracePt t="17984" x="1587500" y="3390900"/>
          <p14:tracePt t="18001" x="1485900" y="3486150"/>
          <p14:tracePt t="18017" x="1390650" y="3600450"/>
          <p14:tracePt t="18034" x="1358900" y="3638550"/>
          <p14:tracePt t="18051" x="1339850" y="3638550"/>
          <p14:tracePt t="18092" x="1320800" y="3651250"/>
          <p14:tracePt t="18101" x="1295400" y="3651250"/>
          <p14:tracePt t="18118" x="1257300" y="3663950"/>
          <p14:tracePt t="18134" x="1193800" y="3676650"/>
          <p14:tracePt t="18151" x="1174750" y="3676650"/>
          <p14:tracePt t="18167" x="1149350" y="3676650"/>
          <p14:tracePt t="18184" x="1079500" y="3676650"/>
          <p14:tracePt t="18203" x="939800" y="3689350"/>
          <p14:tracePt t="18218" x="831850" y="3721100"/>
          <p14:tracePt t="18234" x="781050" y="3733800"/>
          <p14:tracePt t="18251" x="762000" y="3733800"/>
          <p14:tracePt t="18295" x="762000" y="3740150"/>
          <p14:tracePt t="18303" x="742950" y="3740150"/>
          <p14:tracePt t="18318" x="717550" y="3733800"/>
          <p14:tracePt t="18334" x="641350" y="3733800"/>
          <p14:tracePt t="18351" x="622300" y="3733800"/>
          <p14:tracePt t="18367" x="615950" y="3733800"/>
          <p14:tracePt t="18408" x="596900" y="3733800"/>
          <p14:tracePt t="18417" x="577850" y="3733800"/>
          <p14:tracePt t="18434" x="527050" y="3733800"/>
          <p14:tracePt t="18451" x="501650" y="3733800"/>
          <p14:tracePt t="18526" x="495300" y="3733800"/>
          <p14:tracePt t="18534" x="495300" y="3740150"/>
          <p14:tracePt t="18543" x="514350" y="3746500"/>
          <p14:tracePt t="18551" x="552450" y="3752850"/>
          <p14:tracePt t="18568" x="654050" y="3771900"/>
          <p14:tracePt t="18584" x="800100" y="3778250"/>
          <p14:tracePt t="18601" x="927100" y="3778250"/>
          <p14:tracePt t="18617" x="1028700" y="3778250"/>
          <p14:tracePt t="18635" x="1155700" y="3797300"/>
          <p14:tracePt t="18651" x="1276350" y="3810000"/>
          <p14:tracePt t="18668" x="1454150" y="3810000"/>
          <p14:tracePt t="18684" x="1701800" y="3810000"/>
          <p14:tracePt t="18701" x="1911350" y="3810000"/>
          <p14:tracePt t="18702" x="1974850" y="3810000"/>
          <p14:tracePt t="18718" x="2038350" y="3810000"/>
          <p14:tracePt t="18734" x="2139950" y="3810000"/>
          <p14:tracePt t="18751" x="2209800" y="3810000"/>
          <p14:tracePt t="18768" x="2343150" y="3810000"/>
          <p14:tracePt t="18784" x="2527300" y="3810000"/>
          <p14:tracePt t="18801" x="2743200" y="3803650"/>
          <p14:tracePt t="18818" x="2882900" y="3803650"/>
          <p14:tracePt t="18834" x="2984500" y="3803650"/>
          <p14:tracePt t="18851" x="3073400" y="3803650"/>
          <p14:tracePt t="18868" x="3175000" y="3803650"/>
          <p14:tracePt t="18886" x="3327400" y="3803650"/>
          <p14:tracePt t="18901" x="3448050" y="3803650"/>
          <p14:tracePt t="18918" x="3517900" y="3797300"/>
          <p14:tracePt t="18934" x="3530600" y="3790950"/>
          <p14:tracePt t="18951" x="3562350" y="3790950"/>
          <p14:tracePt t="18968" x="3619500" y="3778250"/>
          <p14:tracePt t="18984" x="3714750" y="3765550"/>
          <p14:tracePt t="19001" x="3822700" y="3746500"/>
          <p14:tracePt t="19018" x="3867150" y="3740150"/>
          <p14:tracePt t="19035" x="3873500" y="3740150"/>
          <p14:tracePt t="19068" x="3879850" y="3740150"/>
          <p14:tracePt t="19084" x="3892550" y="3740150"/>
          <p14:tracePt t="19101" x="3911600" y="3740150"/>
          <p14:tracePt t="19223" x="3905250" y="3740150"/>
          <p14:tracePt t="19231" x="3854450" y="3740150"/>
          <p14:tracePt t="19242" x="3816350" y="3740150"/>
          <p14:tracePt t="19251" x="3746500" y="3740150"/>
          <p14:tracePt t="19268" x="3594100" y="3746500"/>
          <p14:tracePt t="19285" x="3473450" y="3746500"/>
          <p14:tracePt t="19301" x="3390900" y="3746500"/>
          <p14:tracePt t="19318" x="3314700" y="3746500"/>
          <p14:tracePt t="19335" x="3149600" y="3746500"/>
          <p14:tracePt t="19351" x="2997200" y="3759200"/>
          <p14:tracePt t="19368" x="2825750" y="3778250"/>
          <p14:tracePt t="19384" x="2647950" y="3784600"/>
          <p14:tracePt t="19401" x="2501900" y="3784600"/>
          <p14:tracePt t="19418" x="2387600" y="3784600"/>
          <p14:tracePt t="19434" x="2298700" y="3784600"/>
          <p14:tracePt t="19451" x="2222500" y="3784600"/>
          <p14:tracePt t="19468" x="2127250" y="3790950"/>
          <p14:tracePt t="19484" x="2025650" y="3797300"/>
          <p14:tracePt t="19486" x="1974850" y="3816350"/>
          <p14:tracePt t="19501" x="1905000" y="3816350"/>
          <p14:tracePt t="19518" x="1790700" y="3835400"/>
          <p14:tracePt t="19535" x="1670050" y="3835400"/>
          <p14:tracePt t="19551" x="1612900" y="3835400"/>
          <p14:tracePt t="19568" x="1543050" y="3835400"/>
          <p14:tracePt t="19585" x="1435100" y="3835400"/>
          <p14:tracePt t="19601" x="1295400" y="3860800"/>
          <p14:tracePt t="19618" x="1123950" y="3892550"/>
          <p14:tracePt t="19635" x="996950" y="3898900"/>
          <p14:tracePt t="19651" x="895350" y="3898900"/>
          <p14:tracePt t="19668" x="844550" y="3898900"/>
          <p14:tracePt t="19685" x="781050" y="3898900"/>
          <p14:tracePt t="19701" x="692150" y="3898900"/>
          <p14:tracePt t="19702" x="641350" y="3898900"/>
          <p14:tracePt t="19718" x="596900" y="3898900"/>
          <p14:tracePt t="19735" x="431800" y="3898900"/>
          <p14:tracePt t="19751" x="342900" y="3898900"/>
          <p14:tracePt t="19768" x="285750" y="3898900"/>
          <p14:tracePt t="19785" x="273050" y="3898900"/>
          <p14:tracePt t="19801" x="254000" y="3898900"/>
          <p14:tracePt t="19846" x="247650" y="3898900"/>
          <p14:tracePt t="19863" x="241300" y="3892550"/>
          <p14:tracePt t="19904" x="234950" y="3892550"/>
          <p14:tracePt t="19935" x="241300" y="3892550"/>
          <p14:tracePt t="19942" x="266700" y="3886200"/>
          <p14:tracePt t="19951" x="292100" y="3886200"/>
          <p14:tracePt t="19968" x="412750" y="3879850"/>
          <p14:tracePt t="19985" x="571500" y="3879850"/>
          <p14:tracePt t="20001" x="838200" y="3879850"/>
          <p14:tracePt t="20018" x="1117600" y="3879850"/>
          <p14:tracePt t="20035" x="1295400" y="3860800"/>
          <p14:tracePt t="20052" x="1454150" y="3860800"/>
          <p14:tracePt t="20068" x="1587500" y="3860800"/>
          <p14:tracePt t="20085" x="1733550" y="3860800"/>
          <p14:tracePt t="20101" x="1911350" y="3860800"/>
          <p14:tracePt t="20102" x="2032000" y="3860800"/>
          <p14:tracePt t="20118" x="2222500" y="3860800"/>
          <p14:tracePt t="20135" x="2349500" y="3860800"/>
          <p14:tracePt t="20152" x="2425700" y="3860800"/>
          <p14:tracePt t="20168" x="2457450" y="3860800"/>
          <p14:tracePt t="20185" x="2514600" y="3879850"/>
          <p14:tracePt t="20201" x="2597150" y="3886200"/>
          <p14:tracePt t="20218" x="2730500" y="3886200"/>
          <p14:tracePt t="20235" x="2851150" y="3886200"/>
          <p14:tracePt t="20252" x="2921000" y="3873500"/>
          <p14:tracePt t="20268" x="2933700" y="3873500"/>
          <p14:tracePt t="20335" x="2933700" y="3867150"/>
          <p14:tracePt t="20362" x="2933700" y="3860800"/>
          <p14:tracePt t="20377" x="2933700" y="3841750"/>
          <p14:tracePt t="20382" x="2921000" y="3835400"/>
          <p14:tracePt t="20393" x="2876550" y="3829050"/>
          <p14:tracePt t="20402" x="2844800" y="3816350"/>
          <p14:tracePt t="20418" x="2743200" y="3784600"/>
          <p14:tracePt t="20435" x="2635250" y="3740150"/>
          <p14:tracePt t="20452" x="2540000" y="3695700"/>
          <p14:tracePt t="20468" x="2444750" y="3644900"/>
          <p14:tracePt t="20485" x="2317750" y="3613150"/>
          <p14:tracePt t="20502" x="2203450" y="3581400"/>
          <p14:tracePt t="20518" x="2057400" y="3556000"/>
          <p14:tracePt t="20535" x="2000250" y="3543300"/>
          <p14:tracePt t="20552" x="1949450" y="3543300"/>
          <p14:tracePt t="20568" x="1892300" y="3536950"/>
          <p14:tracePt t="20585" x="1847850" y="3536950"/>
          <p14:tracePt t="20601" x="1771650" y="3536950"/>
          <p14:tracePt t="20618" x="1657350" y="3549650"/>
          <p14:tracePt t="20635" x="1549400" y="3562350"/>
          <p14:tracePt t="20652" x="1441450" y="3568700"/>
          <p14:tracePt t="20668" x="1346200" y="3587750"/>
          <p14:tracePt t="20685" x="1276350" y="3594100"/>
          <p14:tracePt t="20702" x="1219200" y="3613150"/>
          <p14:tracePt t="20719" x="1130300" y="3625850"/>
          <p14:tracePt t="20735" x="1060450" y="3651250"/>
          <p14:tracePt t="20752" x="971550" y="3663950"/>
          <p14:tracePt t="20768" x="914400" y="3676650"/>
          <p14:tracePt t="20785" x="889000" y="3683000"/>
          <p14:tracePt t="20802" x="869950" y="3683000"/>
          <p14:tracePt t="20818" x="857250" y="3689350"/>
          <p14:tracePt t="20835" x="819150" y="3689350"/>
          <p14:tracePt t="20852" x="755650" y="3702050"/>
          <p14:tracePt t="20868" x="704850" y="3702050"/>
          <p14:tracePt t="20885" x="673100" y="3702050"/>
          <p14:tracePt t="20943" x="666750" y="3702050"/>
          <p14:tracePt t="20952" x="654050" y="3702050"/>
          <p14:tracePt t="20968" x="635000" y="3702050"/>
          <p14:tracePt t="20985" x="622300" y="3702050"/>
          <p14:tracePt t="21047" x="609600" y="3702050"/>
          <p14:tracePt t="21056" x="603250" y="3702050"/>
          <p14:tracePt t="21062" x="590550" y="3702050"/>
          <p14:tracePt t="21070" x="577850" y="3702050"/>
          <p14:tracePt t="21085" x="565150" y="3702050"/>
          <p14:tracePt t="21102" x="558800" y="3702050"/>
          <p14:tracePt t="21119" x="546100" y="3702050"/>
          <p14:tracePt t="21152" x="539750" y="3702050"/>
          <p14:tracePt t="21185" x="533400" y="3702050"/>
          <p14:tracePt t="21218" x="527050" y="3702050"/>
          <p14:tracePt t="21278" x="527050" y="3695700"/>
          <p14:tracePt t="21293" x="527050" y="3689350"/>
          <p14:tracePt t="21295" x="539750" y="3683000"/>
          <p14:tracePt t="21303" x="552450" y="3683000"/>
          <p14:tracePt t="21319" x="571500" y="3683000"/>
          <p14:tracePt t="21335" x="590550" y="3676650"/>
          <p14:tracePt t="21352" x="609600" y="3663950"/>
          <p14:tracePt t="21368" x="628650" y="3663950"/>
          <p14:tracePt t="21385" x="679450" y="3657600"/>
          <p14:tracePt t="21402" x="711200" y="3657600"/>
          <p14:tracePt t="21419" x="742950" y="3657600"/>
          <p14:tracePt t="21435" x="768350" y="3651250"/>
          <p14:tracePt t="21452" x="812800" y="3651250"/>
          <p14:tracePt t="21469" x="850900" y="3644900"/>
          <p14:tracePt t="21470" x="882650" y="3638550"/>
          <p14:tracePt t="21486" x="908050" y="3638550"/>
          <p14:tracePt t="21502" x="946150" y="3638550"/>
          <p14:tracePt t="21503" x="952500" y="3638550"/>
          <p14:tracePt t="21519" x="977900" y="3638550"/>
          <p14:tracePt t="21535" x="996950" y="3638550"/>
          <p14:tracePt t="21552" x="1028700" y="3638550"/>
          <p14:tracePt t="21569" x="1054100" y="3638550"/>
          <p14:tracePt t="21585" x="1079500" y="3638550"/>
          <p14:tracePt t="21602" x="1111250" y="3644900"/>
          <p14:tracePt t="21619" x="1130300" y="3651250"/>
          <p14:tracePt t="21635" x="1136650" y="3651250"/>
          <p14:tracePt t="21652" x="1162050" y="3651250"/>
          <p14:tracePt t="21669" x="1193800" y="3651250"/>
          <p14:tracePt t="21686" x="1219200" y="3651250"/>
          <p14:tracePt t="21702" x="1250950" y="3657600"/>
          <p14:tracePt t="21719" x="1282700" y="3657600"/>
          <p14:tracePt t="21735" x="1301750" y="3663950"/>
          <p14:tracePt t="21752" x="1327150" y="3663950"/>
          <p14:tracePt t="21769" x="1403350" y="3663950"/>
          <p14:tracePt t="21785" x="1504950" y="3663950"/>
          <p14:tracePt t="21802" x="1587500" y="3663950"/>
          <p14:tracePt t="21819" x="1638300" y="3663950"/>
          <p14:tracePt t="21835" x="1663700" y="3663950"/>
          <p14:tracePt t="21852" x="1676400" y="3663950"/>
          <p14:tracePt t="21854" x="1695450" y="3663950"/>
          <p14:tracePt t="21869" x="1720850" y="3663950"/>
          <p14:tracePt t="21870" x="1771650" y="3663950"/>
          <p14:tracePt t="21885" x="1822450" y="3663950"/>
          <p14:tracePt t="21902" x="1968500" y="3663950"/>
          <p14:tracePt t="21919" x="2025650" y="3670300"/>
          <p14:tracePt t="21935" x="2070100" y="3676650"/>
          <p14:tracePt t="21952" x="2120900" y="3676650"/>
          <p14:tracePt t="21969" x="2228850" y="3676650"/>
          <p14:tracePt t="21985" x="2419350" y="3676650"/>
          <p14:tracePt t="22002" x="2590800" y="3657600"/>
          <p14:tracePt t="22019" x="2686050" y="3644900"/>
          <p14:tracePt t="22035" x="2749550" y="3638550"/>
          <p14:tracePt t="22052" x="2781300" y="3632200"/>
          <p14:tracePt t="22069" x="2844800" y="3625850"/>
          <p14:tracePt t="22070" x="2876550" y="3625850"/>
          <p14:tracePt t="22087" x="2946400" y="3625850"/>
          <p14:tracePt t="22102" x="3187700" y="3625850"/>
          <p14:tracePt t="22119" x="3308350" y="3625850"/>
          <p14:tracePt t="22135" x="3378200" y="3625850"/>
          <p14:tracePt t="22152" x="3397250" y="3625850"/>
          <p14:tracePt t="22169" x="3403600" y="3625850"/>
          <p14:tracePt t="22185" x="3435350" y="3625850"/>
          <p14:tracePt t="22202" x="3486150" y="3625850"/>
          <p14:tracePt t="22219" x="3562350" y="3625850"/>
          <p14:tracePt t="22236" x="3619500" y="3625850"/>
          <p14:tracePt t="22252" x="3638550" y="3625850"/>
          <p14:tracePt t="22269" x="3657600" y="3625850"/>
          <p14:tracePt t="22286" x="3670300" y="3625850"/>
          <p14:tracePt t="22287" x="3683000" y="3625850"/>
          <p14:tracePt t="22302" x="3727450" y="3625850"/>
          <p14:tracePt t="22319" x="3752850" y="3625850"/>
          <p14:tracePt t="22335" x="3771900" y="3625850"/>
          <p14:tracePt t="22352" x="3778250" y="3619500"/>
          <p14:tracePt t="22369" x="3784600" y="3619500"/>
          <p14:tracePt t="22385" x="3790950" y="3613150"/>
          <p14:tracePt t="22402" x="3790950" y="3606800"/>
          <p14:tracePt t="22472" x="3778250" y="3606800"/>
          <p14:tracePt t="22479" x="3727450" y="3606800"/>
          <p14:tracePt t="22489" x="3651250" y="3606800"/>
          <p14:tracePt t="22502" x="3441700" y="3606800"/>
          <p14:tracePt t="22519" x="3162300" y="3606800"/>
          <p14:tracePt t="22536" x="2940050" y="3606800"/>
          <p14:tracePt t="22553" x="2768600" y="3606800"/>
          <p14:tracePt t="22569" x="2597150" y="3606800"/>
          <p14:tracePt t="22586" x="2387600" y="3619500"/>
          <p14:tracePt t="22602" x="2165350" y="3644900"/>
          <p14:tracePt t="22619" x="1968500" y="3657600"/>
          <p14:tracePt t="22636" x="1784350" y="3657600"/>
          <p14:tracePt t="22652" x="1625600" y="3657600"/>
          <p14:tracePt t="22669" x="1485900" y="3657600"/>
          <p14:tracePt t="22670" x="1428750" y="3657600"/>
          <p14:tracePt t="22686" x="1371600" y="3657600"/>
          <p14:tracePt t="22702" x="1200150" y="3657600"/>
          <p14:tracePt t="22719" x="1092200" y="3657600"/>
          <p14:tracePt t="22736" x="996950" y="3663950"/>
          <p14:tracePt t="22752" x="908050" y="3663950"/>
          <p14:tracePt t="22769" x="857250" y="3663950"/>
          <p14:tracePt t="22786" x="800100" y="3663950"/>
          <p14:tracePt t="22802" x="717550" y="3663950"/>
          <p14:tracePt t="22819" x="635000" y="3676650"/>
          <p14:tracePt t="22836" x="546100" y="3683000"/>
          <p14:tracePt t="22852" x="495300" y="3683000"/>
          <p14:tracePt t="22869" x="482600" y="3689350"/>
          <p14:tracePt t="22902" x="469900" y="3689350"/>
          <p14:tracePt t="22919" x="431800" y="3689350"/>
          <p14:tracePt t="22936" x="374650" y="3695700"/>
          <p14:tracePt t="22953" x="355600" y="3702050"/>
          <p14:tracePt t="23014" x="349250" y="3708400"/>
          <p14:tracePt t="23040" x="361950" y="3714750"/>
          <p14:tracePt t="23046" x="387350" y="3714750"/>
          <p14:tracePt t="23054" x="438150" y="3714750"/>
          <p14:tracePt t="23069" x="508000" y="3714750"/>
          <p14:tracePt t="23086" x="679450" y="3714750"/>
          <p14:tracePt t="23102" x="901700" y="3714750"/>
          <p14:tracePt t="23119" x="1003300" y="3714750"/>
          <p14:tracePt t="23136" x="1047750" y="3714750"/>
          <p14:tracePt t="23152" x="1104900" y="3714750"/>
          <p14:tracePt t="23169" x="1200150" y="3714750"/>
          <p14:tracePt t="23186" x="1327150" y="3714750"/>
          <p14:tracePt t="23202" x="1460500" y="3714750"/>
          <p14:tracePt t="23219" x="1543050" y="3714750"/>
          <p14:tracePt t="23236" x="1606550" y="3727450"/>
          <p14:tracePt t="23253" x="1631950" y="3733800"/>
          <p14:tracePt t="23254" x="1651000" y="3733800"/>
          <p14:tracePt t="23269" x="1689100" y="3733800"/>
          <p14:tracePt t="23286" x="1828800" y="3733800"/>
          <p14:tracePt t="23302" x="2089150" y="3733800"/>
          <p14:tracePt t="23319" x="2216150" y="3733800"/>
          <p14:tracePt t="23336" x="2292350" y="3733800"/>
          <p14:tracePt t="23353" x="2330450" y="3733800"/>
          <p14:tracePt t="23369" x="2374900" y="3733800"/>
          <p14:tracePt t="23386" x="2489200" y="3733800"/>
          <p14:tracePt t="23402" x="2654300" y="3733800"/>
          <p14:tracePt t="23419" x="2806700" y="3708400"/>
          <p14:tracePt t="23436" x="2921000" y="3689350"/>
          <p14:tracePt t="23453" x="2965450" y="3689350"/>
          <p14:tracePt t="23469" x="2971800" y="3689350"/>
          <p14:tracePt t="23486" x="2978150" y="3689350"/>
          <p14:tracePt t="23503" x="3060700" y="3689350"/>
          <p14:tracePt t="23519" x="3200400" y="3689350"/>
          <p14:tracePt t="23536" x="3346450" y="3689350"/>
          <p14:tracePt t="23552" x="3429000" y="3689350"/>
          <p14:tracePt t="23569" x="3454400" y="3689350"/>
          <p14:tracePt t="23586" x="3460750" y="3689350"/>
          <p14:tracePt t="23603" x="3473450" y="3689350"/>
          <p14:tracePt t="23619" x="3492500" y="3689350"/>
          <p14:tracePt t="23636" x="3549650" y="3683000"/>
          <p14:tracePt t="23653" x="3587750" y="3683000"/>
          <p14:tracePt t="23669" x="3606800" y="3683000"/>
          <p14:tracePt t="23671" x="3619500" y="3670300"/>
          <p14:tracePt t="23718" x="3632200" y="3670300"/>
          <p14:tracePt t="23728" x="3644900" y="3670300"/>
          <p14:tracePt t="23736" x="3663950" y="3670300"/>
          <p14:tracePt t="23753" x="3708400" y="3670300"/>
          <p14:tracePt t="23769" x="3721100" y="3670300"/>
          <p14:tracePt t="24150" x="3708400" y="3670300"/>
          <p14:tracePt t="24158" x="3683000" y="3670300"/>
          <p14:tracePt t="24169" x="3676650" y="3670300"/>
          <p14:tracePt t="24186" x="3644900" y="3670300"/>
          <p14:tracePt t="24203" x="3619500" y="3676650"/>
          <p14:tracePt t="24219" x="3600450" y="3676650"/>
          <p14:tracePt t="24236" x="3568700" y="3695700"/>
          <p14:tracePt t="24253" x="3543300" y="3695700"/>
          <p14:tracePt t="24254" x="3511550" y="3695700"/>
          <p14:tracePt t="24270" x="3486150" y="3702050"/>
          <p14:tracePt t="24286" x="3365500" y="3702050"/>
          <p14:tracePt t="24303" x="3270250" y="3702050"/>
          <p14:tracePt t="24319" x="3155950" y="3702050"/>
          <p14:tracePt t="24336" x="2978150" y="3702050"/>
          <p14:tracePt t="24353" x="2781300" y="3702050"/>
          <p14:tracePt t="24370" x="2597150" y="3702050"/>
          <p14:tracePt t="24386" x="2438400" y="3702050"/>
          <p14:tracePt t="24403" x="2292350" y="3689350"/>
          <p14:tracePt t="24420" x="2114550" y="3676650"/>
          <p14:tracePt t="24436" x="1873250" y="3638550"/>
          <p14:tracePt t="24453" x="1644650" y="3638550"/>
          <p14:tracePt t="24470" x="1492250" y="3638550"/>
          <p14:tracePt t="24471" x="1409700" y="3638550"/>
          <p14:tracePt t="24487" x="1346200" y="3638550"/>
          <p14:tracePt t="24503" x="1149350" y="3575050"/>
          <p14:tracePt t="24520" x="1035050" y="3524250"/>
          <p14:tracePt t="24536" x="952500" y="3473450"/>
          <p14:tracePt t="24553" x="882650" y="3441700"/>
          <p14:tracePt t="24570" x="850900" y="3409950"/>
          <p14:tracePt t="24586" x="838200" y="3397250"/>
          <p14:tracePt t="24603" x="838200" y="3346450"/>
          <p14:tracePt t="24620" x="838200" y="3295650"/>
          <p14:tracePt t="24636" x="819150" y="3232150"/>
          <p14:tracePt t="24653" x="781050" y="3149600"/>
          <p14:tracePt t="24670" x="755650" y="3117850"/>
          <p14:tracePt t="24671" x="755650" y="3105150"/>
          <p14:tracePt t="24686" x="755650" y="3073400"/>
          <p14:tracePt t="24703" x="755650" y="3028950"/>
          <p14:tracePt t="24720" x="762000" y="2990850"/>
          <p14:tracePt t="24736" x="742950" y="2908300"/>
          <p14:tracePt t="24753" x="692150" y="2825750"/>
          <p14:tracePt t="24770" x="654050" y="2755900"/>
          <p14:tracePt t="24786" x="635000" y="2724150"/>
          <p14:tracePt t="24803" x="609600" y="2660650"/>
          <p14:tracePt t="24820" x="603250" y="2616200"/>
          <p14:tracePt t="24836" x="577850" y="2559050"/>
          <p14:tracePt t="24853" x="552450" y="2495550"/>
          <p14:tracePt t="24870" x="533400" y="2438400"/>
          <p14:tracePt t="24887" x="520700" y="2387600"/>
          <p14:tracePt t="24903" x="508000" y="2311400"/>
          <p14:tracePt t="24920" x="488950" y="2247900"/>
          <p14:tracePt t="24936" x="463550" y="2197100"/>
          <p14:tracePt t="24953" x="457200" y="2165350"/>
          <p14:tracePt t="24970" x="444500" y="2133600"/>
          <p14:tracePt t="24986" x="444500" y="2089150"/>
          <p14:tracePt t="25003" x="444500" y="2063750"/>
          <p14:tracePt t="25020" x="444500" y="2044700"/>
          <p14:tracePt t="25036" x="444500" y="2019300"/>
          <p14:tracePt t="25053" x="444500" y="2006600"/>
          <p14:tracePt t="25070" x="444500" y="2000250"/>
          <p14:tracePt t="25086" x="463550" y="1974850"/>
          <p14:tracePt t="25120" x="469900" y="1968500"/>
          <p14:tracePt t="25206" x="469900" y="1993900"/>
          <p14:tracePt t="25215" x="457200" y="2038350"/>
          <p14:tracePt t="25226" x="444500" y="2082800"/>
          <p14:tracePt t="25236" x="425450" y="2139950"/>
          <p14:tracePt t="25253" x="425450" y="2247900"/>
          <p14:tracePt t="25255" x="425450" y="2317750"/>
          <p14:tracePt t="25270" x="425450" y="2374900"/>
          <p14:tracePt t="25287" x="431800" y="2584450"/>
          <p14:tracePt t="25303" x="450850" y="2717800"/>
          <p14:tracePt t="25320" x="463550" y="2813050"/>
          <p14:tracePt t="25336" x="488950" y="2882900"/>
          <p14:tracePt t="25353" x="501650" y="2940050"/>
          <p14:tracePt t="25370" x="527050" y="3022600"/>
          <p14:tracePt t="25387" x="527050" y="3073400"/>
          <p14:tracePt t="25403" x="533400" y="3136900"/>
          <p14:tracePt t="25420" x="533400" y="3155950"/>
          <p14:tracePt t="25436" x="533400" y="3175000"/>
          <p14:tracePt t="25453" x="533400" y="3194050"/>
          <p14:tracePt t="25470" x="533400" y="3219450"/>
          <p14:tracePt t="25471" x="533400" y="3225800"/>
          <p14:tracePt t="25487" x="533400" y="3238500"/>
          <p14:tracePt t="25503" x="539750" y="3251200"/>
          <p14:tracePt t="25582" x="552450" y="3251200"/>
          <p14:tracePt t="25592" x="558800" y="3244850"/>
          <p14:tracePt t="25598" x="571500" y="3225800"/>
          <p14:tracePt t="25609" x="571500" y="3206750"/>
          <p14:tracePt t="25620" x="584200" y="3187700"/>
          <p14:tracePt t="25637" x="603250" y="3105150"/>
          <p14:tracePt t="25654" x="647700" y="2984500"/>
          <p14:tracePt t="25670" x="673100" y="2838450"/>
          <p14:tracePt t="25687" x="685800" y="2635250"/>
          <p14:tracePt t="25703" x="673100" y="2457450"/>
          <p14:tracePt t="25720" x="654050" y="2393950"/>
          <p14:tracePt t="25737" x="641350" y="2343150"/>
          <p14:tracePt t="25754" x="628650" y="2292350"/>
          <p14:tracePt t="25770" x="628650" y="2254250"/>
          <p14:tracePt t="25787" x="622300" y="2222500"/>
          <p14:tracePt t="25803" x="615950" y="2165350"/>
          <p14:tracePt t="25820" x="603250" y="2120900"/>
          <p14:tracePt t="25822" x="596900" y="2108200"/>
          <p14:tracePt t="25837" x="596900" y="2101850"/>
          <p14:tracePt t="25854" x="590550" y="2095500"/>
          <p14:tracePt t="25870" x="590550" y="2076450"/>
          <p14:tracePt t="25887" x="590550" y="2063750"/>
          <p14:tracePt t="25903" x="590550" y="2032000"/>
          <p14:tracePt t="25920" x="584200" y="2019300"/>
          <p14:tracePt t="26015" x="584200" y="2051050"/>
          <p14:tracePt t="26029" x="584200" y="2101850"/>
          <p14:tracePt t="26032" x="584200" y="2159000"/>
          <p14:tracePt t="26039" x="584200" y="2216150"/>
          <p14:tracePt t="26054" x="584200" y="2279650"/>
          <p14:tracePt t="26070" x="584200" y="2438400"/>
          <p14:tracePt t="26088" x="584200" y="2552700"/>
          <p14:tracePt t="26103" x="584200" y="2667000"/>
          <p14:tracePt t="26120" x="590550" y="2794000"/>
          <p14:tracePt t="26137" x="615950" y="2914650"/>
          <p14:tracePt t="26154" x="622300" y="3009900"/>
          <p14:tracePt t="26170" x="628650" y="3054350"/>
          <p14:tracePt t="26187" x="628650" y="3067050"/>
          <p14:tracePt t="26203" x="628650" y="3073400"/>
          <p14:tracePt t="26220" x="628650" y="3079750"/>
          <p14:tracePt t="26237" x="628650" y="3086100"/>
          <p14:tracePt t="26238" x="628650" y="3092450"/>
          <p14:tracePt t="26254" x="628650" y="3098800"/>
          <p14:tracePt t="26270" x="628650" y="3124200"/>
          <p14:tracePt t="26287" x="622300" y="3136900"/>
          <p14:tracePt t="26303" x="622300" y="3143250"/>
          <p14:tracePt t="26345" x="622300" y="3155950"/>
          <p14:tracePt t="26354" x="622300" y="3162300"/>
          <p14:tracePt t="26370" x="609600" y="3187700"/>
          <p14:tracePt t="26387" x="590550" y="3251200"/>
          <p14:tracePt t="26404" x="577850" y="3308350"/>
          <p14:tracePt t="26420" x="577850" y="3333750"/>
          <p14:tracePt t="26437" x="577850" y="3359150"/>
          <p14:tracePt t="26438" x="577850" y="3365500"/>
          <p14:tracePt t="26454" x="577850" y="3371850"/>
          <p14:tracePt t="26470" x="577850" y="3384550"/>
          <p14:tracePt t="26487" x="577850" y="3403600"/>
          <p14:tracePt t="26504" x="577850" y="3429000"/>
          <p14:tracePt t="26520" x="577850" y="3435350"/>
          <p14:tracePt t="26640" x="577850" y="3416300"/>
          <p14:tracePt t="26647" x="590550" y="3384550"/>
          <p14:tracePt t="26656" x="596900" y="3352800"/>
          <p14:tracePt t="26671" x="628650" y="3263900"/>
          <p14:tracePt t="26687" x="628650" y="3206750"/>
          <p14:tracePt t="26704" x="628650" y="3149600"/>
          <p14:tracePt t="26720" x="635000" y="3098800"/>
          <p14:tracePt t="26737" x="641350" y="3054350"/>
          <p14:tracePt t="26754" x="654050" y="3028950"/>
          <p14:tracePt t="26770" x="654050" y="3022600"/>
          <p14:tracePt t="26830" x="654050" y="3035300"/>
          <p14:tracePt t="26839" x="654050" y="3048000"/>
          <p14:tracePt t="26847" x="654050" y="3073400"/>
          <p14:tracePt t="26856" x="647700" y="3117850"/>
          <p14:tracePt t="26870" x="609600" y="3219450"/>
          <p14:tracePt t="26887" x="596900" y="3340100"/>
          <p14:tracePt t="26904" x="571500" y="3409950"/>
          <p14:tracePt t="26920" x="558800" y="3441700"/>
          <p14:tracePt t="26937" x="558800" y="3460750"/>
          <p14:tracePt t="26970" x="552450" y="3473450"/>
          <p14:tracePt t="26987" x="546100" y="3486150"/>
          <p14:tracePt t="27096" x="539750" y="3492500"/>
          <p14:tracePt t="27182" x="539750" y="3498850"/>
          <p14:tracePt t="27192" x="533400" y="3517900"/>
          <p14:tracePt t="27199" x="533400" y="3524250"/>
          <p14:tracePt t="27207" x="533400" y="3536950"/>
          <p14:tracePt t="27220" x="533400" y="3543300"/>
          <p14:tracePt t="27279" x="533400" y="3549650"/>
          <p14:tracePt t="27510" x="539750" y="3549650"/>
          <p14:tracePt t="27518" x="546100" y="3549650"/>
          <p14:tracePt t="27535" x="546100" y="3543300"/>
          <p14:tracePt t="27546" x="558800" y="3530600"/>
          <p14:tracePt t="27554" x="558800" y="3524250"/>
          <p14:tracePt t="27571" x="571500" y="3486150"/>
          <p14:tracePt t="27587" x="590550" y="3454400"/>
          <p14:tracePt t="27604" x="596900" y="3422650"/>
          <p14:tracePt t="27621" x="603250" y="3409950"/>
          <p14:tracePt t="27637" x="609600" y="3378200"/>
          <p14:tracePt t="27654" x="615950" y="3359150"/>
          <p14:tracePt t="27671" x="615950" y="3346450"/>
          <p14:tracePt t="27687" x="615950" y="3333750"/>
          <p14:tracePt t="27824" x="609600" y="3340100"/>
          <p14:tracePt t="27830" x="609600" y="3346450"/>
          <p14:tracePt t="27839" x="603250" y="3359150"/>
          <p14:tracePt t="27854" x="596900" y="3384550"/>
          <p14:tracePt t="27871" x="584200" y="3429000"/>
          <p14:tracePt t="27888" x="584200" y="3435350"/>
          <p14:tracePt t="27904" x="584200" y="3448050"/>
          <p14:tracePt t="27921" x="584200" y="3467100"/>
          <p14:tracePt t="27937" x="584200" y="3498850"/>
          <p14:tracePt t="27954" x="590550" y="3524250"/>
          <p14:tracePt t="27971" x="609600" y="3581400"/>
          <p14:tracePt t="27987" x="628650" y="3613150"/>
          <p14:tracePt t="28004" x="641350" y="3625850"/>
          <p14:tracePt t="28022" x="647700" y="3632200"/>
          <p14:tracePt t="28038" x="654050" y="3644900"/>
          <p14:tracePt t="28054" x="660400" y="3651250"/>
          <p14:tracePt t="28088" x="673100" y="3651250"/>
          <p14:tracePt t="28104" x="685800" y="3657600"/>
          <p14:tracePt t="28121" x="698500" y="3670300"/>
          <p14:tracePt t="28138" x="730250" y="3683000"/>
          <p14:tracePt t="28154" x="781050" y="3683000"/>
          <p14:tracePt t="28171" x="831850" y="3683000"/>
          <p14:tracePt t="28187" x="869950" y="3683000"/>
          <p14:tracePt t="28204" x="889000" y="3683000"/>
          <p14:tracePt t="28221" x="908050" y="3683000"/>
          <p14:tracePt t="28238" x="933450" y="3683000"/>
          <p14:tracePt t="28518" x="939800" y="3683000"/>
          <p14:tracePt t="28528" x="952500" y="3683000"/>
          <p14:tracePt t="28534" x="977900" y="3683000"/>
          <p14:tracePt t="28546" x="996950" y="3683000"/>
          <p14:tracePt t="28555" x="1016000" y="3683000"/>
          <p14:tracePt t="28571" x="1035050" y="3683000"/>
          <p14:tracePt t="28588" x="1060450" y="3676650"/>
          <p14:tracePt t="28604" x="1098550" y="3657600"/>
          <p14:tracePt t="28621" x="1155700" y="3625850"/>
          <p14:tracePt t="28638" x="1193800" y="3587750"/>
          <p14:tracePt t="28654" x="1257300" y="3536950"/>
          <p14:tracePt t="28671" x="1301750" y="3492500"/>
          <p14:tracePt t="28688" x="1327150" y="3460750"/>
          <p14:tracePt t="28704" x="1333500" y="3441700"/>
          <p14:tracePt t="28721" x="1333500" y="3429000"/>
          <p14:tracePt t="28738" x="1333500" y="3416300"/>
          <p14:tracePt t="28754" x="1333500" y="3403600"/>
          <p14:tracePt t="28771" x="1327150" y="3384550"/>
          <p14:tracePt t="28788" x="1314450" y="3378200"/>
          <p14:tracePt t="28804" x="1282700" y="3359150"/>
          <p14:tracePt t="28822" x="1219200" y="3327400"/>
          <p14:tracePt t="28838" x="1155700" y="3308350"/>
          <p14:tracePt t="28854" x="1104900" y="3295650"/>
          <p14:tracePt t="28871" x="1098550" y="3282950"/>
          <p14:tracePt t="28888" x="1092200" y="3282950"/>
          <p14:tracePt t="28904" x="1073150" y="3282950"/>
          <p14:tracePt t="28921" x="1009650" y="3282950"/>
          <p14:tracePt t="28938" x="952500" y="3282950"/>
          <p14:tracePt t="28955" x="933450" y="3282950"/>
          <p14:tracePt t="28971" x="920750" y="3282950"/>
          <p14:tracePt t="29167" x="946150" y="3282950"/>
          <p14:tracePt t="29178" x="1016000" y="3282950"/>
          <p14:tracePt t="29183" x="1073150" y="3282950"/>
          <p14:tracePt t="29191" x="1149350" y="3282950"/>
          <p14:tracePt t="29207" x="1295400" y="3282950"/>
          <p14:tracePt t="29222" x="1352550" y="3282950"/>
          <p14:tracePt t="29238" x="1454150" y="3282950"/>
          <p14:tracePt t="29255" x="1625600" y="3282950"/>
          <p14:tracePt t="29271" x="1758950" y="3282950"/>
          <p14:tracePt t="29288" x="1866900" y="3282950"/>
          <p14:tracePt t="29305" x="1968500" y="3282950"/>
          <p14:tracePt t="29321" x="2063750" y="3282950"/>
          <p14:tracePt t="29338" x="2133600" y="3282950"/>
          <p14:tracePt t="29355" x="2203450" y="3282950"/>
          <p14:tracePt t="29371" x="2336800" y="3282950"/>
          <p14:tracePt t="29388" x="2470150" y="3282950"/>
          <p14:tracePt t="29405" x="2590800" y="3282950"/>
          <p14:tracePt t="29421" x="2667000" y="3282950"/>
          <p14:tracePt t="29438" x="2711450" y="3282950"/>
          <p14:tracePt t="29439" x="2730500" y="3282950"/>
          <p14:tracePt t="29455" x="2800350" y="3282950"/>
          <p14:tracePt t="29471" x="2933700" y="3282950"/>
          <p14:tracePt t="29488" x="3086100" y="3282950"/>
          <p14:tracePt t="29505" x="3194050" y="3282950"/>
          <p14:tracePt t="29521" x="3270250" y="3270250"/>
          <p14:tracePt t="29538" x="3276600" y="3270250"/>
          <p14:tracePt t="29571" x="3282950" y="3263900"/>
          <p14:tracePt t="29663" x="3270250" y="3263900"/>
          <p14:tracePt t="29671" x="3219450" y="3263900"/>
          <p14:tracePt t="29688" x="3092450" y="3263900"/>
          <p14:tracePt t="29705" x="2927350" y="3263900"/>
          <p14:tracePt t="29721" x="2647950" y="3263900"/>
          <p14:tracePt t="29738" x="2317750" y="3263900"/>
          <p14:tracePt t="29755" x="1949450" y="3276600"/>
          <p14:tracePt t="29771" x="1746250" y="3308350"/>
          <p14:tracePt t="29788" x="1581150" y="3321050"/>
          <p14:tracePt t="29805" x="1473200" y="3340100"/>
          <p14:tracePt t="29806" x="1435100" y="3346450"/>
          <p14:tracePt t="29822" x="1409700" y="3352800"/>
          <p14:tracePt t="29838" x="1346200" y="3365500"/>
          <p14:tracePt t="29855" x="1333500" y="3371850"/>
          <p14:tracePt t="29934" x="1327150" y="3371850"/>
          <p14:tracePt t="29945" x="1314450" y="3371850"/>
          <p14:tracePt t="29963" x="1308100" y="3371850"/>
          <p14:tracePt t="29966" x="1301750" y="3378200"/>
          <p14:tracePt t="29978" x="1295400" y="3378200"/>
          <p14:tracePt t="29992" x="1289050" y="3384550"/>
          <p14:tracePt t="30007" x="1282700" y="3384550"/>
          <p14:tracePt t="30025" x="1276350" y="3384550"/>
          <p14:tracePt t="30047" x="1270000" y="3384550"/>
          <p14:tracePt t="30111" x="1263650" y="3384550"/>
          <p14:tracePt t="30119" x="1250950" y="3384550"/>
          <p14:tracePt t="30130" x="1231900" y="3384550"/>
          <p14:tracePt t="30138" x="1212850" y="3384550"/>
          <p14:tracePt t="30155" x="1181100" y="3384550"/>
          <p14:tracePt t="30172" x="1168400" y="3384550"/>
          <p14:tracePt t="30262" x="1162050" y="3384550"/>
          <p14:tracePt t="30271" x="1149350" y="3384550"/>
          <p14:tracePt t="30286" x="1143000" y="3390900"/>
          <p14:tracePt t="30334" x="1130300" y="3390900"/>
          <p14:tracePt t="30346" x="1117600" y="3409950"/>
          <p14:tracePt t="30351" x="1098550" y="3416300"/>
          <p14:tracePt t="30363" x="1047750" y="3448050"/>
          <p14:tracePt t="30372" x="996950" y="3460750"/>
          <p14:tracePt t="30388" x="933450" y="3479800"/>
          <p14:tracePt t="30405" x="882650" y="3505200"/>
          <p14:tracePt t="30423" x="882650" y="3511550"/>
          <p14:tracePt t="30438" x="876300" y="3524250"/>
          <p14:tracePt t="30455" x="844550" y="3562350"/>
          <p14:tracePt t="30471" x="800100" y="3606800"/>
          <p14:tracePt t="30489" x="762000" y="3625850"/>
          <p14:tracePt t="30529" x="755650" y="3625850"/>
          <p14:tracePt t="30546" x="749300" y="3625850"/>
          <p14:tracePt t="30555" x="749300" y="3594100"/>
          <p14:tracePt t="30572" x="730250" y="3530600"/>
          <p14:tracePt t="30588" x="730250" y="3467100"/>
          <p14:tracePt t="30605" x="730250" y="3416300"/>
          <p14:tracePt t="30622" x="781050" y="3346450"/>
          <p14:tracePt t="30638" x="1035050" y="3251200"/>
          <p14:tracePt t="30655" x="1295400" y="3187700"/>
          <p14:tracePt t="30672" x="1403350" y="3181350"/>
          <p14:tracePt t="30688" x="1441450" y="3181350"/>
          <p14:tracePt t="30705" x="1473200" y="3181350"/>
          <p14:tracePt t="30722" x="1498600" y="3225800"/>
          <p14:tracePt t="30738" x="1504950" y="3295650"/>
          <p14:tracePt t="30755" x="1504950" y="3346450"/>
          <p14:tracePt t="30772" x="1504950" y="3403600"/>
          <p14:tracePt t="30788" x="1479550" y="3454400"/>
          <p14:tracePt t="30805" x="1428750" y="3492500"/>
          <p14:tracePt t="30823" x="1346200" y="3524250"/>
          <p14:tracePt t="30839" x="1219200" y="3536950"/>
          <p14:tracePt t="30855" x="1162050" y="3536950"/>
          <p14:tracePt t="30872" x="1143000" y="3536950"/>
          <p14:tracePt t="30889" x="1130300" y="3498850"/>
          <p14:tracePt t="30905" x="1130300" y="3435350"/>
          <p14:tracePt t="30922" x="1130300" y="3359150"/>
          <p14:tracePt t="30938" x="1174750" y="3282950"/>
          <p14:tracePt t="30955" x="1225550" y="3232150"/>
          <p14:tracePt t="30972" x="1301750" y="3200400"/>
          <p14:tracePt t="30988" x="1377950" y="3194050"/>
          <p14:tracePt t="31005" x="1416050" y="3194050"/>
          <p14:tracePt t="31022" x="1447800" y="3200400"/>
          <p14:tracePt t="31038" x="1479550" y="3251200"/>
          <p14:tracePt t="31055" x="1479550" y="3295650"/>
          <p14:tracePt t="31072" x="1479550" y="3352800"/>
          <p14:tracePt t="31088" x="1479550" y="3403600"/>
          <p14:tracePt t="31105" x="1416050" y="3467100"/>
          <p14:tracePt t="31122" x="1320800" y="3511550"/>
          <p14:tracePt t="31138" x="1244600" y="3511550"/>
          <p14:tracePt t="31155" x="1219200" y="3505200"/>
          <p14:tracePt t="31172" x="1212850" y="3486150"/>
          <p14:tracePt t="31188" x="1212850" y="3429000"/>
          <p14:tracePt t="31205" x="1219200" y="3346450"/>
          <p14:tracePt t="31223" x="1250950" y="3270250"/>
          <p14:tracePt t="31239" x="1301750" y="3200400"/>
          <p14:tracePt t="31255" x="1390650" y="3181350"/>
          <p14:tracePt t="31272" x="1466850" y="3168650"/>
          <p14:tracePt t="31289" x="1530350" y="3168650"/>
          <p14:tracePt t="31305" x="1562100" y="3175000"/>
          <p14:tracePt t="31322" x="1593850" y="3213100"/>
          <p14:tracePt t="31339" x="1606550" y="3238500"/>
          <p14:tracePt t="31355" x="1606550" y="3282950"/>
          <p14:tracePt t="31372" x="1606550" y="3314700"/>
          <p14:tracePt t="31389" x="1606550" y="3340100"/>
          <p14:tracePt t="31405" x="1593850" y="3365500"/>
          <p14:tracePt t="31422" x="1587500" y="3365500"/>
          <p14:tracePt t="31470" x="1587500" y="3359150"/>
          <p14:tracePt t="31481" x="1587500" y="3352800"/>
          <p14:tracePt t="31489" x="1587500" y="3340100"/>
          <p14:tracePt t="31505" x="1587500" y="3314700"/>
          <p14:tracePt t="31522" x="1593850" y="3302000"/>
          <p14:tracePt t="31539" x="1600200" y="3302000"/>
          <p14:tracePt t="31555" x="1606550" y="3295650"/>
          <p14:tracePt t="31615" x="1612900" y="3295650"/>
          <p14:tracePt t="31662" x="1612900" y="3308350"/>
          <p14:tracePt t="31680" x="1612900" y="3314700"/>
          <p14:tracePt t="31751" x="1606550" y="3321050"/>
          <p14:tracePt t="31776" x="1600200" y="3321050"/>
          <p14:tracePt t="31782" x="1593850" y="3327400"/>
          <p14:tracePt t="31847" x="1581150" y="3327400"/>
          <p14:tracePt t="31855" x="1568450" y="3327400"/>
          <p14:tracePt t="31872" x="1549400" y="3333750"/>
          <p14:tracePt t="31889" x="1536700" y="3340100"/>
          <p14:tracePt t="31905" x="1530350" y="3340100"/>
          <p14:tracePt t="31983" x="1517650" y="3346450"/>
          <p14:tracePt t="31999" x="1517650" y="3352800"/>
          <p14:tracePt t="32182" x="1511300" y="3352800"/>
          <p14:tracePt t="32191" x="1511300" y="3359150"/>
          <p14:tracePt t="32199" x="1504950" y="3359150"/>
          <p14:tracePt t="32215" x="1492250" y="3365500"/>
          <p14:tracePt t="32503" x="1479550" y="3371850"/>
          <p14:tracePt t="32513" x="1473200" y="3378200"/>
          <p14:tracePt t="32518" x="1460500" y="3384550"/>
          <p14:tracePt t="32530" x="1447800" y="3397250"/>
          <p14:tracePt t="32539" x="1428750" y="3403600"/>
          <p14:tracePt t="32556" x="1409700" y="3422650"/>
          <p14:tracePt t="32572" x="1397000" y="3441700"/>
          <p14:tracePt t="32589" x="1371600" y="3486150"/>
          <p14:tracePt t="32590" x="1339850" y="3517900"/>
          <p14:tracePt t="32606" x="1314450" y="3556000"/>
          <p14:tracePt t="32622" x="1206500" y="3727450"/>
          <p14:tracePt t="32639" x="1174750" y="3759200"/>
          <p14:tracePt t="32656" x="1162050" y="3765550"/>
          <p14:tracePt t="32689" x="1149350" y="3778250"/>
          <p14:tracePt t="32706" x="1136650" y="3778250"/>
          <p14:tracePt t="32722" x="1092200" y="3778250"/>
          <p14:tracePt t="32739" x="1035050" y="3790950"/>
          <p14:tracePt t="32756" x="1003300" y="3790950"/>
          <p14:tracePt t="32772" x="984250" y="3790950"/>
          <p14:tracePt t="32815" x="958850" y="3790950"/>
          <p14:tracePt t="32824" x="914400" y="3790950"/>
          <p14:tracePt t="32839" x="825500" y="3790950"/>
          <p14:tracePt t="32856" x="730250" y="3790950"/>
          <p14:tracePt t="32872" x="711200" y="3790950"/>
          <p14:tracePt t="32889" x="704850" y="3790950"/>
          <p14:tracePt t="32906" x="698500" y="3790950"/>
          <p14:tracePt t="32922" x="692150" y="3778250"/>
          <p14:tracePt t="32939" x="666750" y="3752850"/>
          <p14:tracePt t="32956" x="647700" y="3733800"/>
          <p14:tracePt t="32972" x="635000" y="3721100"/>
          <p14:tracePt t="32989" x="635000" y="3695700"/>
          <p14:tracePt t="33006" x="635000" y="3676650"/>
          <p14:tracePt t="33023" x="628650" y="3619500"/>
          <p14:tracePt t="33039" x="622300" y="3587750"/>
          <p14:tracePt t="33056" x="622300" y="3562350"/>
          <p14:tracePt t="33073" x="622300" y="3556000"/>
          <p14:tracePt t="33089" x="622300" y="3543300"/>
          <p14:tracePt t="33122" x="628650" y="3536950"/>
          <p14:tracePt t="33139" x="641350" y="3536950"/>
          <p14:tracePt t="33156" x="666750" y="3530600"/>
          <p14:tracePt t="33172" x="685800" y="3530600"/>
          <p14:tracePt t="33189" x="711200" y="3530600"/>
          <p14:tracePt t="33206" x="723900" y="3524250"/>
          <p14:tracePt t="33239" x="730250" y="3524250"/>
          <p14:tracePt t="33256" x="736600" y="3524250"/>
          <p14:tracePt t="33272" x="736600" y="3543300"/>
          <p14:tracePt t="33289" x="736600" y="3568700"/>
          <p14:tracePt t="33306" x="742950" y="3581400"/>
          <p14:tracePt t="33323" x="742950" y="3600450"/>
          <p14:tracePt t="33339" x="742950" y="3606800"/>
          <p14:tracePt t="33356" x="742950" y="3625850"/>
          <p14:tracePt t="33372" x="742950" y="3632200"/>
          <p14:tracePt t="33390" x="742950" y="3657600"/>
          <p14:tracePt t="33406" x="742950" y="3670300"/>
          <p14:tracePt t="33423" x="730250" y="3683000"/>
          <p14:tracePt t="33439" x="717550" y="3689350"/>
          <p14:tracePt t="33456" x="704850" y="3708400"/>
          <p14:tracePt t="33472" x="692150" y="3714750"/>
          <p14:tracePt t="33489" x="673100" y="3721100"/>
          <p14:tracePt t="33506" x="660400" y="3721100"/>
          <p14:tracePt t="33523" x="635000" y="3721100"/>
          <p14:tracePt t="33539" x="615950" y="3721100"/>
          <p14:tracePt t="33556" x="609600" y="3721100"/>
          <p14:tracePt t="33572" x="596900" y="3721100"/>
          <p14:tracePt t="33591" x="590550" y="3721100"/>
          <p14:tracePt t="33606" x="577850" y="3721100"/>
          <p14:tracePt t="33623" x="546100" y="3721100"/>
          <p14:tracePt t="33639" x="527050" y="3721100"/>
          <p14:tracePt t="33656" x="520700" y="3721100"/>
          <p14:tracePt t="33673" x="514350" y="3714750"/>
          <p14:tracePt t="33689" x="508000" y="3708400"/>
          <p14:tracePt t="33706" x="501650" y="3689350"/>
          <p14:tracePt t="33723" x="482600" y="3670300"/>
          <p14:tracePt t="33739" x="463550" y="3644900"/>
          <p14:tracePt t="33756" x="463550" y="3632200"/>
          <p14:tracePt t="33773" x="463550" y="3619500"/>
          <p14:tracePt t="33774" x="463550" y="3613150"/>
          <p14:tracePt t="33789" x="463550" y="3606800"/>
          <p14:tracePt t="33806" x="463550" y="3581400"/>
          <p14:tracePt t="33823" x="469900" y="3556000"/>
          <p14:tracePt t="33839" x="476250" y="3530600"/>
          <p14:tracePt t="33856" x="508000" y="3498850"/>
          <p14:tracePt t="33873" x="539750" y="3473450"/>
          <p14:tracePt t="33890" x="558800" y="3454400"/>
          <p14:tracePt t="33906" x="565150" y="3448050"/>
          <p14:tracePt t="33923" x="577850" y="3435350"/>
          <p14:tracePt t="33939" x="584200" y="3435350"/>
          <p14:tracePt t="33956" x="609600" y="3435350"/>
          <p14:tracePt t="33973" x="660400" y="3429000"/>
          <p14:tracePt t="33990" x="698500" y="3429000"/>
          <p14:tracePt t="34006" x="717550" y="3429000"/>
          <p14:tracePt t="34039" x="723900" y="3429000"/>
          <p14:tracePt t="34073" x="742950" y="3435350"/>
          <p14:tracePt t="34090" x="742950" y="3460750"/>
          <p14:tracePt t="34106" x="742950" y="3486150"/>
          <p14:tracePt t="34123" x="742950" y="3517900"/>
          <p14:tracePt t="34139" x="742950" y="3549650"/>
          <p14:tracePt t="34156" x="742950" y="3575050"/>
          <p14:tracePt t="34173" x="742950" y="3625850"/>
          <p14:tracePt t="34190" x="736600" y="3651250"/>
          <p14:tracePt t="34191" x="736600" y="3663950"/>
          <p14:tracePt t="34206" x="730250" y="3689350"/>
          <p14:tracePt t="34223" x="711200" y="3714750"/>
          <p14:tracePt t="34239" x="698500" y="3733800"/>
          <p14:tracePt t="34256" x="679450" y="3746500"/>
          <p14:tracePt t="34273" x="641350" y="3759200"/>
          <p14:tracePt t="34290" x="603250" y="3771900"/>
          <p14:tracePt t="34306" x="565150" y="3790950"/>
          <p14:tracePt t="34323" x="552450" y="3803650"/>
          <p14:tracePt t="34339" x="546100" y="3803650"/>
          <p14:tracePt t="34356" x="539750" y="3810000"/>
          <p14:tracePt t="34373" x="527050" y="3810000"/>
          <p14:tracePt t="34374" x="514350" y="3810000"/>
          <p14:tracePt t="34390" x="495300" y="3810000"/>
          <p14:tracePt t="34406" x="400050" y="3810000"/>
          <p14:tracePt t="34424" x="381000" y="3810000"/>
          <p14:tracePt t="34439" x="374650" y="3810000"/>
          <p14:tracePt t="34456" x="374650" y="3803650"/>
          <p14:tracePt t="34473" x="374650" y="3771900"/>
          <p14:tracePt t="34490" x="374650" y="3740150"/>
          <p14:tracePt t="34506" x="374650" y="3708400"/>
          <p14:tracePt t="34523" x="374650" y="3663950"/>
          <p14:tracePt t="34540" x="374650" y="3638550"/>
          <p14:tracePt t="34556" x="400050" y="3594100"/>
          <p14:tracePt t="34573" x="438150" y="3556000"/>
          <p14:tracePt t="34574" x="438150" y="3543300"/>
          <p14:tracePt t="34590" x="444500" y="3536950"/>
          <p14:tracePt t="34606" x="463550" y="3492500"/>
          <p14:tracePt t="34623" x="469900" y="3479800"/>
          <p14:tracePt t="34640" x="476250" y="3467100"/>
          <p14:tracePt t="34656" x="488950" y="3460750"/>
          <p14:tracePt t="34673" x="495300" y="3454400"/>
          <p14:tracePt t="34690" x="501650" y="3454400"/>
          <p14:tracePt t="34706" x="520700" y="3448050"/>
          <p14:tracePt t="34723" x="552450" y="3448050"/>
          <p14:tracePt t="34740" x="615950" y="3448050"/>
          <p14:tracePt t="34756" x="673100" y="3448050"/>
          <p14:tracePt t="34773" x="704850" y="3448050"/>
          <p14:tracePt t="34790" x="723900" y="3460750"/>
          <p14:tracePt t="34806" x="730250" y="3479800"/>
          <p14:tracePt t="34823" x="736600" y="3492500"/>
          <p14:tracePt t="34840" x="749300" y="3524250"/>
          <p14:tracePt t="34856" x="755650" y="3549650"/>
          <p14:tracePt t="34873" x="774700" y="3594100"/>
          <p14:tracePt t="34890" x="774700" y="3625850"/>
          <p14:tracePt t="34906" x="774700" y="3663950"/>
          <p14:tracePt t="34923" x="774700" y="3689350"/>
          <p14:tracePt t="34940" x="774700" y="3714750"/>
          <p14:tracePt t="34956" x="768350" y="3733800"/>
          <p14:tracePt t="34973" x="768350" y="3746500"/>
          <p14:tracePt t="34990" x="762000" y="3759200"/>
          <p14:tracePt t="34991" x="749300" y="3778250"/>
          <p14:tracePt t="35007" x="736600" y="3784600"/>
          <p14:tracePt t="35023" x="717550" y="3790950"/>
          <p14:tracePt t="35040" x="692150" y="3797300"/>
          <p14:tracePt t="35056" x="679450" y="3803650"/>
          <p14:tracePt t="35073" x="666750" y="3803650"/>
          <p14:tracePt t="35090" x="660400" y="3803650"/>
          <p14:tracePt t="35106" x="622300" y="3797300"/>
          <p14:tracePt t="35123" x="571500" y="3790950"/>
          <p14:tracePt t="35140" x="508000" y="3784600"/>
          <p14:tracePt t="35157" x="476250" y="3771900"/>
          <p14:tracePt t="35173" x="457200" y="3759200"/>
          <p14:tracePt t="35190" x="457200" y="3752850"/>
          <p14:tracePt t="35206" x="444500" y="3714750"/>
          <p14:tracePt t="35223" x="438150" y="3702050"/>
          <p14:tracePt t="35240" x="412750" y="3663950"/>
          <p14:tracePt t="35257" x="406400" y="3638550"/>
          <p14:tracePt t="35273" x="406400" y="3619500"/>
          <p14:tracePt t="35290" x="406400" y="3587750"/>
          <p14:tracePt t="35306" x="406400" y="3549650"/>
          <p14:tracePt t="35323" x="419100" y="3536950"/>
          <p14:tracePt t="35340" x="419100" y="3524250"/>
          <p14:tracePt t="35357" x="431800" y="3505200"/>
          <p14:tracePt t="35358" x="431800" y="3498850"/>
          <p14:tracePt t="35373" x="444500" y="3486150"/>
          <p14:tracePt t="35390" x="457200" y="3473450"/>
          <p14:tracePt t="35407" x="488950" y="3460750"/>
          <p14:tracePt t="35424" x="508000" y="3460750"/>
          <p14:tracePt t="35440" x="533400" y="3460750"/>
          <p14:tracePt t="35457" x="577850" y="3460750"/>
          <p14:tracePt t="35473" x="635000" y="3460750"/>
          <p14:tracePt t="35490" x="673100" y="3460750"/>
          <p14:tracePt t="35507" x="692150" y="3460750"/>
          <p14:tracePt t="35523" x="704850" y="3467100"/>
          <p14:tracePt t="35540" x="711200" y="3479800"/>
          <p14:tracePt t="35557" x="717550" y="3498850"/>
          <p14:tracePt t="35573" x="755650" y="3530600"/>
          <p14:tracePt t="35590" x="774700" y="3562350"/>
          <p14:tracePt t="35607" x="781050" y="3613150"/>
          <p14:tracePt t="35624" x="781050" y="3644900"/>
          <p14:tracePt t="35640" x="781050" y="3676650"/>
          <p14:tracePt t="35657" x="781050" y="3714750"/>
          <p14:tracePt t="35673" x="774700" y="3746500"/>
          <p14:tracePt t="35690" x="768350" y="3778250"/>
          <p14:tracePt t="35707" x="762000" y="3790950"/>
          <p14:tracePt t="35723" x="742950" y="3803650"/>
          <p14:tracePt t="35740" x="711200" y="3816350"/>
          <p14:tracePt t="35757" x="660400" y="3835400"/>
          <p14:tracePt t="35773" x="622300" y="3841750"/>
          <p14:tracePt t="35790" x="596900" y="3841750"/>
          <p14:tracePt t="35807" x="584200" y="3841750"/>
          <p14:tracePt t="35823" x="558800" y="3835400"/>
          <p14:tracePt t="35840" x="508000" y="3822700"/>
          <p14:tracePt t="35857" x="469900" y="3797300"/>
          <p14:tracePt t="35873" x="431800" y="3771900"/>
          <p14:tracePt t="35890" x="419100" y="3752850"/>
          <p14:tracePt t="35907" x="419100" y="3733800"/>
          <p14:tracePt t="35923" x="419100" y="3708400"/>
          <p14:tracePt t="35940" x="419100" y="3689350"/>
          <p14:tracePt t="35957" x="419100" y="3663950"/>
          <p14:tracePt t="35974" x="419100" y="3644900"/>
          <p14:tracePt t="35990" x="450850" y="3587750"/>
          <p14:tracePt t="36007" x="488950" y="3543300"/>
          <p14:tracePt t="36024" x="527050" y="3511550"/>
          <p14:tracePt t="36040" x="546100" y="3486150"/>
          <p14:tracePt t="36057" x="552450" y="3479800"/>
          <p14:tracePt t="36073" x="558800" y="3467100"/>
          <p14:tracePt t="36107" x="571500" y="3460750"/>
          <p14:tracePt t="36123" x="590550" y="3460750"/>
          <p14:tracePt t="36140" x="603250" y="3460750"/>
          <p14:tracePt t="36157" x="628650" y="3460750"/>
          <p14:tracePt t="36158" x="647700" y="3460750"/>
          <p14:tracePt t="36174" x="679450" y="3467100"/>
          <p14:tracePt t="36190" x="730250" y="3505200"/>
          <p14:tracePt t="36207" x="755650" y="3556000"/>
          <p14:tracePt t="36223" x="774700" y="3613150"/>
          <p14:tracePt t="36240" x="781050" y="3638550"/>
          <p14:tracePt t="36257" x="781050" y="3670300"/>
          <p14:tracePt t="36273" x="781050" y="3702050"/>
          <p14:tracePt t="36290" x="781050" y="3733800"/>
          <p14:tracePt t="36307" x="781050" y="3752850"/>
          <p14:tracePt t="36324" x="774700" y="3771900"/>
          <p14:tracePt t="36340" x="768350" y="3790950"/>
          <p14:tracePt t="36357" x="755650" y="3797300"/>
          <p14:tracePt t="36374" x="749300" y="3797300"/>
          <p14:tracePt t="36390" x="685800" y="3803650"/>
          <p14:tracePt t="36407" x="622300" y="3803650"/>
          <p14:tracePt t="36424" x="546100" y="3803650"/>
          <p14:tracePt t="36440" x="501650" y="3803650"/>
          <p14:tracePt t="36457" x="482600" y="3803650"/>
          <p14:tracePt t="36474" x="469900" y="3803650"/>
          <p14:tracePt t="36490" x="463550" y="3784600"/>
          <p14:tracePt t="36507" x="438150" y="3765550"/>
          <p14:tracePt t="36524" x="419100" y="3740150"/>
          <p14:tracePt t="36540" x="412750" y="3708400"/>
          <p14:tracePt t="36557" x="400050" y="3670300"/>
          <p14:tracePt t="36574" x="400050" y="3619500"/>
          <p14:tracePt t="36590" x="431800" y="3562350"/>
          <p14:tracePt t="36607" x="444500" y="3536950"/>
          <p14:tracePt t="36624" x="463550" y="3517900"/>
          <p14:tracePt t="36640" x="495300" y="3486150"/>
          <p14:tracePt t="36657" x="546100" y="3460750"/>
          <p14:tracePt t="36674" x="635000" y="3435350"/>
          <p14:tracePt t="36691" x="723900" y="3416300"/>
          <p14:tracePt t="36707" x="781050" y="3416300"/>
          <p14:tracePt t="36724" x="800100" y="3416300"/>
          <p14:tracePt t="36741" x="806450" y="3416300"/>
          <p14:tracePt t="36757" x="812800" y="3416300"/>
          <p14:tracePt t="36758" x="819150" y="3416300"/>
          <p14:tracePt t="36774" x="838200" y="3416300"/>
          <p14:tracePt t="36790" x="914400" y="3448050"/>
          <p14:tracePt t="36807" x="933450" y="3467100"/>
          <p14:tracePt t="36824" x="939800" y="3479800"/>
          <p14:tracePt t="36840" x="946150" y="3511550"/>
          <p14:tracePt t="36857" x="946150" y="3536950"/>
          <p14:tracePt t="36874" x="946150" y="3581400"/>
          <p14:tracePt t="36891" x="952500" y="3625850"/>
          <p14:tracePt t="36907" x="952500" y="3670300"/>
          <p14:tracePt t="36924" x="952500" y="3702050"/>
          <p14:tracePt t="36940" x="933450" y="3746500"/>
          <p14:tracePt t="36957" x="908050" y="3778250"/>
          <p14:tracePt t="36958" x="889000" y="3797300"/>
          <p14:tracePt t="36974" x="876300" y="3810000"/>
          <p14:tracePt t="36990" x="800100" y="3854450"/>
          <p14:tracePt t="37007" x="774700" y="3860800"/>
          <p14:tracePt t="37024" x="730250" y="3867150"/>
          <p14:tracePt t="37040" x="692150" y="3879850"/>
          <p14:tracePt t="37057" x="685800" y="3879850"/>
          <p14:tracePt t="37074" x="673100" y="3879850"/>
          <p14:tracePt t="37091" x="660400" y="3879850"/>
          <p14:tracePt t="37107" x="635000" y="3860800"/>
          <p14:tracePt t="37124" x="584200" y="3835400"/>
          <p14:tracePt t="37141" x="565150" y="3822700"/>
          <p14:tracePt t="37157" x="552450" y="3810000"/>
          <p14:tracePt t="37174" x="546100" y="3803650"/>
          <p14:tracePt t="37191" x="546100" y="3797300"/>
          <p14:tracePt t="37207" x="546100" y="3784600"/>
          <p14:tracePt t="37224" x="546100" y="3778250"/>
          <p14:tracePt t="37257" x="546100" y="3759200"/>
          <p14:tracePt t="37291" x="546100" y="3746500"/>
          <p14:tracePt t="37307" x="546100" y="3740150"/>
          <p14:tracePt t="37324" x="546100" y="3733800"/>
          <p14:tracePt t="37340" x="552450" y="3721100"/>
          <p14:tracePt t="37357" x="558800" y="3708400"/>
          <p14:tracePt t="37374" x="571500" y="3676650"/>
          <p14:tracePt t="37391" x="584200" y="3657600"/>
          <p14:tracePt t="37407" x="584200" y="3651250"/>
          <p14:tracePt t="37464" x="584200" y="3644900"/>
          <p14:tracePt t="37483" x="584200" y="3638550"/>
          <p14:tracePt t="37498" x="584200" y="3632200"/>
          <p14:tracePt t="37518" x="584200" y="3625850"/>
          <p14:tracePt t="37551" x="584200" y="3619500"/>
          <p14:tracePt t="37574" x="584200" y="3613150"/>
          <p14:tracePt t="37647" x="584200" y="3606800"/>
          <p14:tracePt t="37694" x="590550" y="3606800"/>
          <p14:tracePt t="37702" x="590550" y="3600450"/>
          <p14:tracePt t="37718" x="596900" y="3594100"/>
          <p14:tracePt t="37726" x="603250" y="3594100"/>
          <p14:tracePt t="37741" x="603250" y="3587750"/>
          <p14:tracePt t="37757" x="609600" y="3581400"/>
          <p14:tracePt t="37774" x="622300" y="3575050"/>
          <p14:tracePt t="37839" x="628650" y="3568700"/>
          <p14:tracePt t="37855" x="635000" y="3568700"/>
          <p14:tracePt t="37870" x="641350" y="3562350"/>
          <p14:tracePt t="37919" x="641350" y="3556000"/>
          <p14:tracePt t="37927" x="641350" y="3549650"/>
          <p14:tracePt t="37935" x="641350" y="3543300"/>
          <p14:tracePt t="37947" x="647700" y="3511550"/>
          <p14:tracePt t="37958" x="654050" y="3492500"/>
          <p14:tracePt t="37974" x="654050" y="3467100"/>
          <p14:tracePt t="37991" x="654050" y="3448050"/>
          <p14:tracePt t="38008" x="654050" y="3441700"/>
          <p14:tracePt t="38041" x="654050" y="3422650"/>
          <p14:tracePt t="38058" x="654050" y="3371850"/>
          <p14:tracePt t="38074" x="654050" y="3327400"/>
          <p14:tracePt t="38091" x="654050" y="3308350"/>
          <p14:tracePt t="38107" x="641350" y="3295650"/>
          <p14:tracePt t="38124" x="628650" y="3276600"/>
          <p14:tracePt t="38222" x="622300" y="3276600"/>
          <p14:tracePt t="38238" x="609600" y="3282950"/>
          <p14:tracePt t="38249" x="603250" y="3289300"/>
          <p14:tracePt t="38265" x="596900" y="3295650"/>
          <p14:tracePt t="38334" x="596900" y="3302000"/>
          <p14:tracePt t="38343" x="596900" y="3308350"/>
          <p14:tracePt t="38351" x="596900" y="3314700"/>
          <p14:tracePt t="38360" x="596900" y="3321050"/>
          <p14:tracePt t="38374" x="584200" y="3333750"/>
          <p14:tracePt t="38391" x="584200" y="3346450"/>
          <p14:tracePt t="38408" x="584200" y="3359150"/>
          <p14:tracePt t="38425" x="584200" y="3365500"/>
          <p14:tracePt t="38441" x="584200" y="3378200"/>
          <p14:tracePt t="38458" x="584200" y="3397250"/>
          <p14:tracePt t="38474" x="596900" y="3409950"/>
          <p14:tracePt t="38491" x="609600" y="3422650"/>
          <p14:tracePt t="38508" x="622300" y="3435350"/>
          <p14:tracePt t="38524" x="622300" y="3441700"/>
          <p14:tracePt t="38541" x="628650" y="3448050"/>
          <p14:tracePt t="38558" x="635000" y="3467100"/>
          <p14:tracePt t="38574" x="692150" y="3505200"/>
          <p14:tracePt t="38591" x="723900" y="3536950"/>
          <p14:tracePt t="38607" x="730250" y="3543300"/>
          <p14:tracePt t="38655" x="742950" y="3543300"/>
          <p14:tracePt t="38671" x="749300" y="3543300"/>
          <p14:tracePt t="38684" x="762000" y="3543300"/>
          <p14:tracePt t="38691" x="774700" y="3543300"/>
          <p14:tracePt t="38708" x="787400" y="3543300"/>
          <p14:tracePt t="38724" x="793750" y="3543300"/>
          <p14:tracePt t="38758" x="806450" y="3543300"/>
          <p14:tracePt t="38774" x="825500" y="3530600"/>
          <p14:tracePt t="38791" x="850900" y="3511550"/>
          <p14:tracePt t="38808" x="889000" y="3505200"/>
          <p14:tracePt t="38824" x="908050" y="3492500"/>
          <p14:tracePt t="38841" x="933450" y="3492500"/>
          <p14:tracePt t="38858" x="984250" y="3492500"/>
          <p14:tracePt t="38874" x="1092200" y="3486150"/>
          <p14:tracePt t="38891" x="1263650" y="3454400"/>
          <p14:tracePt t="38908" x="1435100" y="3441700"/>
          <p14:tracePt t="38924" x="1568450" y="3422650"/>
          <p14:tracePt t="38941" x="1625600" y="3416300"/>
          <p14:tracePt t="38958" x="1651000" y="3416300"/>
          <p14:tracePt t="38974" x="1670050" y="3416300"/>
          <p14:tracePt t="39054" x="1619250" y="3422650"/>
          <p14:tracePt t="39065" x="1568450" y="3422650"/>
          <p14:tracePt t="39071" x="1511300" y="3429000"/>
          <p14:tracePt t="39083" x="1454150" y="3429000"/>
          <p14:tracePt t="39091" x="1384300" y="3429000"/>
          <p14:tracePt t="39108" x="1282700" y="3429000"/>
          <p14:tracePt t="39125" x="1193800" y="3441700"/>
          <p14:tracePt t="39142" x="1130300" y="3454400"/>
          <p14:tracePt t="39158" x="1085850" y="3467100"/>
          <p14:tracePt t="39174" x="958850" y="3486150"/>
          <p14:tracePt t="39191" x="882650" y="3492500"/>
          <p14:tracePt t="39208" x="812800" y="3498850"/>
          <p14:tracePt t="39225" x="787400" y="3511550"/>
          <p14:tracePt t="39318" x="793750" y="3511550"/>
          <p14:tracePt t="39329" x="838200" y="3511550"/>
          <p14:tracePt t="39335" x="869950" y="3511550"/>
          <p14:tracePt t="39343" x="908050" y="3511550"/>
          <p14:tracePt t="39358" x="933450" y="3511550"/>
          <p14:tracePt t="39375" x="977900" y="3511550"/>
          <p14:tracePt t="39432" x="977900" y="3517900"/>
          <p14:tracePt t="39462" x="965200" y="3530600"/>
          <p14:tracePt t="39484" x="952500" y="3530600"/>
          <p14:tracePt t="39487" x="933450" y="3530600"/>
          <p14:tracePt t="39496" x="908050" y="3536950"/>
          <p14:tracePt t="39508" x="882650" y="3543300"/>
          <p14:tracePt t="39525" x="825500" y="3549650"/>
          <p14:tracePt t="39541" x="806450" y="3556000"/>
          <p14:tracePt t="39599" x="800100" y="3556000"/>
          <p14:tracePt t="39607" x="787400" y="3556000"/>
          <p14:tracePt t="39617" x="768350" y="3562350"/>
          <p14:tracePt t="39625" x="755650" y="3562350"/>
          <p14:tracePt t="39641" x="736600" y="3562350"/>
          <p14:tracePt t="39822" x="768350" y="3562350"/>
          <p14:tracePt t="39830" x="825500" y="3562350"/>
          <p14:tracePt t="39841" x="901700" y="3562350"/>
          <p14:tracePt t="39858" x="1123950" y="3562350"/>
          <p14:tracePt t="39875" x="1504950" y="3562350"/>
          <p14:tracePt t="39892" x="1885950" y="3562350"/>
          <p14:tracePt t="39908" x="2063750" y="3556000"/>
          <p14:tracePt t="39925" x="2159000" y="3543300"/>
          <p14:tracePt t="39926" x="2190750" y="3543300"/>
          <p14:tracePt t="39942" x="2235200" y="3543300"/>
          <p14:tracePt t="39958" x="2336800" y="3543300"/>
          <p14:tracePt t="39975" x="2457450" y="3543300"/>
          <p14:tracePt t="39991" x="2590800" y="3536950"/>
          <p14:tracePt t="40009" x="2686050" y="3517900"/>
          <p14:tracePt t="40025" x="2717800" y="3511550"/>
          <p14:tracePt t="40041" x="2730500" y="3511550"/>
          <p14:tracePt t="40086" x="2736850" y="3511550"/>
          <p14:tracePt t="40159" x="2717800" y="3511550"/>
          <p14:tracePt t="40167" x="2679700" y="3511550"/>
          <p14:tracePt t="40175" x="2628900" y="3511550"/>
          <p14:tracePt t="40192" x="2508250" y="3511550"/>
          <p14:tracePt t="40208" x="2374900" y="3511550"/>
          <p14:tracePt t="40225" x="2247900" y="3511550"/>
          <p14:tracePt t="40241" x="2127250" y="3511550"/>
          <p14:tracePt t="40258" x="2000250" y="3530600"/>
          <p14:tracePt t="40275" x="1873250" y="3543300"/>
          <p14:tracePt t="40291" x="1733550" y="3568700"/>
          <p14:tracePt t="40308" x="1593850" y="3594100"/>
          <p14:tracePt t="40325" x="1473200" y="3606800"/>
          <p14:tracePt t="40326" x="1441450" y="3613150"/>
          <p14:tracePt t="40342" x="1403350" y="3613150"/>
          <p14:tracePt t="40358" x="1339850" y="3625850"/>
          <p14:tracePt t="40375" x="1308100" y="3638550"/>
          <p14:tracePt t="40392" x="1282700" y="3638550"/>
          <p14:tracePt t="40409" x="1250950" y="3638550"/>
          <p14:tracePt t="40425" x="1212850" y="3638550"/>
          <p14:tracePt t="40442" x="1193800" y="3638550"/>
          <p14:tracePt t="40458" x="1174750" y="3638550"/>
          <p14:tracePt t="40475" x="1149350" y="3638550"/>
          <p14:tracePt t="40492" x="1104900" y="3651250"/>
          <p14:tracePt t="40508" x="1060450" y="3651250"/>
          <p14:tracePt t="40510" x="1047750" y="3651250"/>
          <p14:tracePt t="40525" x="1022350" y="3651250"/>
          <p14:tracePt t="40542" x="996950" y="3651250"/>
          <p14:tracePt t="40559" x="990600" y="3651250"/>
          <p14:tracePt t="40592" x="977900" y="3651250"/>
          <p14:tracePt t="40608" x="946150" y="3651250"/>
          <p14:tracePt t="40626" x="933450" y="3651250"/>
          <p14:tracePt t="40642" x="927100" y="3651250"/>
          <p14:tracePt t="40696" x="920750" y="3651250"/>
          <p14:tracePt t="40703" x="914400" y="3651250"/>
          <p14:tracePt t="40711" x="901700" y="3651250"/>
          <p14:tracePt t="40725" x="882650" y="3651250"/>
          <p14:tracePt t="40758" x="876300" y="3651250"/>
          <p14:tracePt t="40792" x="876300" y="3644900"/>
          <p14:tracePt t="40808" x="876300" y="3638550"/>
          <p14:tracePt t="40825" x="869950" y="3625850"/>
          <p14:tracePt t="40842" x="869950" y="3619500"/>
          <p14:tracePt t="40902" x="869950" y="3613150"/>
          <p14:tracePt t="40911" x="869950" y="3606800"/>
          <p14:tracePt t="40928" x="882650" y="3600450"/>
          <p14:tracePt t="40935" x="889000" y="3600450"/>
          <p14:tracePt t="40944" x="908050" y="3594100"/>
          <p14:tracePt t="40958" x="939800" y="3581400"/>
          <p14:tracePt t="40975" x="952500" y="3581400"/>
          <p14:tracePt t="40992" x="952500" y="3575050"/>
          <p14:tracePt t="41008" x="958850" y="3575050"/>
          <p14:tracePt t="41025" x="971550" y="3575050"/>
          <p14:tracePt t="41042" x="1016000" y="3575050"/>
          <p14:tracePt t="41059" x="1066800" y="3575050"/>
          <p14:tracePt t="41075" x="1111250" y="3575050"/>
          <p14:tracePt t="41092" x="1130300" y="3575050"/>
          <p14:tracePt t="41108" x="1136650" y="3575050"/>
          <p14:tracePt t="41142" x="1149350" y="3575050"/>
          <p14:tracePt t="41158" x="1187450" y="3568700"/>
          <p14:tracePt t="41175" x="1225550" y="3562350"/>
          <p14:tracePt t="41192" x="1263650" y="3562350"/>
          <p14:tracePt t="41209" x="1295400" y="3562350"/>
          <p14:tracePt t="41225" x="1320800" y="3562350"/>
          <p14:tracePt t="41242" x="1365250" y="3562350"/>
          <p14:tracePt t="41259" x="1416050" y="3562350"/>
          <p14:tracePt t="41275" x="1447800" y="3549650"/>
          <p14:tracePt t="41292" x="1473200" y="3549650"/>
          <p14:tracePt t="41294" x="1479550" y="3549650"/>
          <p14:tracePt t="41308" x="1485900" y="3549650"/>
          <p14:tracePt t="41342" x="1511300" y="3549650"/>
          <p14:tracePt t="41359" x="1606550" y="3549650"/>
          <p14:tracePt t="41375" x="1644650" y="3549650"/>
          <p14:tracePt t="41392" x="1663700" y="3549650"/>
          <p14:tracePt t="41513" x="1657350" y="3549650"/>
          <p14:tracePt t="41519" x="1638300" y="3549650"/>
          <p14:tracePt t="41527" x="1619250" y="3556000"/>
          <p14:tracePt t="41542" x="1581150" y="3556000"/>
          <p14:tracePt t="41559" x="1485900" y="3568700"/>
          <p14:tracePt t="41575" x="1428750" y="3568700"/>
          <p14:tracePt t="41592" x="1403350" y="3568700"/>
          <p14:tracePt t="41744" x="1397000" y="3568700"/>
          <p14:tracePt t="41750" x="1384300" y="3575050"/>
          <p14:tracePt t="41759" x="1358900" y="3575050"/>
          <p14:tracePt t="41775" x="1327150" y="3581400"/>
          <p14:tracePt t="41792" x="1289050" y="3587750"/>
          <p14:tracePt t="41809" x="1250950" y="3594100"/>
          <p14:tracePt t="41825" x="1231900" y="3594100"/>
          <p14:tracePt t="41842" x="1212850" y="3594100"/>
          <p14:tracePt t="41859" x="1155700" y="3594100"/>
          <p14:tracePt t="41875" x="1085850" y="3594100"/>
          <p14:tracePt t="41892" x="1035050" y="3594100"/>
          <p14:tracePt t="41909" x="1003300" y="3594100"/>
          <p14:tracePt t="41942" x="996950" y="3594100"/>
          <p14:tracePt t="41959" x="977900" y="3594100"/>
          <p14:tracePt t="41975" x="933450" y="3594100"/>
          <p14:tracePt t="41992" x="908050" y="3594100"/>
          <p14:tracePt t="42351" x="933450" y="3594100"/>
          <p14:tracePt t="42359" x="971550" y="3587750"/>
          <p14:tracePt t="42376" x="1035050" y="3575050"/>
          <p14:tracePt t="42392" x="1149350" y="3575050"/>
          <p14:tracePt t="42409" x="1295400" y="3575050"/>
          <p14:tracePt t="42426" x="1473200" y="3575050"/>
          <p14:tracePt t="42442" x="1682750" y="3556000"/>
          <p14:tracePt t="42459" x="1981200" y="3511550"/>
          <p14:tracePt t="42475" x="2228850" y="3479800"/>
          <p14:tracePt t="42492" x="2374900" y="3467100"/>
          <p14:tracePt t="42509" x="2438400" y="3448050"/>
          <p14:tracePt t="42526" x="2463800" y="3441700"/>
          <p14:tracePt t="42543" x="2508250" y="3441700"/>
          <p14:tracePt t="42559" x="2552700" y="3422650"/>
          <p14:tracePt t="42576" x="2641600" y="3416300"/>
          <p14:tracePt t="42592" x="2711450" y="3409950"/>
          <p14:tracePt t="42609" x="2755900" y="3409950"/>
          <p14:tracePt t="42626" x="2781300" y="3409950"/>
          <p14:tracePt t="42642" x="2794000" y="3409950"/>
          <p14:tracePt t="42659" x="2825750" y="3409950"/>
          <p14:tracePt t="42676" x="2876550" y="3409950"/>
          <p14:tracePt t="42692" x="2952750" y="3409950"/>
          <p14:tracePt t="42709" x="3016250" y="3409950"/>
          <p14:tracePt t="42726" x="3035300" y="3409950"/>
          <p14:tracePt t="42743" x="3048000" y="3409950"/>
          <p14:tracePt t="42759" x="3079750" y="3409950"/>
          <p14:tracePt t="42776" x="3130550" y="3409950"/>
          <p14:tracePt t="42793" x="3213100" y="3409950"/>
          <p14:tracePt t="42809" x="3302000" y="3409950"/>
          <p14:tracePt t="42826" x="3327400" y="3409950"/>
          <p14:tracePt t="42934" x="3333750" y="3409950"/>
          <p14:tracePt t="42958" x="3333750" y="3416300"/>
          <p14:tracePt t="42966" x="3333750" y="3422650"/>
          <p14:tracePt t="43000" x="3333750" y="3429000"/>
          <p14:tracePt t="43007" x="3333750" y="3435350"/>
          <p14:tracePt t="43017" x="3333750" y="3441700"/>
          <p14:tracePt t="43034" x="3327400" y="3454400"/>
          <p14:tracePt t="43049" x="3321050" y="3460750"/>
          <p14:tracePt t="43059" x="3314700" y="3467100"/>
          <p14:tracePt t="43076" x="3314700" y="3473450"/>
          <p14:tracePt t="43109" x="3314700" y="3479800"/>
          <p14:tracePt t="43143" x="3302000" y="3492500"/>
          <p14:tracePt t="43159" x="3295650" y="3505200"/>
          <p14:tracePt t="43590" x="3308350" y="3505200"/>
          <p14:tracePt t="43607" x="3314700" y="3505200"/>
          <p14:tracePt t="43618" x="3327400" y="3505200"/>
          <p14:tracePt t="43822" x="3333750" y="3505200"/>
          <p14:tracePt t="43848" x="3346450" y="3505200"/>
          <p14:tracePt t="43886" x="3352800" y="3505200"/>
          <p14:tracePt t="43895" x="3365500" y="3505200"/>
          <p14:tracePt t="43903" x="3371850" y="3505200"/>
          <p14:tracePt t="43912" x="3384550" y="3505200"/>
          <p14:tracePt t="43926" x="3416300" y="3505200"/>
          <p14:tracePt t="43943" x="3441700" y="3511550"/>
          <p14:tracePt t="43959" x="3473450" y="3517900"/>
          <p14:tracePt t="43976" x="3486150" y="3517900"/>
          <p14:tracePt t="43993" x="3498850" y="3524250"/>
          <p14:tracePt t="44010" x="3536950" y="3524250"/>
          <p14:tracePt t="44026" x="3587750" y="3524250"/>
          <p14:tracePt t="44043" x="3638550" y="3536950"/>
          <p14:tracePt t="44060" x="3689350" y="3543300"/>
          <p14:tracePt t="44076" x="3708400" y="3549650"/>
          <p14:tracePt t="44093" x="3727450" y="3549650"/>
          <p14:tracePt t="44110" x="3733800" y="3549650"/>
          <p14:tracePt t="44126" x="3778250" y="3562350"/>
          <p14:tracePt t="44143" x="3835400" y="3581400"/>
          <p14:tracePt t="44160" x="3867150" y="3581400"/>
          <p14:tracePt t="44176" x="3905250" y="3581400"/>
          <p14:tracePt t="44193" x="3924300" y="3581400"/>
          <p14:tracePt t="44209" x="3943350" y="3581400"/>
          <p14:tracePt t="44226" x="3962400" y="3581400"/>
          <p14:tracePt t="44243" x="3987800" y="3581400"/>
          <p14:tracePt t="44260" x="4006850" y="3581400"/>
          <p14:tracePt t="44276" x="4019550" y="3581400"/>
          <p14:tracePt t="44293" x="4025900" y="3581400"/>
          <p14:tracePt t="44310" x="4038600" y="3581400"/>
          <p14:tracePt t="44326" x="4057650" y="3581400"/>
          <p14:tracePt t="44343" x="4064000" y="3581400"/>
          <p14:tracePt t="44390" x="4076700" y="3581400"/>
          <p14:tracePt t="44401" x="4089400" y="3581400"/>
          <p14:tracePt t="44410" x="4114800" y="3581400"/>
          <p14:tracePt t="44426" x="4178300" y="3581400"/>
          <p14:tracePt t="44443" x="4248150" y="3581400"/>
          <p14:tracePt t="44460" x="4292600" y="3587750"/>
          <p14:tracePt t="44534" x="4305300" y="3594100"/>
          <p14:tracePt t="44582" x="4305300" y="3606800"/>
          <p14:tracePt t="44726" x="4305300" y="3613150"/>
          <p14:tracePt t="44896" x="4311650" y="3606800"/>
          <p14:tracePt t="44902" x="4324350" y="3600450"/>
          <p14:tracePt t="44911" x="4343400" y="3600450"/>
          <p14:tracePt t="44926" x="4356100" y="3600450"/>
          <p14:tracePt t="44998" x="4362450" y="3600450"/>
          <p14:tracePt t="45022" x="4362450" y="3606800"/>
          <p14:tracePt t="45034" x="4356100" y="3606800"/>
          <p14:tracePt t="45039" x="4343400" y="3613150"/>
          <p14:tracePt t="45049" x="4324350" y="3613150"/>
          <p14:tracePt t="45060" x="4311650" y="3613150"/>
          <p14:tracePt t="45078" x="4273550" y="3613150"/>
          <p14:tracePt t="45093" x="4267200" y="3613150"/>
          <p14:tracePt t="45110" x="4254500" y="3613150"/>
          <p14:tracePt t="45126" x="4254500" y="3600450"/>
          <p14:tracePt t="45144" x="4254500" y="3587750"/>
          <p14:tracePt t="45202" x="4254500" y="3581400"/>
          <p14:tracePt t="45222" x="4254500" y="3587750"/>
          <p14:tracePt t="45234" x="4254500" y="3594100"/>
          <p14:tracePt t="45447" x="4254500" y="3606800"/>
          <p14:tracePt t="45470" x="4254500" y="3619500"/>
          <p14:tracePt t="45485" x="4248150" y="3625850"/>
          <p14:tracePt t="45487" x="4248150" y="3632200"/>
          <p14:tracePt t="45495" x="4248150" y="3638550"/>
          <p14:tracePt t="45511" x="4248150" y="3644900"/>
          <p14:tracePt t="45527" x="4248150" y="3651250"/>
          <p14:tracePt t="45599" x="4248150" y="3657600"/>
          <p14:tracePt t="45607" x="4254500" y="3657600"/>
          <p14:tracePt t="45617" x="4267200" y="3663950"/>
          <p14:tracePt t="45627" x="4286250" y="3670300"/>
          <p14:tracePt t="45643" x="4311650" y="3676650"/>
          <p14:tracePt t="45660" x="4356100" y="3695700"/>
          <p14:tracePt t="45677" x="4368800" y="3702050"/>
          <p14:tracePt t="45693" x="4368800" y="3708400"/>
          <p14:tracePt t="45758" x="4381500" y="3702050"/>
          <p14:tracePt t="45766" x="4387850" y="3695700"/>
          <p14:tracePt t="45777" x="4394200" y="3695700"/>
          <p14:tracePt t="45793" x="4394200" y="3683000"/>
          <p14:tracePt t="45810" x="4394200" y="3676650"/>
          <p14:tracePt t="45827" x="4406900" y="3657600"/>
          <p14:tracePt t="45860" x="4413250" y="3638550"/>
          <p14:tracePt t="45879" x="4413250" y="3625850"/>
          <p14:tracePt t="45893" x="4413250" y="3619500"/>
          <p14:tracePt t="45910" x="4413250" y="3606800"/>
          <p14:tracePt t="45927" x="4413250" y="3594100"/>
          <p14:tracePt t="45944" x="4413250" y="3587750"/>
          <p14:tracePt t="45960" x="4413250" y="3581400"/>
          <p14:tracePt t="45977" x="4413250" y="3568700"/>
          <p14:tracePt t="45993" x="4413250" y="3562350"/>
          <p14:tracePt t="46010" x="4381500" y="3556000"/>
          <p14:tracePt t="46027" x="4324350" y="3530600"/>
          <p14:tracePt t="46044" x="4298950" y="3524250"/>
          <p14:tracePt t="46060" x="4273550" y="3517900"/>
          <p14:tracePt t="46077" x="4267200" y="3511550"/>
          <p14:tracePt t="46137" x="4260850" y="3511550"/>
          <p14:tracePt t="46142" x="4254500" y="3511550"/>
          <p14:tracePt t="46152" x="4248150" y="3511550"/>
          <p14:tracePt t="46160" x="4241800" y="3511550"/>
          <p14:tracePt t="46184" x="4235450" y="3511550"/>
          <p14:tracePt t="46202" x="4229100" y="3511550"/>
          <p14:tracePt t="46210" x="4222750" y="3517900"/>
          <p14:tracePt t="46227" x="4216400" y="3536950"/>
          <p14:tracePt t="46244" x="4203700" y="3556000"/>
          <p14:tracePt t="46260" x="4203700" y="3568700"/>
          <p14:tracePt t="46277" x="4203700" y="3575050"/>
          <p14:tracePt t="46294" x="4203700" y="3587750"/>
          <p14:tracePt t="46310" x="4203700" y="3594100"/>
          <p14:tracePt t="46327" x="4203700" y="3606800"/>
          <p14:tracePt t="46344" x="4229100" y="3625850"/>
          <p14:tracePt t="46360" x="4279900" y="3676650"/>
          <p14:tracePt t="46377" x="4381500" y="3708400"/>
          <p14:tracePt t="46394" x="4470400" y="3746500"/>
          <p14:tracePt t="46411" x="4502150" y="3765550"/>
          <p14:tracePt t="46542" x="4508500" y="3765550"/>
          <p14:tracePt t="46551" x="4521200" y="3765550"/>
          <p14:tracePt t="46560" x="4527550" y="3759200"/>
          <p14:tracePt t="46577" x="4527550" y="3746500"/>
          <p14:tracePt t="46594" x="4540250" y="3733800"/>
          <p14:tracePt t="46610" x="4540250" y="3714750"/>
          <p14:tracePt t="46627" x="4540250" y="3695700"/>
          <p14:tracePt t="46644" x="4540250" y="3683000"/>
          <p14:tracePt t="46660" x="4540250" y="3657600"/>
          <p14:tracePt t="46677" x="4540250" y="3638550"/>
          <p14:tracePt t="46694" x="4540250" y="3619500"/>
          <p14:tracePt t="46710" x="4527550" y="3594100"/>
          <p14:tracePt t="46727" x="4502150" y="3581400"/>
          <p14:tracePt t="46744" x="4483100" y="3562350"/>
          <p14:tracePt t="46761" x="4457700" y="3549650"/>
          <p14:tracePt t="46777" x="4432300" y="3536950"/>
          <p14:tracePt t="46794" x="4413250" y="3517900"/>
          <p14:tracePt t="46811" x="4406900" y="3511550"/>
          <p14:tracePt t="46827" x="4394200" y="3505200"/>
          <p14:tracePt t="46844" x="4368800" y="3498850"/>
          <p14:tracePt t="46877" x="4368800" y="3492500"/>
          <p14:tracePt t="46910" x="4362450" y="3492500"/>
          <p14:tracePt t="46927" x="4349750" y="3492500"/>
          <p14:tracePt t="46944" x="4324350" y="3517900"/>
          <p14:tracePt t="46961" x="4298950" y="3556000"/>
          <p14:tracePt t="46977" x="4286250" y="3581400"/>
          <p14:tracePt t="46994" x="4267200" y="3606800"/>
          <p14:tracePt t="47010" x="4267200" y="3619500"/>
          <p14:tracePt t="47027" x="4267200" y="3638550"/>
          <p14:tracePt t="47044" x="4267200" y="3651250"/>
          <p14:tracePt t="47060" x="4267200" y="3670300"/>
          <p14:tracePt t="47077" x="4267200" y="3689350"/>
          <p14:tracePt t="47078" x="4267200" y="3702050"/>
          <p14:tracePt t="47110" x="4267200" y="3708400"/>
          <p14:tracePt t="48080" x="4260850" y="3714750"/>
          <p14:tracePt t="48111" x="4254500" y="3714750"/>
          <p14:tracePt t="48119" x="4248150" y="3714750"/>
          <p14:tracePt t="51575" x="4248150" y="3676650"/>
          <p14:tracePt t="51585" x="4260850" y="3562350"/>
          <p14:tracePt t="51591" x="4286250" y="3365500"/>
          <p14:tracePt t="51603" x="4318000" y="3048000"/>
          <p14:tracePt t="51612" x="4381500" y="2730500"/>
          <p14:tracePt t="51629" x="4451350" y="2197100"/>
          <p14:tracePt t="51646" x="4508500" y="1784350"/>
          <p14:tracePt t="51662" x="4514850" y="1600200"/>
          <p14:tracePt t="51710" x="4527550" y="1593850"/>
          <p14:tracePt t="51720" x="4546600" y="1593850"/>
          <p14:tracePt t="51729" x="4565650" y="1638300"/>
          <p14:tracePt t="51745" x="4591050" y="1752600"/>
          <p14:tracePt t="51762" x="4591050" y="1828800"/>
          <p14:tracePt t="51779" x="4572000" y="1866900"/>
          <p14:tracePt t="51795" x="4565650" y="1885950"/>
          <p14:tracePt t="51812" x="4565650" y="1955800"/>
          <p14:tracePt t="51829" x="4572000" y="2051050"/>
          <p14:tracePt t="51846" x="4578350" y="2152650"/>
          <p14:tracePt t="51862" x="4565650" y="2286000"/>
          <p14:tracePt t="51879" x="4527550" y="2419350"/>
          <p14:tracePt t="51895" x="4521200" y="2565400"/>
          <p14:tracePt t="51912" x="4521200" y="2711450"/>
          <p14:tracePt t="51929" x="4521200" y="2895600"/>
          <p14:tracePt t="51946" x="4508500" y="3035300"/>
          <p14:tracePt t="51962" x="4464050" y="3143250"/>
          <p14:tracePt t="51979" x="4419600" y="3219450"/>
          <p14:tracePt t="51996" x="4381500" y="3308350"/>
          <p14:tracePt t="52012" x="4381500" y="3359150"/>
          <p14:tracePt t="52048" x="4381500" y="3365500"/>
          <p14:tracePt t="52062" x="4381500" y="3378200"/>
          <p14:tracePt t="52079" x="4381500" y="3454400"/>
          <p14:tracePt t="52095" x="4381500" y="3568700"/>
          <p14:tracePt t="52112" x="4394200" y="3689350"/>
          <p14:tracePt t="52129" x="4413250" y="3733800"/>
          <p14:tracePt t="52146" x="4425950" y="3746500"/>
          <p14:tracePt t="52238" x="4432300" y="3746500"/>
          <p14:tracePt t="52247" x="4432300" y="3727450"/>
          <p14:tracePt t="52255" x="4432300" y="3702050"/>
          <p14:tracePt t="52263" x="4432300" y="3663950"/>
          <p14:tracePt t="52279" x="4432300" y="3625850"/>
          <p14:tracePt t="52296" x="4419600" y="3613150"/>
          <p14:tracePt t="52383" x="4413250" y="3613150"/>
          <p14:tracePt t="52390" x="4400550" y="3613150"/>
          <p14:tracePt t="52402" x="4387850" y="3619500"/>
          <p14:tracePt t="52412" x="4381500" y="3632200"/>
          <p14:tracePt t="52429" x="4375150" y="3657600"/>
          <p14:tracePt t="52446" x="4375150" y="3695700"/>
          <p14:tracePt t="52462" x="4375150" y="3740150"/>
          <p14:tracePt t="52479" x="4394200" y="3771900"/>
          <p14:tracePt t="52496" x="4413250" y="3790950"/>
          <p14:tracePt t="52512" x="4438650" y="3797300"/>
          <p14:tracePt t="52529" x="4464050" y="3810000"/>
          <p14:tracePt t="52546" x="4495800" y="3810000"/>
          <p14:tracePt t="52562" x="4533900" y="3810000"/>
          <p14:tracePt t="52579" x="4546600" y="3810000"/>
          <p14:tracePt t="52596" x="4559300" y="3797300"/>
          <p14:tracePt t="52612" x="4565650" y="3790950"/>
          <p14:tracePt t="52629" x="4565650" y="3778250"/>
          <p14:tracePt t="52710" x="4565650" y="3771900"/>
          <p14:tracePt t="52822" x="4565650" y="3765550"/>
          <p14:tracePt t="52849" x="4565650" y="3759200"/>
          <p14:tracePt t="52935" x="4565650" y="3752850"/>
          <p14:tracePt t="52967" x="4565650" y="3746500"/>
          <p14:tracePt t="52984" x="4559300" y="3740150"/>
          <p14:tracePt t="52991" x="4559300" y="3733800"/>
          <p14:tracePt t="53005" x="4552950" y="3733800"/>
          <p14:tracePt t="53016" x="4552950" y="3727450"/>
          <p14:tracePt t="53029" x="4546600" y="3727450"/>
          <p14:tracePt t="53048" x="4540250" y="3721100"/>
          <p14:tracePt t="53063" x="4533900" y="3721100"/>
          <p14:tracePt t="53079" x="4533900" y="3714750"/>
          <p14:tracePt t="53120" x="4533900" y="3708400"/>
          <p14:tracePt t="53138" x="4533900" y="3702050"/>
          <p14:tracePt t="53153" x="4533900" y="3689350"/>
          <p14:tracePt t="53163" x="4540250" y="3689350"/>
          <p14:tracePt t="53179" x="4603750" y="3689350"/>
          <p14:tracePt t="53196" x="4737100" y="3689350"/>
          <p14:tracePt t="53198" x="4832350" y="3689350"/>
          <p14:tracePt t="53213" x="4933950" y="3689350"/>
          <p14:tracePt t="53229" x="5156200" y="3689350"/>
          <p14:tracePt t="53246" x="5327650" y="3689350"/>
          <p14:tracePt t="53263" x="5467350" y="3689350"/>
          <p14:tracePt t="53279" x="5524500" y="3689350"/>
          <p14:tracePt t="53296" x="5581650" y="3689350"/>
          <p14:tracePt t="53313" x="5645150" y="3695700"/>
          <p14:tracePt t="53329" x="5689600" y="3695700"/>
          <p14:tracePt t="53346" x="5734050" y="3695700"/>
          <p14:tracePt t="53363" x="5784850" y="3695700"/>
          <p14:tracePt t="53379" x="5816600" y="3695700"/>
          <p14:tracePt t="53396" x="5835650" y="3695700"/>
          <p14:tracePt t="53413" x="5854700" y="3695700"/>
          <p14:tracePt t="53429" x="5867400" y="3689350"/>
          <p14:tracePt t="53446" x="5880100" y="3676650"/>
          <p14:tracePt t="53463" x="5899150" y="3676650"/>
          <p14:tracePt t="53480" x="5943600" y="3676650"/>
          <p14:tracePt t="53496" x="6013450" y="3676650"/>
          <p14:tracePt t="53513" x="6089650" y="3676650"/>
          <p14:tracePt t="53529" x="6134100" y="3670300"/>
          <p14:tracePt t="53546" x="6140450" y="3670300"/>
          <p14:tracePt t="53602" x="6153150" y="3670300"/>
          <p14:tracePt t="53607" x="6172200" y="3670300"/>
          <p14:tracePt t="53616" x="6197600" y="3670300"/>
          <p14:tracePt t="53629" x="6203950" y="3670300"/>
          <p14:tracePt t="53775" x="6203950" y="3663950"/>
          <p14:tracePt t="55831" x="6191250" y="3651250"/>
          <p14:tracePt t="55839" x="6146800" y="3619500"/>
          <p14:tracePt t="55847" x="6108700" y="3600450"/>
          <p14:tracePt t="55864" x="5975350" y="3549650"/>
          <p14:tracePt t="55880" x="5778500" y="3524250"/>
          <p14:tracePt t="55897" x="5486400" y="3524250"/>
          <p14:tracePt t="55913" x="5302250" y="3517900"/>
          <p14:tracePt t="55930" x="5200650" y="3524250"/>
          <p14:tracePt t="55947" x="5156200" y="3530600"/>
          <p14:tracePt t="55963" x="5130800" y="3530600"/>
          <p14:tracePt t="55980" x="5111750" y="3543300"/>
          <p14:tracePt t="55997" x="5086350" y="3568700"/>
          <p14:tracePt t="56014" x="5041900" y="3606800"/>
          <p14:tracePt t="56030" x="4927600" y="3663950"/>
          <p14:tracePt t="56047" x="4902200" y="3683000"/>
          <p14:tracePt t="56064" x="4889500" y="3689350"/>
          <p14:tracePt t="56080" x="4883150" y="3702050"/>
          <p14:tracePt t="56097" x="4876800" y="3721100"/>
          <p14:tracePt t="56113" x="4876800" y="3746500"/>
          <p14:tracePt t="56130" x="4864100" y="3778250"/>
          <p14:tracePt t="56147" x="4857750" y="3784600"/>
          <p14:tracePt t="56223" x="4857750" y="3790950"/>
          <p14:tracePt t="56262" x="4857750" y="3797300"/>
          <p14:tracePt t="56487" x="4857750" y="3810000"/>
          <p14:tracePt t="56518" x="4851400" y="3816350"/>
          <p14:tracePt t="56539" x="4845050" y="3822700"/>
          <p14:tracePt t="56542" x="4838700" y="3829050"/>
          <p14:tracePt t="56559" x="4832350" y="3835400"/>
          <p14:tracePt t="57335" x="4826000" y="3835400"/>
          <p14:tracePt t="57342" x="4813300" y="3835400"/>
          <p14:tracePt t="57353" x="4794250" y="3835400"/>
          <p14:tracePt t="57364" x="4768850" y="3835400"/>
          <p14:tracePt t="57381" x="4686300" y="3835400"/>
          <p14:tracePt t="57399" x="4540250" y="3835400"/>
          <p14:tracePt t="57414" x="4330700" y="3835400"/>
          <p14:tracePt t="57431" x="4000500" y="3835400"/>
          <p14:tracePt t="57447" x="3816350" y="3835400"/>
          <p14:tracePt t="57464" x="3670300" y="3835400"/>
          <p14:tracePt t="57481" x="3575050" y="3835400"/>
          <p14:tracePt t="57497" x="3486150" y="3835400"/>
          <p14:tracePt t="57514" x="3371850" y="3835400"/>
          <p14:tracePt t="57531" x="3289300" y="3835400"/>
          <p14:tracePt t="57547" x="3200400" y="3835400"/>
          <p14:tracePt t="57564" x="3168650" y="3835400"/>
          <p14:tracePt t="57581" x="3155950" y="3835400"/>
          <p14:tracePt t="57631" x="3143250" y="3835400"/>
          <p14:tracePt t="57638" x="3130550" y="3835400"/>
          <p14:tracePt t="57647" x="3111500" y="3835400"/>
          <p14:tracePt t="57664" x="3105150" y="3835400"/>
          <p14:tracePt t="57758" x="3136900" y="3835400"/>
          <p14:tracePt t="57767" x="3213100" y="3829050"/>
          <p14:tracePt t="57775" x="3340100" y="3829050"/>
          <p14:tracePt t="57782" x="3517900" y="3829050"/>
          <p14:tracePt t="57799" x="3790950" y="3829050"/>
          <p14:tracePt t="57814" x="4648200" y="3829050"/>
          <p14:tracePt t="57831" x="5251450" y="3829050"/>
          <p14:tracePt t="57847" x="5734050" y="3829050"/>
          <p14:tracePt t="57865" x="6096000" y="3829050"/>
          <p14:tracePt t="57881" x="6394450" y="3829050"/>
          <p14:tracePt t="57898" x="6635750" y="3829050"/>
          <p14:tracePt t="57914" x="6769100" y="3829050"/>
          <p14:tracePt t="57931" x="6870700" y="3829050"/>
          <p14:tracePt t="57948" x="6927850" y="3829050"/>
          <p14:tracePt t="57964" x="6965950" y="3829050"/>
          <p14:tracePt t="57981" x="6978650" y="3829050"/>
          <p14:tracePt t="60471" x="6965950" y="3829050"/>
          <p14:tracePt t="60478" x="6915150" y="3822700"/>
          <p14:tracePt t="60490" x="6851650" y="3797300"/>
          <p14:tracePt t="60498" x="6769100" y="3778250"/>
          <p14:tracePt t="60515" x="6572250" y="3714750"/>
          <p14:tracePt t="60532" x="6426200" y="3651250"/>
          <p14:tracePt t="60548" x="6324600" y="3600450"/>
          <p14:tracePt t="60565" x="6254750" y="3549650"/>
          <p14:tracePt t="60566" x="6242050" y="3543300"/>
          <p14:tracePt t="60582" x="6216650" y="3517900"/>
          <p14:tracePt t="60600" x="6134100" y="3479800"/>
          <p14:tracePt t="60615" x="5962650" y="3397250"/>
          <p14:tracePt t="60632" x="5930900" y="3390900"/>
          <p14:tracePt t="60648" x="5918200" y="3390900"/>
          <p14:tracePt t="60665" x="5911850" y="3390900"/>
          <p14:tracePt t="60698" x="5911850" y="3397250"/>
          <p14:tracePt t="60715" x="5880100" y="3441700"/>
          <p14:tracePt t="60732" x="5772150" y="3486150"/>
          <p14:tracePt t="60748" x="5594350" y="3543300"/>
          <p14:tracePt t="60765" x="5461000" y="3581400"/>
          <p14:tracePt t="60782" x="5353050" y="3600450"/>
          <p14:tracePt t="60799" x="5270500" y="3613150"/>
          <p14:tracePt t="60815" x="5257800" y="3613150"/>
          <p14:tracePt t="60832" x="5251450" y="3613150"/>
          <p14:tracePt t="60848" x="5213350" y="3600450"/>
          <p14:tracePt t="60865" x="5175250" y="3587750"/>
          <p14:tracePt t="60882" x="5099050" y="3581400"/>
          <p14:tracePt t="60899" x="4997450" y="3581400"/>
          <p14:tracePt t="60915" x="4870450" y="3581400"/>
          <p14:tracePt t="60932" x="4756150" y="3581400"/>
          <p14:tracePt t="60949" x="4660900" y="3587750"/>
          <p14:tracePt t="60965" x="4565650" y="3600450"/>
          <p14:tracePt t="60982" x="4476750" y="3625850"/>
          <p14:tracePt t="60999" x="4400550" y="3663950"/>
          <p14:tracePt t="61015" x="4349750" y="3702050"/>
          <p14:tracePt t="61032" x="4324350" y="3727450"/>
          <p14:tracePt t="61089" x="4318000" y="3727450"/>
          <p14:tracePt t="61110" x="4311650" y="3727450"/>
          <p14:tracePt t="61135" x="4305300" y="3727450"/>
          <p14:tracePt t="61246" x="4298950" y="3727450"/>
          <p14:tracePt t="61256" x="4292600" y="3727450"/>
          <p14:tracePt t="61646" x="4292600" y="3721100"/>
          <p14:tracePt t="61657" x="4298950" y="3714750"/>
          <p14:tracePt t="61663" x="4305300" y="3708400"/>
          <p14:tracePt t="61675" x="4311650" y="3708400"/>
          <p14:tracePt t="61682" x="4311650" y="3702050"/>
          <p14:tracePt t="61727" x="4318000" y="3702050"/>
          <p14:tracePt t="61741" x="4318000" y="3695700"/>
          <p14:tracePt t="61749" x="4318000" y="3689350"/>
          <p14:tracePt t="61765" x="4318000" y="3657600"/>
          <p14:tracePt t="61782" x="4324350" y="3644900"/>
          <p14:tracePt t="61783" x="4330700" y="3638550"/>
          <p14:tracePt t="61799" x="4330700" y="3632200"/>
          <p14:tracePt t="61815" x="4337050" y="3632200"/>
          <p14:tracePt t="61832" x="4343400" y="3619500"/>
          <p14:tracePt t="61849" x="4368800" y="3600450"/>
          <p14:tracePt t="61866" x="4413250" y="3575050"/>
          <p14:tracePt t="61882" x="4451350" y="3575050"/>
          <p14:tracePt t="61899" x="4476750" y="3575050"/>
          <p14:tracePt t="61958" x="4483100" y="3575050"/>
          <p14:tracePt t="61974" x="4495800" y="3575050"/>
          <p14:tracePt t="61983" x="4502150" y="3581400"/>
          <p14:tracePt t="61999" x="4502150" y="3619500"/>
          <p14:tracePt t="62016" x="4502150" y="3625850"/>
          <p14:tracePt t="62223" x="4502150" y="3632200"/>
          <p14:tracePt t="62230" x="4502150" y="3638550"/>
          <p14:tracePt t="62358" x="4502150" y="3644900"/>
          <p14:tracePt t="62374" x="4489450" y="3644900"/>
          <p14:tracePt t="62383" x="4470400" y="3651250"/>
          <p14:tracePt t="62399" x="4451350" y="3651250"/>
          <p14:tracePt t="62416" x="4413250" y="3670300"/>
          <p14:tracePt t="62432" x="4387850" y="3683000"/>
          <p14:tracePt t="62449" x="4381500" y="3689350"/>
          <p14:tracePt t="62466" x="4375150" y="3695700"/>
          <p14:tracePt t="62482" x="4368800" y="3702050"/>
          <p14:tracePt t="62558" x="4368800" y="3714750"/>
          <p14:tracePt t="62574" x="4362450" y="3727450"/>
          <p14:tracePt t="62582" x="4362450" y="3733800"/>
          <p14:tracePt t="62655" x="4362450" y="3746500"/>
          <p14:tracePt t="62663" x="4362450" y="3759200"/>
          <p14:tracePt t="62673" x="4362450" y="3765550"/>
          <p14:tracePt t="62682" x="4349750" y="3778250"/>
          <p14:tracePt t="62936" x="4349750" y="3784600"/>
          <p14:tracePt t="62991" x="4330700" y="3803650"/>
          <p14:tracePt t="62999" x="4311650" y="3822700"/>
          <p14:tracePt t="63016" x="4273550" y="3848100"/>
          <p14:tracePt t="63033" x="4235450" y="3867150"/>
          <p14:tracePt t="63104" x="4229100" y="3873500"/>
          <p14:tracePt t="63110" x="4203700" y="3879850"/>
          <p14:tracePt t="63118" x="4191000" y="3892550"/>
          <p14:tracePt t="63149" x="4178300" y="3892550"/>
          <p14:tracePt t="63214" x="4171950" y="3892550"/>
          <p14:tracePt t="63223" x="4159250" y="3892550"/>
          <p14:tracePt t="63233" x="4152900" y="3892550"/>
          <p14:tracePt t="63249" x="4133850" y="3892550"/>
          <p14:tracePt t="63310" x="4121150" y="3892550"/>
          <p14:tracePt t="63321" x="4108450" y="3892550"/>
          <p14:tracePt t="63327" x="4083050" y="3892550"/>
          <p14:tracePt t="63339" x="4038600" y="3892550"/>
          <p14:tracePt t="63350" x="4000500" y="3892550"/>
          <p14:tracePt t="63366" x="3943350" y="3892550"/>
          <p14:tracePt t="63438" x="3937000" y="3892550"/>
          <p14:tracePt t="63446" x="3924300" y="3892550"/>
          <p14:tracePt t="63457" x="3911600" y="3892550"/>
          <p14:tracePt t="63466" x="3905250" y="3886200"/>
          <p14:tracePt t="63483" x="3886200" y="3886200"/>
          <p14:tracePt t="63499" x="3879850" y="3879850"/>
          <p14:tracePt t="63737" x="3873500" y="3873500"/>
          <p14:tracePt t="63742" x="3867150" y="3873500"/>
          <p14:tracePt t="63751" x="3860800" y="3873500"/>
          <p14:tracePt t="67920" x="3835400" y="3860800"/>
          <p14:tracePt t="67926" x="3810000" y="3854450"/>
          <p14:tracePt t="67935" x="3784600" y="3841750"/>
          <p14:tracePt t="67952" x="3721100" y="3835400"/>
          <p14:tracePt t="67969" x="3625850" y="3835400"/>
          <p14:tracePt t="67987" x="3511550" y="3835400"/>
          <p14:tracePt t="68001" x="3448050" y="3822700"/>
          <p14:tracePt t="68018" x="3422650" y="3822700"/>
          <p14:tracePt t="68034" x="3409950" y="3822700"/>
          <p14:tracePt t="68051" x="3403600" y="3822700"/>
          <p14:tracePt t="68068" x="3397250" y="3829050"/>
          <p14:tracePt t="68084" x="3371850" y="3860800"/>
          <p14:tracePt t="68101" x="3327400" y="3905250"/>
          <p14:tracePt t="68102" x="3321050" y="3917950"/>
          <p14:tracePt t="68118" x="3295650" y="3937000"/>
          <p14:tracePt t="68135" x="3295650" y="3994150"/>
          <p14:tracePt t="68151" x="3295650" y="4051300"/>
          <p14:tracePt t="68168" x="3327400" y="4133850"/>
          <p14:tracePt t="68184" x="3371850" y="4184650"/>
          <p14:tracePt t="68201" x="3422650" y="4210050"/>
          <p14:tracePt t="68218" x="3479800" y="4235450"/>
          <p14:tracePt t="68234" x="3524250" y="4260850"/>
          <p14:tracePt t="68251" x="3600450" y="4324350"/>
          <p14:tracePt t="68268" x="3695700" y="4381500"/>
          <p14:tracePt t="68284" x="3790950" y="4432300"/>
          <p14:tracePt t="68301" x="3911600" y="4483100"/>
          <p14:tracePt t="68302" x="3968750" y="4514850"/>
          <p14:tracePt t="68318" x="4032250" y="4527550"/>
          <p14:tracePt t="68319" x="4076700" y="4546600"/>
          <p14:tracePt t="68335" x="4184650" y="4578350"/>
          <p14:tracePt t="68351" x="4279900" y="4616450"/>
          <p14:tracePt t="68368" x="4425950" y="4692650"/>
          <p14:tracePt t="68384" x="4591050" y="4800600"/>
          <p14:tracePt t="68401" x="4711700" y="4851400"/>
          <p14:tracePt t="68418" x="4826000" y="4895850"/>
          <p14:tracePt t="68434" x="4902200" y="4921250"/>
          <p14:tracePt t="68451" x="4933950" y="4940300"/>
          <p14:tracePt t="68468" x="4972050" y="4991100"/>
          <p14:tracePt t="68484" x="5048250" y="5111750"/>
          <p14:tracePt t="68486" x="5105400" y="5181600"/>
          <p14:tracePt t="68501" x="5194300" y="5276850"/>
          <p14:tracePt t="68518" x="5314950" y="5397500"/>
          <p14:tracePt t="68535" x="5403850" y="5467350"/>
          <p14:tracePt t="68551" x="5410200" y="5473700"/>
          <p14:tracePt t="68568" x="5410200" y="5492750"/>
          <p14:tracePt t="68584" x="5410200" y="5549900"/>
          <p14:tracePt t="68601" x="5448300" y="5689600"/>
          <p14:tracePt t="68618" x="5530850" y="5873750"/>
          <p14:tracePt t="68635" x="5594350" y="6000750"/>
          <p14:tracePt t="68651" x="5626100" y="6083300"/>
          <p14:tracePt t="68668" x="5638800" y="6096000"/>
          <p14:tracePt t="68684" x="5638800" y="6102350"/>
          <p14:tracePt t="68686" x="5645150" y="6108700"/>
          <p14:tracePt t="68701" x="5657850" y="6115050"/>
          <p14:tracePt t="68718" x="5708650" y="6159500"/>
          <p14:tracePt t="68735" x="5727700" y="6165850"/>
          <p14:tracePt t="68751" x="5734050" y="6172200"/>
          <p14:tracePt t="68822" x="5740400" y="6172200"/>
          <p14:tracePt t="68846" x="5746750" y="6172200"/>
          <p14:tracePt t="68859" x="5746750" y="6165850"/>
          <p14:tracePt t="68863" x="5753100" y="6159500"/>
          <p14:tracePt t="68871" x="5759450" y="6153150"/>
          <p14:tracePt t="68885" x="5772150" y="6146800"/>
          <p14:tracePt t="68901" x="5797550" y="6127750"/>
          <p14:tracePt t="68918" x="5822950" y="6108700"/>
          <p14:tracePt t="68935" x="5835650" y="6102350"/>
          <p14:tracePt t="68951" x="5854700" y="6083300"/>
          <p14:tracePt t="68968" x="5867400" y="6057900"/>
          <p14:tracePt t="68984" x="5867400" y="6051550"/>
          <p14:tracePt t="69002" x="5867400" y="6045200"/>
          <p14:tracePt t="69679" x="5873750" y="6032500"/>
          <p14:tracePt t="69694" x="5873750" y="6026150"/>
          <p14:tracePt t="69703" x="5886450" y="6013450"/>
          <p14:tracePt t="69711" x="5886450" y="6007100"/>
          <p14:tracePt t="69719" x="5892800" y="6007100"/>
          <p14:tracePt t="69735" x="5899150" y="6000750"/>
          <p14:tracePt t="69752" x="5969000" y="5975350"/>
          <p14:tracePt t="69768" x="6019800" y="5962650"/>
          <p14:tracePt t="69785" x="6102350" y="5949950"/>
          <p14:tracePt t="69802" x="6197600" y="5930900"/>
          <p14:tracePt t="69818" x="6311900" y="5892800"/>
          <p14:tracePt t="69835" x="6438900" y="5861050"/>
          <p14:tracePt t="69851" x="6565900" y="5835650"/>
          <p14:tracePt t="69868" x="6705600" y="5822950"/>
          <p14:tracePt t="69870" x="6769100" y="5816600"/>
          <p14:tracePt t="69885" x="6851650" y="5791200"/>
          <p14:tracePt t="69902" x="6985000" y="5753100"/>
          <p14:tracePt t="69919" x="7213600" y="5695950"/>
          <p14:tracePt t="69935" x="7340600" y="5645150"/>
          <p14:tracePt t="69951" x="7467600" y="5607050"/>
          <p14:tracePt t="69968" x="7556500" y="5568950"/>
          <p14:tracePt t="69985" x="7613650" y="5549900"/>
          <p14:tracePt t="70002" x="7664450" y="5518150"/>
          <p14:tracePt t="70018" x="7689850" y="5505450"/>
          <p14:tracePt t="70035" x="7708900" y="5492750"/>
          <p14:tracePt t="70052" x="7727950" y="5480050"/>
          <p14:tracePt t="70068" x="7740650" y="5461000"/>
          <p14:tracePt t="70101" x="7740650" y="5454650"/>
          <p14:tracePt t="70118" x="7569200" y="5346700"/>
          <p14:tracePt t="70136" x="7340600" y="5245100"/>
          <p14:tracePt t="70152" x="6419850" y="4832350"/>
          <p14:tracePt t="70168" x="5854700" y="4572000"/>
          <p14:tracePt t="70185" x="5397500" y="4375150"/>
          <p14:tracePt t="70202" x="4965700" y="4184650"/>
          <p14:tracePt t="70218" x="4533900" y="3987800"/>
          <p14:tracePt t="70235" x="4025900" y="3778250"/>
          <p14:tracePt t="70252" x="3575050" y="3632200"/>
          <p14:tracePt t="70268" x="3295650" y="3556000"/>
          <p14:tracePt t="70285" x="3130550" y="3543300"/>
          <p14:tracePt t="70302" x="3022600" y="3517900"/>
          <p14:tracePt t="70319" x="2940050" y="3511550"/>
          <p14:tracePt t="70335" x="2863850" y="3492500"/>
          <p14:tracePt t="70352" x="2749550" y="3486150"/>
          <p14:tracePt t="70368" x="2622550" y="3479800"/>
          <p14:tracePt t="70385" x="2514600" y="3467100"/>
          <p14:tracePt t="70402" x="2463800" y="3454400"/>
          <p14:tracePt t="70418" x="2444750" y="3454400"/>
          <p14:tracePt t="70435" x="2432050" y="3454400"/>
          <p14:tracePt t="70452" x="2406650" y="3441700"/>
          <p14:tracePt t="70468" x="2349500" y="3435350"/>
          <p14:tracePt t="70485" x="2247900" y="3422650"/>
          <p14:tracePt t="70502" x="2159000" y="3403600"/>
          <p14:tracePt t="70518" x="2038350" y="3390900"/>
          <p14:tracePt t="70535" x="1981200" y="3378200"/>
          <p14:tracePt t="70552" x="1955800" y="3378200"/>
          <p14:tracePt t="70568" x="1898650" y="3371850"/>
          <p14:tracePt t="70585" x="1847850" y="3365500"/>
          <p14:tracePt t="70602" x="1771650" y="3365500"/>
          <p14:tracePt t="70618" x="1746250" y="3365500"/>
          <p14:tracePt t="70635" x="1727200" y="3365500"/>
          <p14:tracePt t="70675" x="1720850" y="3365500"/>
          <p14:tracePt t="70685" x="1701800" y="3365500"/>
          <p14:tracePt t="70702" x="1612900" y="3384550"/>
          <p14:tracePt t="70719" x="1441450" y="3429000"/>
          <p14:tracePt t="70735" x="1308100" y="3448050"/>
          <p14:tracePt t="70752" x="1200150" y="3448050"/>
          <p14:tracePt t="70768" x="1104900" y="3448050"/>
          <p14:tracePt t="70785" x="1035050" y="3448050"/>
          <p14:tracePt t="70802" x="971550" y="3448050"/>
          <p14:tracePt t="70819" x="920750" y="3448050"/>
          <p14:tracePt t="70835" x="863600" y="3454400"/>
          <p14:tracePt t="70852" x="831850" y="3479800"/>
          <p14:tracePt t="70869" x="825500" y="3486150"/>
          <p14:tracePt t="70910" x="825500" y="3492500"/>
          <p14:tracePt t="70919" x="850900" y="3511550"/>
          <p14:tracePt t="70936" x="996950" y="3530600"/>
          <p14:tracePt t="70952" x="1225550" y="3562350"/>
          <p14:tracePt t="70968" x="1689100" y="3625850"/>
          <p14:tracePt t="70985" x="2216150" y="3676650"/>
          <p14:tracePt t="71002" x="2755900" y="3695700"/>
          <p14:tracePt t="71019" x="3206750" y="3695700"/>
          <p14:tracePt t="71035" x="3486150" y="3708400"/>
          <p14:tracePt t="71052" x="3670300" y="3733800"/>
          <p14:tracePt t="71069" x="3733800" y="3740150"/>
          <p14:tracePt t="71070" x="3746500" y="3746500"/>
          <p14:tracePt t="71288" x="3752850" y="3752850"/>
          <p14:tracePt t="71295" x="3790950" y="3771900"/>
          <p14:tracePt t="71304" x="3841750" y="3816350"/>
          <p14:tracePt t="71319" x="4019550" y="3975100"/>
          <p14:tracePt t="71336" x="4216400" y="4127500"/>
          <p14:tracePt t="71352" x="4908550" y="4629150"/>
          <p14:tracePt t="71369" x="5257800" y="4864100"/>
          <p14:tracePt t="71385" x="5600700" y="5105400"/>
          <p14:tracePt t="71402" x="5861050" y="5264150"/>
          <p14:tracePt t="71419" x="6019800" y="5334000"/>
          <p14:tracePt t="71435" x="6127750" y="5353050"/>
          <p14:tracePt t="71452" x="6197600" y="5353050"/>
          <p14:tracePt t="71469" x="6235700" y="5353050"/>
          <p14:tracePt t="71470" x="6248400" y="5353050"/>
          <p14:tracePt t="71485" x="6254750" y="5353050"/>
          <p14:tracePt t="71502" x="6273800" y="5353050"/>
          <p14:tracePt t="71519" x="6286500" y="5353050"/>
          <p14:tracePt t="71535" x="6292850" y="5353050"/>
          <p14:tracePt t="71552" x="6305550" y="5353050"/>
          <p14:tracePt t="71569" x="6318250" y="5327650"/>
          <p14:tracePt t="71585" x="6343650" y="5251450"/>
          <p14:tracePt t="71602" x="6362700" y="5162550"/>
          <p14:tracePt t="71619" x="6369050" y="5067300"/>
          <p14:tracePt t="71635" x="6369050" y="4965700"/>
          <p14:tracePt t="71652" x="6337300" y="4845050"/>
          <p14:tracePt t="71669" x="6248400" y="4699000"/>
          <p14:tracePt t="71686" x="6146800" y="4572000"/>
          <p14:tracePt t="71702" x="5994400" y="4400550"/>
          <p14:tracePt t="71719" x="5911850" y="4286250"/>
          <p14:tracePt t="71735" x="5822950" y="4191000"/>
          <p14:tracePt t="71752" x="5778500" y="4140200"/>
          <p14:tracePt t="71769" x="5746750" y="4095750"/>
          <p14:tracePt t="71786" x="5746750" y="4064000"/>
          <p14:tracePt t="71803" x="5727700" y="4000500"/>
          <p14:tracePt t="71819" x="5721350" y="3962400"/>
          <p14:tracePt t="71835" x="5702300" y="3930650"/>
          <p14:tracePt t="71852" x="5657850" y="3892550"/>
          <p14:tracePt t="71869" x="5607050" y="3841750"/>
          <p14:tracePt t="71871" x="5600700" y="3822700"/>
          <p14:tracePt t="71886" x="5581650" y="3784600"/>
          <p14:tracePt t="71902" x="5556250" y="3651250"/>
          <p14:tracePt t="71919" x="5537200" y="3556000"/>
          <p14:tracePt t="71936" x="5537200" y="3511550"/>
          <p14:tracePt t="71952" x="5537200" y="3473450"/>
          <p14:tracePt t="71969" x="5537200" y="3448050"/>
          <p14:tracePt t="71985" x="5537200" y="3365500"/>
          <p14:tracePt t="72002" x="5537200" y="3327400"/>
          <p14:tracePt t="72019" x="5537200" y="3295650"/>
          <p14:tracePt t="72036" x="5518150" y="3282950"/>
          <p14:tracePt t="72052" x="5505450" y="3282950"/>
          <p14:tracePt t="72069" x="5486400" y="3282950"/>
          <p14:tracePt t="72086" x="5441950" y="3289300"/>
          <p14:tracePt t="72087" x="5403850" y="3302000"/>
          <p14:tracePt t="72102" x="5289550" y="3327400"/>
          <p14:tracePt t="72119" x="5130800" y="3359150"/>
          <p14:tracePt t="72136" x="4991100" y="3390900"/>
          <p14:tracePt t="72152" x="4940300" y="3390900"/>
          <p14:tracePt t="72169" x="4933950" y="3390900"/>
          <p14:tracePt t="72210" x="4927600" y="3390900"/>
          <p14:tracePt t="72219" x="4921250" y="3390900"/>
          <p14:tracePt t="72236" x="4895850" y="3390900"/>
          <p14:tracePt t="72252" x="4883150" y="3384550"/>
          <p14:tracePt t="72269" x="4883150" y="3378200"/>
          <p14:tracePt t="72286" x="4883150" y="3365500"/>
          <p14:tracePt t="72287" x="4883150" y="3352800"/>
          <p14:tracePt t="72302" x="4883150" y="3321050"/>
          <p14:tracePt t="72319" x="4895850" y="3263900"/>
          <p14:tracePt t="72336" x="4902200" y="3219450"/>
          <p14:tracePt t="72352" x="4965700" y="3124200"/>
          <p14:tracePt t="72369" x="5048250" y="3016250"/>
          <p14:tracePt t="72386" x="5143500" y="2946400"/>
          <p14:tracePt t="72403" x="5264150" y="2870200"/>
          <p14:tracePt t="72419" x="5384800" y="2794000"/>
          <p14:tracePt t="72436" x="5441950" y="2768600"/>
          <p14:tracePt t="72455" x="5473700" y="2768600"/>
          <p14:tracePt t="72459" x="5486400" y="2768600"/>
          <p14:tracePt t="72469" x="5505450" y="2768600"/>
          <p14:tracePt t="72486" x="5575300" y="2774950"/>
          <p14:tracePt t="72502" x="5702300" y="2851150"/>
          <p14:tracePt t="72519" x="5753100" y="2882900"/>
          <p14:tracePt t="72520" x="5791200" y="2914650"/>
          <p14:tracePt t="72536" x="5848350" y="2984500"/>
          <p14:tracePt t="72552" x="5886450" y="3086100"/>
          <p14:tracePt t="72569" x="5918200" y="3206750"/>
          <p14:tracePt t="72586" x="5962650" y="3384550"/>
          <p14:tracePt t="72602" x="6013450" y="3587750"/>
          <p14:tracePt t="72619" x="6089650" y="3816350"/>
          <p14:tracePt t="72636" x="6153150" y="4102100"/>
          <p14:tracePt t="72652" x="6191250" y="4362450"/>
          <p14:tracePt t="72670" x="6191250" y="4527550"/>
          <p14:tracePt t="72686" x="6191250" y="4660900"/>
          <p14:tracePt t="72687" x="6191250" y="4699000"/>
          <p14:tracePt t="72702" x="6184900" y="4775200"/>
          <p14:tracePt t="72719" x="6159500" y="4800600"/>
          <p14:tracePt t="72736" x="6127750" y="4819650"/>
          <p14:tracePt t="72752" x="6070600" y="4826000"/>
          <p14:tracePt t="72769" x="6007100" y="4832350"/>
          <p14:tracePt t="72786" x="5899150" y="4851400"/>
          <p14:tracePt t="72803" x="5778500" y="4864100"/>
          <p14:tracePt t="72819" x="5657850" y="4883150"/>
          <p14:tracePt t="72836" x="5537200" y="4902200"/>
          <p14:tracePt t="72853" x="5448300" y="4921250"/>
          <p14:tracePt t="72869" x="5365750" y="4921250"/>
          <p14:tracePt t="72886" x="5283200" y="4921250"/>
          <p14:tracePt t="72902" x="5168900" y="4876800"/>
          <p14:tracePt t="72920" x="5086350" y="4819650"/>
          <p14:tracePt t="72936" x="5016500" y="4743450"/>
          <p14:tracePt t="72952" x="4940300" y="4635500"/>
          <p14:tracePt t="72969" x="4864100" y="4508500"/>
          <p14:tracePt t="72986" x="4800600" y="4368800"/>
          <p14:tracePt t="73004" x="4775200" y="4254500"/>
          <p14:tracePt t="73019" x="4775200" y="4146550"/>
          <p14:tracePt t="73036" x="4781550" y="4044950"/>
          <p14:tracePt t="73053" x="4813300" y="3956050"/>
          <p14:tracePt t="73069" x="4826000" y="3930650"/>
          <p14:tracePt t="73086" x="4826000" y="3917950"/>
          <p14:tracePt t="73128" x="4806950" y="3937000"/>
          <p14:tracePt t="73136" x="4781550" y="3987800"/>
          <p14:tracePt t="73152" x="4718050" y="4114800"/>
          <p14:tracePt t="73169" x="4673600" y="4292600"/>
          <p14:tracePt t="73186" x="4629150" y="4559300"/>
          <p14:tracePt t="73203" x="4654550" y="4978400"/>
          <p14:tracePt t="73219" x="4762500" y="5295900"/>
          <p14:tracePt t="73236" x="4889500" y="5492750"/>
          <p14:tracePt t="73253" x="4959350" y="5581650"/>
          <p14:tracePt t="73269" x="5003800" y="5651500"/>
          <p14:tracePt t="73270" x="5016500" y="5670550"/>
          <p14:tracePt t="73286" x="5029200" y="5695950"/>
          <p14:tracePt t="73303" x="5035550" y="5715000"/>
          <p14:tracePt t="75322" x="5035550" y="5657850"/>
          <p14:tracePt t="75327" x="5035550" y="5511800"/>
          <p14:tracePt t="75337" x="5022850" y="5353050"/>
          <p14:tracePt t="75353" x="4787900" y="4832350"/>
          <p14:tracePt t="75371" x="4527550" y="4457700"/>
          <p14:tracePt t="75387" x="4298950" y="4140200"/>
          <p14:tracePt t="75403" x="4165600" y="3930650"/>
          <p14:tracePt t="75421" x="4108450" y="3810000"/>
          <p14:tracePt t="75437" x="4076700" y="3721100"/>
          <p14:tracePt t="75453" x="3994150" y="3625850"/>
          <p14:tracePt t="75471" x="3854450" y="3536950"/>
          <p14:tracePt t="75487" x="3797300" y="3511550"/>
          <p14:tracePt t="75503" x="3778250" y="3511550"/>
          <p14:tracePt t="75537" x="3771900" y="3505200"/>
          <p14:tracePt t="75572" x="3746500" y="3492500"/>
          <p14:tracePt t="75587" x="3727450" y="3473450"/>
          <p14:tracePt t="75604" x="3708400" y="3441700"/>
          <p14:tracePt t="75621" x="3702050" y="3397250"/>
          <p14:tracePt t="75637" x="3695700" y="3378200"/>
          <p14:tracePt t="75655" x="3695700" y="3352800"/>
          <p14:tracePt t="75671" x="3695700" y="3327400"/>
          <p14:tracePt t="75687" x="3740150" y="3289300"/>
          <p14:tracePt t="75703" x="3816350" y="3257550"/>
          <p14:tracePt t="75721" x="3860800" y="3225800"/>
          <p14:tracePt t="75737" x="3911600" y="3213100"/>
          <p14:tracePt t="75754" x="3987800" y="3213100"/>
          <p14:tracePt t="75770" x="4064000" y="3238500"/>
          <p14:tracePt t="75787" x="4121150" y="3276600"/>
          <p14:tracePt t="75804" x="4178300" y="3314700"/>
          <p14:tracePt t="75820" x="4235450" y="3365500"/>
          <p14:tracePt t="75837" x="4292600" y="3403600"/>
          <p14:tracePt t="75838" x="4311650" y="3429000"/>
          <p14:tracePt t="75854" x="4330700" y="3441700"/>
          <p14:tracePt t="75870" x="4356100" y="3517900"/>
          <p14:tracePt t="75887" x="4362450" y="3543300"/>
          <p14:tracePt t="75904" x="4362450" y="3549650"/>
          <p14:tracePt t="75937" x="4362450" y="3556000"/>
          <p14:tracePt t="76007" x="4368800" y="3556000"/>
          <p14:tracePt t="76015" x="4375150" y="3568700"/>
          <p14:tracePt t="76022" x="4387850" y="3568700"/>
          <p14:tracePt t="76037" x="4400550" y="3581400"/>
          <p14:tracePt t="76055" x="4419600" y="3587750"/>
          <p14:tracePt t="76071" x="4425950" y="3594100"/>
          <p14:tracePt t="76104" x="4445000" y="3600450"/>
          <p14:tracePt t="76121" x="4470400" y="3600450"/>
          <p14:tracePt t="76137" x="4514850" y="3600450"/>
          <p14:tracePt t="76154" x="4546600" y="3600450"/>
          <p14:tracePt t="76171" x="4552950" y="3600450"/>
          <p14:tracePt t="76231" x="4546600" y="3600450"/>
          <p14:tracePt t="76248" x="4546600" y="3606800"/>
          <p14:tracePt t="76262" x="4546600" y="3613150"/>
          <p14:tracePt t="76271" x="4546600" y="3619500"/>
          <p14:tracePt t="76287" x="4546600" y="3632200"/>
          <p14:tracePt t="76304" x="4546600" y="3651250"/>
          <p14:tracePt t="76321" x="4533900" y="3663950"/>
          <p14:tracePt t="76591" x="4527550" y="3663950"/>
          <p14:tracePt t="76611" x="4521200" y="3663950"/>
          <p14:tracePt t="76614" x="4514850" y="3663950"/>
          <p14:tracePt t="76639" x="4508500" y="3663950"/>
          <p14:tracePt t="76646" x="4495800" y="3663950"/>
          <p14:tracePt t="76656" x="4483100" y="3663950"/>
          <p14:tracePt t="76671" x="4470400" y="3663950"/>
          <p14:tracePt t="76687" x="4464050" y="3663950"/>
          <p14:tracePt t="76734" x="4464050" y="3657600"/>
          <p14:tracePt t="76745" x="4464050" y="3651250"/>
          <p14:tracePt t="76754" x="4476750" y="3632200"/>
          <p14:tracePt t="76771" x="4514850" y="3625850"/>
          <p14:tracePt t="76787" x="4597400" y="3625850"/>
          <p14:tracePt t="76804" x="4699000" y="3625850"/>
          <p14:tracePt t="76820" x="4819650" y="3625850"/>
          <p14:tracePt t="76837" x="4902200" y="3625850"/>
          <p14:tracePt t="76854" x="4933950" y="3625850"/>
          <p14:tracePt t="76902" x="4927600" y="3632200"/>
          <p14:tracePt t="76911" x="4921250" y="3632200"/>
          <p14:tracePt t="77110" x="4914900" y="3632200"/>
          <p14:tracePt t="77119" x="4889500" y="3632200"/>
          <p14:tracePt t="77129" x="4851400" y="3632200"/>
          <p14:tracePt t="77137" x="4800600" y="3632200"/>
          <p14:tracePt t="77154" x="4718050" y="3632200"/>
          <p14:tracePt t="77171" x="4660900" y="3632200"/>
          <p14:tracePt t="77187" x="4654550" y="3632200"/>
          <p14:tracePt t="77359" x="4648200" y="3632200"/>
          <p14:tracePt t="77367" x="4641850" y="3632200"/>
          <p14:tracePt t="77377" x="4635500" y="3632200"/>
          <p14:tracePt t="77387" x="4629150" y="3632200"/>
          <p14:tracePt t="77414" x="4622800" y="3632200"/>
          <p14:tracePt t="77423" x="4616450" y="3632200"/>
          <p14:tracePt t="77447" x="4603750" y="3632200"/>
          <p14:tracePt t="77455" x="4597400" y="3632200"/>
          <p14:tracePt t="77608" x="4603750" y="3632200"/>
          <p14:tracePt t="77614" x="4667250" y="3632200"/>
          <p14:tracePt t="77623" x="4781550" y="3632200"/>
          <p14:tracePt t="77638" x="4908550" y="3632200"/>
          <p14:tracePt t="77655" x="5334000" y="3632200"/>
          <p14:tracePt t="77671" x="6216650" y="3632200"/>
          <p14:tracePt t="77688" x="6800850" y="3632200"/>
          <p14:tracePt t="77704" x="7353300" y="3632200"/>
          <p14:tracePt t="77721" x="7848600" y="3632200"/>
          <p14:tracePt t="77738" x="8343900" y="3670300"/>
          <p14:tracePt t="77754" x="8699500" y="3740150"/>
          <p14:tracePt t="77771" x="8870950" y="3740150"/>
          <p14:tracePt t="77788" x="8997950" y="3740150"/>
          <p14:tracePt t="77804" x="9061450" y="3740150"/>
          <p14:tracePt t="77821" x="9112250" y="3740150"/>
          <p14:tracePt t="78015" x="9137650" y="3740150"/>
          <p14:tracePt t="78023" x="9086850" y="3740150"/>
          <p14:tracePt t="78031" x="9029700" y="3740150"/>
          <p14:tracePt t="78040" x="8985250" y="3733800"/>
          <p14:tracePt t="78056" x="8915400" y="3714750"/>
          <p14:tracePt t="78071" x="8890000" y="3714750"/>
          <p14:tracePt t="78113" x="8890000" y="3708400"/>
          <p14:tracePt t="78121" x="8909050" y="3689350"/>
          <p14:tracePt t="78138" x="9017000" y="3657600"/>
          <p14:tracePt t="78407" x="9093200" y="3638550"/>
          <p14:tracePt t="78415" x="9010650" y="3638550"/>
          <p14:tracePt t="78423" x="8921750" y="3638550"/>
          <p14:tracePt t="78438" x="8820150" y="3644900"/>
          <p14:tracePt t="78455" x="8667750" y="3663950"/>
          <p14:tracePt t="78471" x="8445500" y="3663950"/>
          <p14:tracePt t="78488" x="8337550" y="3663950"/>
          <p14:tracePt t="78504" x="8191500" y="3663950"/>
          <p14:tracePt t="78521" x="8020050" y="3663950"/>
          <p14:tracePt t="78538" x="7778750" y="3670300"/>
          <p14:tracePt t="78555" x="7448550" y="3721100"/>
          <p14:tracePt t="78571" x="7143750" y="3740150"/>
          <p14:tracePt t="78588" x="6864350" y="3778250"/>
          <p14:tracePt t="78604" x="6584950" y="3784600"/>
          <p14:tracePt t="78621" x="6254750" y="3822700"/>
          <p14:tracePt t="78623" x="6102350" y="3822700"/>
          <p14:tracePt t="78638" x="5943600" y="3822700"/>
          <p14:tracePt t="78655" x="5683250" y="3822700"/>
          <p14:tracePt t="78671" x="5562600" y="3822700"/>
          <p14:tracePt t="78688" x="5492750" y="3816350"/>
          <p14:tracePt t="78705" x="5473700" y="3810000"/>
          <p14:tracePt t="78721" x="5461000" y="3803650"/>
          <p14:tracePt t="78738" x="5448300" y="3790950"/>
          <p14:tracePt t="78755" x="5435600" y="3784600"/>
          <p14:tracePt t="78771" x="5422900" y="3765550"/>
          <p14:tracePt t="78788" x="5378450" y="3740150"/>
          <p14:tracePt t="78805" x="5340350" y="3714750"/>
          <p14:tracePt t="78821" x="5295900" y="3689350"/>
          <p14:tracePt t="78838" x="5245100" y="3670300"/>
          <p14:tracePt t="78855" x="5168900" y="3657600"/>
          <p14:tracePt t="78872" x="5118100" y="3638550"/>
          <p14:tracePt t="78888" x="5105400" y="3619500"/>
          <p14:tracePt t="78904" x="5080000" y="3581400"/>
          <p14:tracePt t="78922" x="5060950" y="3536950"/>
          <p14:tracePt t="78938" x="5029200" y="3467100"/>
          <p14:tracePt t="78955" x="5010150" y="3422650"/>
          <p14:tracePt t="78971" x="4997450" y="3397250"/>
          <p14:tracePt t="78988" x="4984750" y="3390900"/>
          <p14:tracePt t="79005" x="4978400" y="3378200"/>
          <p14:tracePt t="79021" x="4972050" y="3378200"/>
          <p14:tracePt t="79038" x="4965700" y="3371850"/>
          <p14:tracePt t="79039" x="4946650" y="3365500"/>
          <p14:tracePt t="79055" x="4921250" y="3365500"/>
          <p14:tracePt t="79071" x="4870450" y="3365500"/>
          <p14:tracePt t="79088" x="4800600" y="3365500"/>
          <p14:tracePt t="79105" x="4730750" y="3390900"/>
          <p14:tracePt t="79121" x="4667250" y="3416300"/>
          <p14:tracePt t="79138" x="4622800" y="3422650"/>
          <p14:tracePt t="79155" x="4603750" y="3422650"/>
          <p14:tracePt t="79171" x="4591050" y="3435350"/>
          <p14:tracePt t="79188" x="4578350" y="3435350"/>
          <p14:tracePt t="79205" x="4559300" y="3454400"/>
          <p14:tracePt t="79206" x="4552950" y="3460750"/>
          <p14:tracePt t="79221" x="4540250" y="3467100"/>
          <p14:tracePt t="79223" x="4527550" y="3467100"/>
          <p14:tracePt t="79238" x="4508500" y="3479800"/>
          <p14:tracePt t="79256" x="4502150" y="3486150"/>
          <p14:tracePt t="79271" x="4483100" y="3492500"/>
          <p14:tracePt t="79288" x="4476750" y="3505200"/>
          <p14:tracePt t="79305" x="4438650" y="3530600"/>
          <p14:tracePt t="79322" x="4381500" y="3562350"/>
          <p14:tracePt t="79338" x="4337050" y="3568700"/>
          <p14:tracePt t="79355" x="4305300" y="3568700"/>
          <p14:tracePt t="79408" x="4292600" y="3568700"/>
          <p14:tracePt t="79439" x="4286250" y="3568700"/>
          <p14:tracePt t="79551" x="4273550" y="3568700"/>
          <p14:tracePt t="79567" x="4267200" y="3568700"/>
          <p14:tracePt t="79576" x="4254500" y="3568700"/>
          <p14:tracePt t="79582" x="4241800" y="3568700"/>
          <p14:tracePt t="79596" x="4216400" y="3568700"/>
          <p14:tracePt t="79605" x="4184650" y="3587750"/>
          <p14:tracePt t="79622" x="4127500" y="3613150"/>
          <p14:tracePt t="79638" x="4051300" y="3683000"/>
          <p14:tracePt t="79655" x="4019550" y="3752850"/>
          <p14:tracePt t="79672" x="4019550" y="3797300"/>
          <p14:tracePt t="79689" x="4019550" y="3873500"/>
          <p14:tracePt t="79705" x="4089400" y="3962400"/>
          <p14:tracePt t="79722" x="4191000" y="4038600"/>
          <p14:tracePt t="79738" x="4337050" y="4076700"/>
          <p14:tracePt t="79755" x="4495800" y="4089400"/>
          <p14:tracePt t="79772" x="4610100" y="4089400"/>
          <p14:tracePt t="79788" x="4667250" y="4044950"/>
          <p14:tracePt t="79805" x="4686300" y="3943350"/>
          <p14:tracePt t="79806" x="4686300" y="3879850"/>
          <p14:tracePt t="79822" x="4686300" y="3803650"/>
          <p14:tracePt t="79838" x="4597400" y="3549650"/>
          <p14:tracePt t="79855" x="4533900" y="3403600"/>
          <p14:tracePt t="79871" x="4438650" y="3289300"/>
          <p14:tracePt t="79888" x="4318000" y="3206750"/>
          <p14:tracePt t="79905" x="4210050" y="3168650"/>
          <p14:tracePt t="79922" x="4102100" y="3162300"/>
          <p14:tracePt t="79939" x="4000500" y="3162300"/>
          <p14:tracePt t="79955" x="3873500" y="3194050"/>
          <p14:tracePt t="79972" x="3721100" y="3263900"/>
          <p14:tracePt t="79989" x="3587750" y="3333750"/>
          <p14:tracePt t="80005" x="3486150" y="3416300"/>
          <p14:tracePt t="80006" x="3454400" y="3454400"/>
          <p14:tracePt t="80022" x="3429000" y="3505200"/>
          <p14:tracePt t="80038" x="3416300" y="3594100"/>
          <p14:tracePt t="80056" x="3441700" y="3657600"/>
          <p14:tracePt t="80072" x="3511550" y="3721100"/>
          <p14:tracePt t="80088" x="3587750" y="3752850"/>
          <p14:tracePt t="80105" x="3670300" y="3803650"/>
          <p14:tracePt t="80122" x="3746500" y="3829050"/>
          <p14:tracePt t="80138" x="3816350" y="3829050"/>
          <p14:tracePt t="80155" x="3924300" y="3829050"/>
          <p14:tracePt t="80172" x="4070350" y="3810000"/>
          <p14:tracePt t="80189" x="4203700" y="3733800"/>
          <p14:tracePt t="80205" x="4279900" y="3632200"/>
          <p14:tracePt t="80206" x="4286250" y="3568700"/>
          <p14:tracePt t="80222" x="4286250" y="3511550"/>
          <p14:tracePt t="80238" x="4267200" y="3371850"/>
          <p14:tracePt t="80255" x="4216400" y="3314700"/>
          <p14:tracePt t="80272" x="4165600" y="3289300"/>
          <p14:tracePt t="80288" x="4127500" y="3282950"/>
          <p14:tracePt t="80305" x="4083050" y="3282950"/>
          <p14:tracePt t="80322" x="4006850" y="3289300"/>
          <p14:tracePt t="80339" x="3924300" y="3340100"/>
          <p14:tracePt t="80355" x="3854450" y="3416300"/>
          <p14:tracePt t="80372" x="3829050" y="3479800"/>
          <p14:tracePt t="80389" x="3822700" y="3505200"/>
          <p14:tracePt t="80405" x="3822700" y="3524250"/>
          <p14:tracePt t="80406" x="3822700" y="3530600"/>
          <p14:tracePt t="80447" x="3822700" y="3536950"/>
          <p14:tracePt t="80935" x="3829050" y="3536950"/>
          <p14:tracePt t="80946" x="3841750" y="3556000"/>
          <p14:tracePt t="80951" x="3848100" y="3562350"/>
          <p14:tracePt t="80964" x="3867150" y="3581400"/>
          <p14:tracePt t="80972" x="3879850" y="3600450"/>
          <p14:tracePt t="80989" x="3924300" y="3632200"/>
          <p14:tracePt t="81006" x="3975100" y="3663950"/>
          <p14:tracePt t="81007" x="4013200" y="3676650"/>
          <p14:tracePt t="81022" x="4051300" y="3695700"/>
          <p14:tracePt t="81039" x="4133850" y="3721100"/>
          <p14:tracePt t="81055" x="4165600" y="3721100"/>
          <p14:tracePt t="81072" x="4197350" y="3721100"/>
          <p14:tracePt t="81089" x="4203700" y="3721100"/>
          <p14:tracePt t="81122" x="4210050" y="3721100"/>
          <p14:tracePt t="81155" x="4216400" y="3714750"/>
          <p14:tracePt t="81199" x="4222750" y="3714750"/>
          <p14:tracePt t="81399" x="4210050" y="3714750"/>
          <p14:tracePt t="81407" x="4178300" y="3714750"/>
          <p14:tracePt t="81415" x="4159250" y="3714750"/>
          <p14:tracePt t="81423" x="4146550" y="3714750"/>
          <p14:tracePt t="81439" x="4127500" y="3714750"/>
          <p14:tracePt t="81456" x="4121150" y="3708400"/>
          <p14:tracePt t="81472" x="4114800" y="3689350"/>
          <p14:tracePt t="81489" x="4114800" y="3670300"/>
          <p14:tracePt t="81505" x="4114800" y="3651250"/>
          <p14:tracePt t="81522" x="4114800" y="3632200"/>
          <p14:tracePt t="81539" x="4114800" y="3625850"/>
          <p14:tracePt t="81596" x="4121150" y="3625850"/>
          <p14:tracePt t="81638" x="4121150" y="3632200"/>
          <p14:tracePt t="81743" x="4121150" y="3625850"/>
          <p14:tracePt t="81750" x="4133850" y="3619500"/>
          <p14:tracePt t="81763" x="4165600" y="3606800"/>
          <p14:tracePt t="81772" x="4216400" y="3600450"/>
          <p14:tracePt t="81789" x="4362450" y="3575050"/>
          <p14:tracePt t="81806" x="4527550" y="3536950"/>
          <p14:tracePt t="81822" x="4756150" y="3467100"/>
          <p14:tracePt t="81839" x="4845050" y="3448050"/>
          <p14:tracePt t="81856" x="4870450" y="3441700"/>
          <p14:tracePt t="81872" x="4883150" y="3441700"/>
          <p14:tracePt t="81889" x="4895850" y="3448050"/>
          <p14:tracePt t="81906" x="4914900" y="3460750"/>
          <p14:tracePt t="81922" x="4953000" y="3479800"/>
          <p14:tracePt t="81939" x="4984750" y="3505200"/>
          <p14:tracePt t="81956" x="4991100" y="3505200"/>
          <p14:tracePt t="81972" x="4991100" y="3511550"/>
          <p14:tracePt t="81990" x="4991100" y="3517900"/>
          <p14:tracePt t="82071" x="4978400" y="3511550"/>
          <p14:tracePt t="82079" x="4940300" y="3479800"/>
          <p14:tracePt t="82089" x="4908550" y="3454400"/>
          <p14:tracePt t="82106" x="4851400" y="3365500"/>
          <p14:tracePt t="82122" x="4813300" y="3295650"/>
          <p14:tracePt t="82139" x="4762500" y="3175000"/>
          <p14:tracePt t="82156" x="4756150" y="3028950"/>
          <p14:tracePt t="82173" x="4756150" y="2901950"/>
          <p14:tracePt t="82189" x="4794250" y="2800350"/>
          <p14:tracePt t="82206" x="4857750" y="2705100"/>
          <p14:tracePt t="82222" x="4921250" y="2609850"/>
          <p14:tracePt t="82239" x="4978400" y="2565400"/>
          <p14:tracePt t="82256" x="5060950" y="2501900"/>
          <p14:tracePt t="82272" x="5143500" y="2470150"/>
          <p14:tracePt t="82289" x="5226050" y="2432050"/>
          <p14:tracePt t="82306" x="5289550" y="2419350"/>
          <p14:tracePt t="82322" x="5346700" y="2413000"/>
          <p14:tracePt t="82339" x="5397500" y="2406650"/>
          <p14:tracePt t="82356" x="5441950" y="2406650"/>
          <p14:tracePt t="82372" x="5480050" y="2406650"/>
          <p14:tracePt t="82390" x="5524500" y="2406650"/>
          <p14:tracePt t="82406" x="5575300" y="2406650"/>
          <p14:tracePt t="82407" x="5600700" y="2419350"/>
          <p14:tracePt t="82422" x="5664200" y="2451100"/>
          <p14:tracePt t="82439" x="5746750" y="2520950"/>
          <p14:tracePt t="82456" x="5835650" y="2597150"/>
          <p14:tracePt t="82472" x="5899150" y="2679700"/>
          <p14:tracePt t="82489" x="5975350" y="2781300"/>
          <p14:tracePt t="82506" x="6038850" y="2882900"/>
          <p14:tracePt t="82523" x="6115050" y="2990850"/>
          <p14:tracePt t="82539" x="6165850" y="3073400"/>
          <p14:tracePt t="82556" x="6203950" y="3155950"/>
          <p14:tracePt t="82572" x="6223000" y="3251200"/>
          <p14:tracePt t="82589" x="6235700" y="3346450"/>
          <p14:tracePt t="82606" x="6267450" y="3511550"/>
          <p14:tracePt t="82608" x="6273800" y="3594100"/>
          <p14:tracePt t="82623" x="6311900" y="3771900"/>
          <p14:tracePt t="82639" x="6356350" y="3949700"/>
          <p14:tracePt t="82656" x="6375400" y="4102100"/>
          <p14:tracePt t="82673" x="6375400" y="4229100"/>
          <p14:tracePt t="82689" x="6375400" y="4362450"/>
          <p14:tracePt t="82706" x="6362700" y="4483100"/>
          <p14:tracePt t="82723" x="6330950" y="4591050"/>
          <p14:tracePt t="82739" x="6292850" y="4679950"/>
          <p14:tracePt t="82756" x="6235700" y="4737100"/>
          <p14:tracePt t="82773" x="6184900" y="4756150"/>
          <p14:tracePt t="82790" x="6127750" y="4762500"/>
          <p14:tracePt t="82806" x="6013450" y="4762500"/>
          <p14:tracePt t="82823" x="5835650" y="4762500"/>
          <p14:tracePt t="82839" x="5721350" y="4762500"/>
          <p14:tracePt t="82856" x="5607050" y="4749800"/>
          <p14:tracePt t="82873" x="5511800" y="4724400"/>
          <p14:tracePt t="82889" x="5441950" y="4686300"/>
          <p14:tracePt t="82906" x="5391150" y="4654550"/>
          <p14:tracePt t="82923" x="5359400" y="4629150"/>
          <p14:tracePt t="82939" x="5346700" y="4603750"/>
          <p14:tracePt t="82973" x="5340350" y="4597400"/>
          <p14:tracePt t="83055" x="5334000" y="4591050"/>
          <p14:tracePt t="83080" x="5327650" y="4591050"/>
          <p14:tracePt t="84111" x="5327650" y="4584700"/>
          <p14:tracePt t="84120" x="5334000" y="4565650"/>
          <p14:tracePt t="84131" x="5384800" y="4546600"/>
          <p14:tracePt t="84140" x="5461000" y="4527550"/>
          <p14:tracePt t="84156" x="5638800" y="4483100"/>
          <p14:tracePt t="84173" x="5753100" y="4425950"/>
          <p14:tracePt t="84190" x="5842000" y="4394200"/>
          <p14:tracePt t="84207" x="5956300" y="4368800"/>
          <p14:tracePt t="84223" x="6007100" y="4356100"/>
          <p14:tracePt t="84240" x="6032500" y="4343400"/>
          <p14:tracePt t="84303" x="6038850" y="4343400"/>
          <p14:tracePt t="84313" x="6038850" y="4349750"/>
          <p14:tracePt t="84318" x="6038850" y="4356100"/>
          <p14:tracePt t="84331" x="6038850" y="4362450"/>
          <p14:tracePt t="84344" x="6038850" y="4368800"/>
          <p14:tracePt t="84357" x="6032500" y="4368800"/>
          <p14:tracePt t="84373" x="6019800" y="4381500"/>
          <p14:tracePt t="84390" x="5994400" y="4381500"/>
          <p14:tracePt t="84407" x="5905500" y="4381500"/>
          <p14:tracePt t="84423" x="5829300" y="4400550"/>
          <p14:tracePt t="84440" x="5765800" y="4400550"/>
          <p14:tracePt t="84456" x="5715000" y="4400550"/>
          <p14:tracePt t="84473" x="5664200" y="4400550"/>
          <p14:tracePt t="84490" x="5600700" y="4400550"/>
          <p14:tracePt t="84506" x="5530850" y="4394200"/>
          <p14:tracePt t="84523" x="5467350" y="4375150"/>
          <p14:tracePt t="84540" x="5435600" y="4368800"/>
          <p14:tracePt t="84556" x="5435600" y="4362450"/>
          <p14:tracePt t="90414" x="5429250" y="4362450"/>
          <p14:tracePt t="90422" x="5334000" y="4273550"/>
          <p14:tracePt t="90434" x="5111750" y="4133850"/>
          <p14:tracePt t="90442" x="4800600" y="3943350"/>
          <p14:tracePt t="90458" x="4362450" y="3676650"/>
          <p14:tracePt t="90475" x="4114800" y="3594100"/>
          <p14:tracePt t="90492" x="4019550" y="3575050"/>
          <p14:tracePt t="90508" x="4013200" y="3575050"/>
          <p14:tracePt t="90551" x="3987800" y="3568700"/>
          <p14:tracePt t="90559" x="3924300" y="3568700"/>
          <p14:tracePt t="90575" x="3835400" y="3606800"/>
          <p14:tracePt t="90594" x="3778250" y="3670300"/>
          <p14:tracePt t="90609" x="3733800" y="3765550"/>
          <p14:tracePt t="90625" x="3663950" y="3879850"/>
          <p14:tracePt t="90644" x="3587750" y="3962400"/>
          <p14:tracePt t="90659" x="3543300" y="3987800"/>
          <p14:tracePt t="90692" x="3536950" y="3930650"/>
          <p14:tracePt t="90710" x="3524250" y="3765550"/>
          <p14:tracePt t="90725" x="3454400" y="3517900"/>
          <p14:tracePt t="90742" x="3352800" y="3327400"/>
          <p14:tracePt t="90759" x="3321050" y="3276600"/>
          <p14:tracePt t="90792" x="3346450" y="3308350"/>
          <p14:tracePt t="90809" x="3454400" y="3505200"/>
          <p14:tracePt t="90825" x="3727450" y="3968750"/>
          <p14:tracePt t="90842" x="4108450" y="4533900"/>
          <p14:tracePt t="90859" x="4565650" y="5200650"/>
          <p14:tracePt t="90875" x="5073650" y="5797550"/>
          <p14:tracePt t="90892" x="5588000" y="6280150"/>
          <p14:tracePt t="90909" x="5981700" y="6534150"/>
          <p14:tracePt t="90925" x="6248400" y="6667500"/>
          <p14:tracePt t="90942" x="6451600" y="6711950"/>
          <p14:tracePt t="90943" x="6534150" y="6711950"/>
          <p14:tracePt t="90959" x="6667500" y="6711950"/>
          <p14:tracePt t="90976" x="6711950" y="6711950"/>
          <p14:tracePt t="90992" x="6711950" y="6686550"/>
          <p14:tracePt t="91009" x="6597650" y="6553200"/>
          <p14:tracePt t="91025" x="6203950" y="6229350"/>
          <p14:tracePt t="91042" x="5632450" y="5772150"/>
          <p14:tracePt t="91059" x="5111750" y="5264150"/>
          <p14:tracePt t="91075" x="4591050" y="4667250"/>
          <p14:tracePt t="91092" x="4121150" y="4057650"/>
          <p14:tracePt t="91109" x="3759200" y="3568700"/>
          <p14:tracePt t="91125" x="3575050" y="3378200"/>
          <p14:tracePt t="91126" x="3530600" y="3321050"/>
          <p14:tracePt t="91142" x="3517900" y="3308350"/>
          <p14:tracePt t="91184" x="3562350" y="3378200"/>
          <p14:tracePt t="91192" x="3594100" y="3416300"/>
          <p14:tracePt t="91209" x="3702050" y="3562350"/>
          <p14:tracePt t="91225" x="3835400" y="3759200"/>
          <p14:tracePt t="91242" x="3956050" y="3975100"/>
          <p14:tracePt t="91259" x="4038600" y="4127500"/>
          <p14:tracePt t="91275" x="4089400" y="4248150"/>
          <p14:tracePt t="91292" x="4102100" y="4292600"/>
          <p14:tracePt t="91463" x="4070350" y="4292600"/>
          <p14:tracePt t="91471" x="4038600" y="4292600"/>
          <p14:tracePt t="91481" x="3987800" y="4292600"/>
          <p14:tracePt t="91492" x="3930650" y="4286250"/>
          <p14:tracePt t="91509" x="3759200" y="4248150"/>
          <p14:tracePt t="91526" x="3511550" y="4178300"/>
          <p14:tracePt t="91542" x="3149600" y="4025900"/>
          <p14:tracePt t="91559" x="2997200" y="3968750"/>
          <p14:tracePt t="91576" x="2832100" y="3905250"/>
          <p14:tracePt t="91592" x="2584450" y="3867150"/>
          <p14:tracePt t="91609" x="2393950" y="3829050"/>
          <p14:tracePt t="91626" x="2216150" y="3784600"/>
          <p14:tracePt t="91642" x="2076450" y="3721100"/>
          <p14:tracePt t="91659" x="1949450" y="3644900"/>
          <p14:tracePt t="91676" x="1803400" y="3568700"/>
          <p14:tracePt t="91692" x="1682750" y="3543300"/>
          <p14:tracePt t="91709" x="1555750" y="3524250"/>
          <p14:tracePt t="91710" x="1498600" y="3524250"/>
          <p14:tracePt t="91726" x="1454150" y="3524250"/>
          <p14:tracePt t="91742" x="1352550" y="3524250"/>
          <p14:tracePt t="91759" x="1282700" y="3498850"/>
          <p14:tracePt t="91775" x="1181100" y="3492500"/>
          <p14:tracePt t="91792" x="1041400" y="3492500"/>
          <p14:tracePt t="91809" x="863600" y="3492500"/>
          <p14:tracePt t="91825" x="736600" y="3492500"/>
          <p14:tracePt t="91842" x="673100" y="3486150"/>
          <p14:tracePt t="91859" x="654050" y="3479800"/>
          <p14:tracePt t="91876" x="647700" y="3473450"/>
          <p14:tracePt t="91892" x="615950" y="3467100"/>
          <p14:tracePt t="91911" x="584200" y="3467100"/>
          <p14:tracePt t="91926" x="527050" y="3467100"/>
          <p14:tracePt t="91942" x="469900" y="3467100"/>
          <p14:tracePt t="91976" x="463550" y="3473450"/>
          <p14:tracePt t="91992" x="463550" y="3511550"/>
          <p14:tracePt t="92009" x="520700" y="3562350"/>
          <p14:tracePt t="92026" x="596900" y="3632200"/>
          <p14:tracePt t="92042" x="742950" y="3714750"/>
          <p14:tracePt t="92059" x="965200" y="3784600"/>
          <p14:tracePt t="92076" x="1308100" y="3848100"/>
          <p14:tracePt t="92092" x="1885950" y="3911600"/>
          <p14:tracePt t="92109" x="2540000" y="4000500"/>
          <p14:tracePt t="92126" x="3067050" y="4032250"/>
          <p14:tracePt t="92142" x="3435350" y="4032250"/>
          <p14:tracePt t="92159" x="3594100" y="4032250"/>
          <p14:tracePt t="92176" x="3721100" y="4025900"/>
          <p14:tracePt t="92193" x="3860800" y="3994150"/>
          <p14:tracePt t="92209" x="4000500" y="3956050"/>
          <p14:tracePt t="92226" x="4089400" y="3905250"/>
          <p14:tracePt t="92242" x="4108450" y="3867150"/>
          <p14:tracePt t="92259" x="4114800" y="3797300"/>
          <p14:tracePt t="92276" x="4114800" y="3740150"/>
          <p14:tracePt t="92278" x="4102100" y="3702050"/>
          <p14:tracePt t="92292" x="4076700" y="3651250"/>
          <p14:tracePt t="92310" x="4019550" y="3575050"/>
          <p14:tracePt t="92326" x="3917950" y="3492500"/>
          <p14:tracePt t="92342" x="3727450" y="3346450"/>
          <p14:tracePt t="92359" x="3600450" y="3263900"/>
          <p14:tracePt t="92376" x="3460750" y="3213100"/>
          <p14:tracePt t="92393" x="3206750" y="3124200"/>
          <p14:tracePt t="92409" x="2774950" y="3060700"/>
          <p14:tracePt t="92426" x="2330450" y="3028950"/>
          <p14:tracePt t="92442" x="1917700" y="3028950"/>
          <p14:tracePt t="92459" x="1492250" y="3054350"/>
          <p14:tracePt t="92476" x="1206500" y="3130550"/>
          <p14:tracePt t="92493" x="1016000" y="3206750"/>
          <p14:tracePt t="92494" x="946150" y="3251200"/>
          <p14:tracePt t="92509" x="863600" y="3302000"/>
          <p14:tracePt t="92526" x="730250" y="3403600"/>
          <p14:tracePt t="92543" x="596900" y="3568700"/>
          <p14:tracePt t="92559" x="552450" y="3695700"/>
          <p14:tracePt t="92576" x="539750" y="3829050"/>
          <p14:tracePt t="92593" x="571500" y="3911600"/>
          <p14:tracePt t="92609" x="654050" y="3987800"/>
          <p14:tracePt t="92626" x="723900" y="4044950"/>
          <p14:tracePt t="92643" x="787400" y="4095750"/>
          <p14:tracePt t="92660" x="825500" y="4114800"/>
          <p14:tracePt t="92676" x="831850" y="4114800"/>
          <p14:tracePt t="92692" x="838200" y="4114800"/>
          <p14:tracePt t="92742" x="844550" y="4114800"/>
          <p14:tracePt t="93032" x="857250" y="4114800"/>
          <p14:tracePt t="93039" x="876300" y="4114800"/>
          <p14:tracePt t="93049" x="901700" y="4114800"/>
          <p14:tracePt t="93060" x="946150" y="4121150"/>
          <p14:tracePt t="93076" x="1073150" y="4127500"/>
          <p14:tracePt t="93093" x="1263650" y="4127500"/>
          <p14:tracePt t="93111" x="1536700" y="4127500"/>
          <p14:tracePt t="93126" x="1885950" y="4127500"/>
          <p14:tracePt t="93143" x="2057400" y="4127500"/>
          <p14:tracePt t="93159" x="2197100" y="4127500"/>
          <p14:tracePt t="93176" x="2286000" y="4127500"/>
          <p14:tracePt t="93193" x="2406650" y="4127500"/>
          <p14:tracePt t="93211" x="2520950" y="4102100"/>
          <p14:tracePt t="93216" x="2590800" y="4070350"/>
          <p14:tracePt t="93226" x="2647950" y="4038600"/>
          <p14:tracePt t="93243" x="2730500" y="3994150"/>
          <p14:tracePt t="93260" x="2774950" y="3968750"/>
          <p14:tracePt t="93276" x="2800350" y="3930650"/>
          <p14:tracePt t="93293" x="2813050" y="3892550"/>
          <p14:tracePt t="93310" x="2838450" y="3854450"/>
          <p14:tracePt t="93311" x="2844800" y="3822700"/>
          <p14:tracePt t="93326" x="2857500" y="3790950"/>
          <p14:tracePt t="93343" x="2863850" y="3752850"/>
          <p14:tracePt t="93360" x="2863850" y="3721100"/>
          <p14:tracePt t="93376" x="2863850" y="3695700"/>
          <p14:tracePt t="93393" x="2851150" y="3683000"/>
          <p14:tracePt t="93410" x="2844800" y="3676650"/>
          <p14:tracePt t="93426" x="2832100" y="3670300"/>
          <p14:tracePt t="93443" x="2800350" y="3657600"/>
          <p14:tracePt t="93460" x="2762250" y="3651250"/>
          <p14:tracePt t="93476" x="2692400" y="3625850"/>
          <p14:tracePt t="93493" x="2635250" y="3606800"/>
          <p14:tracePt t="93494" x="2616200" y="3606800"/>
          <p14:tracePt t="93510" x="2603500" y="3606800"/>
          <p14:tracePt t="93582" x="2597150" y="3606800"/>
          <p14:tracePt t="93591" x="2584450" y="3606800"/>
          <p14:tracePt t="93606" x="2571750" y="3606800"/>
          <p14:tracePt t="93618" x="2565400" y="3613150"/>
          <p14:tracePt t="93633" x="2559050" y="3613150"/>
          <p14:tracePt t="93696" x="2559050" y="3619500"/>
          <p14:tracePt t="93711" x="2559050" y="3625850"/>
          <p14:tracePt t="93720" x="2559050" y="3632200"/>
          <p14:tracePt t="94271" x="2559050" y="3638550"/>
          <p14:tracePt t="94278" x="2571750" y="3657600"/>
          <p14:tracePt t="94293" x="2622550" y="3670300"/>
          <p14:tracePt t="94311" x="2762250" y="3702050"/>
          <p14:tracePt t="94326" x="2978150" y="3740150"/>
          <p14:tracePt t="94343" x="3130550" y="3752850"/>
          <p14:tracePt t="94360" x="3257550" y="3759200"/>
          <p14:tracePt t="94376" x="3365500" y="3759200"/>
          <p14:tracePt t="94393" x="3454400" y="3759200"/>
          <p14:tracePt t="94410" x="3524250" y="3759200"/>
          <p14:tracePt t="94426" x="3549650" y="3759200"/>
          <p14:tracePt t="94443" x="3556000" y="3759200"/>
          <p14:tracePt t="94584" x="3556000" y="3765550"/>
          <p14:tracePt t="94846" x="3549650" y="3765550"/>
          <p14:tracePt t="94880" x="3543300" y="3765550"/>
          <p14:tracePt t="94886" x="3536950" y="3765550"/>
          <p14:tracePt t="94902" x="3530600" y="3765550"/>
          <p14:tracePt t="94912" x="3524250" y="3765550"/>
          <p14:tracePt t="94927" x="3517900" y="3765550"/>
          <p14:tracePt t="94944" x="3498850" y="3765550"/>
          <p14:tracePt t="94960" x="3492500" y="3765550"/>
          <p14:tracePt t="94977" x="3479800" y="3765550"/>
          <p14:tracePt t="94993" x="3473450" y="3765550"/>
          <p14:tracePt t="95010" x="3460750" y="3765550"/>
          <p14:tracePt t="95027" x="3454400" y="3765550"/>
          <p14:tracePt t="95043" x="3448050" y="3765550"/>
          <p14:tracePt t="95060" x="3441700" y="3765550"/>
          <p14:tracePt t="95076" x="3435350" y="3771900"/>
          <p14:tracePt t="95120" x="3422650" y="3771900"/>
          <p14:tracePt t="95127" x="3416300" y="3771900"/>
          <p14:tracePt t="95143" x="3403600" y="3778250"/>
          <p14:tracePt t="95334" x="3397250" y="3778250"/>
          <p14:tracePt t="95375" x="3397250" y="3771900"/>
          <p14:tracePt t="95383" x="3397250" y="3752850"/>
          <p14:tracePt t="95393" x="3397250" y="3727450"/>
          <p14:tracePt t="95410" x="3397250" y="3670300"/>
          <p14:tracePt t="95427" x="3409950" y="3575050"/>
          <p14:tracePt t="95443" x="3454400" y="3498850"/>
          <p14:tracePt t="95460" x="3505200" y="3409950"/>
          <p14:tracePt t="95477" x="3543300" y="3352800"/>
          <p14:tracePt t="95494" x="3613150" y="3276600"/>
          <p14:tracePt t="95495" x="3651250" y="3238500"/>
          <p14:tracePt t="95511" x="3695700" y="3187700"/>
          <p14:tracePt t="95527" x="3905250" y="3067050"/>
          <p14:tracePt t="95543" x="4064000" y="3022600"/>
          <p14:tracePt t="95560" x="4235450" y="2990850"/>
          <p14:tracePt t="95577" x="4381500" y="2965450"/>
          <p14:tracePt t="95594" x="4470400" y="2952750"/>
          <p14:tracePt t="95610" x="4527550" y="2952750"/>
          <p14:tracePt t="95627" x="4622800" y="2952750"/>
          <p14:tracePt t="95644" x="4679950" y="2952750"/>
          <p14:tracePt t="95660" x="4699000" y="2952750"/>
          <p14:tracePt t="95677" x="4711700" y="2952750"/>
          <p14:tracePt t="95727" x="4718050" y="2952750"/>
          <p14:tracePt t="95743" x="4724400" y="2959100"/>
          <p14:tracePt t="97270" x="4781550" y="2959100"/>
          <p14:tracePt t="97279" x="4870450" y="2959100"/>
          <p14:tracePt t="97287" x="4984750" y="2959100"/>
          <p14:tracePt t="97295" x="5162550" y="2952750"/>
          <p14:tracePt t="97311" x="5492750" y="2914650"/>
          <p14:tracePt t="97327" x="5791200" y="2895600"/>
          <p14:tracePt t="97344" x="6089650" y="2851150"/>
          <p14:tracePt t="97361" x="6286500" y="2819400"/>
          <p14:tracePt t="97378" x="6438900" y="2806700"/>
          <p14:tracePt t="97394" x="6597650" y="2794000"/>
          <p14:tracePt t="97411" x="6737350" y="2781300"/>
          <p14:tracePt t="97427" x="6845300" y="2774950"/>
          <p14:tracePt t="97444" x="6934200" y="2774950"/>
          <p14:tracePt t="97461" x="6991350" y="2774950"/>
          <p14:tracePt t="97478" x="7067550" y="2774950"/>
          <p14:tracePt t="97494" x="7162800" y="2774950"/>
          <p14:tracePt t="97512" x="7181850" y="2774950"/>
          <p14:tracePt t="97528" x="7239000" y="2787650"/>
          <p14:tracePt t="97544" x="7270750" y="2794000"/>
          <p14:tracePt t="97561" x="7340600" y="2825750"/>
          <p14:tracePt t="97578" x="7473950" y="2876550"/>
          <p14:tracePt t="97594" x="7613650" y="2895600"/>
          <p14:tracePt t="97611" x="7727950" y="2914650"/>
          <p14:tracePt t="97627" x="7772400" y="2921000"/>
          <p14:tracePt t="97645" x="7778750" y="2921000"/>
          <p14:tracePt t="97678" x="7785100" y="2921000"/>
          <p14:tracePt t="97694" x="7785100" y="2927350"/>
          <p14:tracePt t="97758" x="7785100" y="2933700"/>
          <p14:tracePt t="97769" x="7778750" y="2940050"/>
          <p14:tracePt t="97775" x="7772400" y="2952750"/>
          <p14:tracePt t="97788" x="7759700" y="2952750"/>
          <p14:tracePt t="97794" x="7753350" y="2952750"/>
          <p14:tracePt t="97811" x="7734300" y="2965450"/>
          <p14:tracePt t="97828" x="7708900" y="2971800"/>
          <p14:tracePt t="97844" x="7696200" y="2971800"/>
          <p14:tracePt t="97861" x="7683500" y="2971800"/>
          <p14:tracePt t="97878" x="7670800" y="2971800"/>
          <p14:tracePt t="97894" x="7639050" y="2965450"/>
          <p14:tracePt t="97911" x="7620000" y="2952750"/>
          <p14:tracePt t="97928" x="7575550" y="2940050"/>
          <p14:tracePt t="97944" x="7543800" y="2927350"/>
          <p14:tracePt t="97961" x="7531100" y="2914650"/>
          <p14:tracePt t="97978" x="7505700" y="2901950"/>
          <p14:tracePt t="97994" x="7486650" y="2895600"/>
          <p14:tracePt t="98011" x="7461250" y="2889250"/>
          <p14:tracePt t="98028" x="7435850" y="2882900"/>
          <p14:tracePt t="98045" x="7410450" y="2882900"/>
          <p14:tracePt t="98061" x="7391400" y="2876550"/>
          <p14:tracePt t="98062" x="7385050" y="2876550"/>
          <p14:tracePt t="98078" x="7378700" y="2876550"/>
          <p14:tracePt t="98095" x="7366000" y="2876550"/>
          <p14:tracePt t="98111" x="7353300" y="2876550"/>
          <p14:tracePt t="98128" x="7327900" y="2876550"/>
          <p14:tracePt t="98144" x="7296150" y="2876550"/>
          <p14:tracePt t="98161" x="7270750" y="2876550"/>
          <p14:tracePt t="98178" x="7264400" y="2876550"/>
          <p14:tracePt t="98195" x="7258050" y="2876550"/>
          <p14:tracePt t="98350" x="7251700" y="2876550"/>
          <p14:tracePt t="98358" x="7245350" y="2876550"/>
          <p14:tracePt t="98370" x="7226300" y="2876550"/>
          <p14:tracePt t="98378" x="7213600" y="2876550"/>
          <p14:tracePt t="98394" x="7200900" y="2876550"/>
          <p14:tracePt t="98411" x="7188200" y="2876550"/>
          <p14:tracePt t="98445" x="7175500" y="2876550"/>
          <p14:tracePt t="98461" x="7150100" y="2863850"/>
          <p14:tracePt t="98478" x="7118350" y="2863850"/>
          <p14:tracePt t="98479" x="7086600" y="2863850"/>
          <p14:tracePt t="98495" x="7004050" y="2863850"/>
          <p14:tracePt t="98511" x="6940550" y="2863850"/>
          <p14:tracePt t="98528" x="6851650" y="2863850"/>
          <p14:tracePt t="98544" x="6756400" y="2851150"/>
          <p14:tracePt t="98561" x="6673850" y="2844800"/>
          <p14:tracePt t="98578" x="6604000" y="2832100"/>
          <p14:tracePt t="98595" x="6565900" y="2832100"/>
          <p14:tracePt t="98611" x="6534150" y="2825750"/>
          <p14:tracePt t="98628" x="6489700" y="2819400"/>
          <p14:tracePt t="98645" x="6451600" y="2806700"/>
          <p14:tracePt t="98661" x="6413500" y="2787650"/>
          <p14:tracePt t="98678" x="6388100" y="2774950"/>
          <p14:tracePt t="98695" x="6362700" y="2762250"/>
          <p14:tracePt t="98712" x="6350000" y="2749550"/>
          <p14:tracePt t="98728" x="6343650" y="2743200"/>
          <p14:tracePt t="98761" x="6356350" y="2711450"/>
          <p14:tracePt t="98778" x="6457950" y="2679700"/>
          <p14:tracePt t="98795" x="6591300" y="2654300"/>
          <p14:tracePt t="98811" x="6686550" y="2647950"/>
          <p14:tracePt t="98828" x="6769100" y="2647950"/>
          <p14:tracePt t="98845" x="6889750" y="2647950"/>
          <p14:tracePt t="98861" x="7016750" y="2660650"/>
          <p14:tracePt t="98863" x="7080250" y="2679700"/>
          <p14:tracePt t="98878" x="7131050" y="2692400"/>
          <p14:tracePt t="98895" x="7245350" y="2755900"/>
          <p14:tracePt t="98912" x="7283450" y="2781300"/>
          <p14:tracePt t="98928" x="7308850" y="2819400"/>
          <p14:tracePt t="98945" x="7321550" y="2851150"/>
          <p14:tracePt t="98962" x="7359650" y="2895600"/>
          <p14:tracePt t="98978" x="7391400" y="2914650"/>
          <p14:tracePt t="98995" x="7429500" y="2946400"/>
          <p14:tracePt t="99011" x="7448550" y="2952750"/>
          <p14:tracePt t="99028" x="7454900" y="2952750"/>
          <p14:tracePt t="99407" x="7442200" y="2952750"/>
          <p14:tracePt t="99423" x="7435850" y="2952750"/>
          <p14:tracePt t="99430" x="7429500" y="2952750"/>
          <p14:tracePt t="99607" x="7423150" y="2952750"/>
          <p14:tracePt t="99618" x="7404100" y="2952750"/>
          <p14:tracePt t="99623" x="7391400" y="2952750"/>
          <p14:tracePt t="99630" x="7378700" y="2946400"/>
          <p14:tracePt t="99645" x="7372350" y="2946400"/>
          <p14:tracePt t="99662" x="7346950" y="2946400"/>
          <p14:tracePt t="99678" x="7334250" y="2946400"/>
          <p14:tracePt t="99695" x="7327900" y="2946400"/>
          <p14:tracePt t="99758" x="7327900" y="2940050"/>
          <p14:tracePt t="99769" x="7321550" y="2933700"/>
          <p14:tracePt t="99926" x="7321550" y="2927350"/>
          <p14:tracePt t="99942" x="7315200" y="2914650"/>
          <p14:tracePt t="99958" x="7308850" y="2914650"/>
          <p14:tracePt t="99986" x="7302500" y="2908300"/>
          <p14:tracePt t="100003" x="7296150" y="2901950"/>
          <p14:tracePt t="100006" x="7289800" y="2901950"/>
          <p14:tracePt t="100015" x="7289800" y="2895600"/>
          <p14:tracePt t="100029" x="7277100" y="2889250"/>
          <p14:tracePt t="100045" x="7264400" y="2876550"/>
          <p14:tracePt t="100062" x="7258050" y="2876550"/>
          <p14:tracePt t="100150" x="7251700" y="2876550"/>
          <p14:tracePt t="100159" x="7239000" y="2876550"/>
          <p14:tracePt t="100169" x="7219950" y="2870200"/>
          <p14:tracePt t="100295" x="7213600" y="2863850"/>
          <p14:tracePt t="100455" x="7207250" y="2863850"/>
          <p14:tracePt t="100464" x="7200900" y="2863850"/>
          <p14:tracePt t="100471" x="7194550" y="2870200"/>
          <p14:tracePt t="100479" x="7188200" y="2876550"/>
          <p14:tracePt t="100495" x="7181850" y="2882900"/>
          <p14:tracePt t="100512" x="7169150" y="2895600"/>
          <p14:tracePt t="102150" x="7143750" y="2882900"/>
          <p14:tracePt t="102158" x="7118350" y="2851150"/>
          <p14:tracePt t="102171" x="7112000" y="2844800"/>
          <p14:tracePt t="102255" x="7124700" y="2851150"/>
          <p14:tracePt t="102262" x="7156450" y="2857500"/>
          <p14:tracePt t="102279" x="7245350" y="2863850"/>
          <p14:tracePt t="102296" x="7315200" y="2870200"/>
          <p14:tracePt t="102313" x="7340600" y="2876550"/>
          <p14:tracePt t="102329" x="7346950" y="2876550"/>
          <p14:tracePt t="102454" x="7346950" y="2870200"/>
          <p14:tracePt t="102463" x="7346950" y="2857500"/>
          <p14:tracePt t="102479" x="7340600" y="2838450"/>
          <p14:tracePt t="102496" x="7327900" y="2819400"/>
          <p14:tracePt t="102512" x="7321550" y="2813050"/>
          <p14:tracePt t="102529" x="7315200" y="2787650"/>
          <p14:tracePt t="102546" x="7308850" y="2774950"/>
          <p14:tracePt t="102563" x="7283450" y="2743200"/>
          <p14:tracePt t="102579" x="7251700" y="2730500"/>
          <p14:tracePt t="102612" x="7245350" y="2730500"/>
          <p14:tracePt t="102629" x="7239000" y="2730500"/>
          <p14:tracePt t="102647" x="7232650" y="2736850"/>
          <p14:tracePt t="102663" x="7232650" y="2781300"/>
          <p14:tracePt t="102679" x="7232650" y="2857500"/>
          <p14:tracePt t="102696" x="7251700" y="2946400"/>
          <p14:tracePt t="102713" x="7302500" y="3022600"/>
          <p14:tracePt t="102729" x="7327900" y="3054350"/>
          <p14:tracePt t="102746" x="7366000" y="3073400"/>
          <p14:tracePt t="102763" x="7385050" y="3079750"/>
          <p14:tracePt t="102779" x="7423150" y="3079750"/>
          <p14:tracePt t="102796" x="7486650" y="3079750"/>
          <p14:tracePt t="102813" x="7575550" y="3079750"/>
          <p14:tracePt t="102814" x="7620000" y="3073400"/>
          <p14:tracePt t="102830" x="7658100" y="3073400"/>
          <p14:tracePt t="102831" x="7696200" y="3060700"/>
          <p14:tracePt t="102846" x="7721600" y="3054350"/>
          <p14:tracePt t="102863" x="7753350" y="3041650"/>
          <p14:tracePt t="102879" x="7759700" y="3028950"/>
          <p14:tracePt t="102913" x="7759700" y="3022600"/>
          <p14:tracePt t="102930" x="7766050" y="3022600"/>
          <p14:tracePt t="102946" x="7785100" y="3016250"/>
          <p14:tracePt t="102963" x="7797800" y="3003550"/>
          <p14:tracePt t="102979" x="7804150" y="3003550"/>
          <p14:tracePt t="102996" x="7810500" y="2990850"/>
          <p14:tracePt t="103094" x="7810500" y="2984500"/>
          <p14:tracePt t="103103" x="7804150" y="2984500"/>
          <p14:tracePt t="103113" x="7804150" y="2978150"/>
          <p14:tracePt t="103129" x="7785100" y="2971800"/>
          <p14:tracePt t="103146" x="7766050" y="2959100"/>
          <p14:tracePt t="103163" x="7759700" y="2959100"/>
          <p14:tracePt t="103180" x="7747000" y="2946400"/>
          <p14:tracePt t="103196" x="7740650" y="2940050"/>
          <p14:tracePt t="103198" x="7734300" y="2940050"/>
          <p14:tracePt t="103213" x="7727950" y="2940050"/>
          <p14:tracePt t="103214" x="7721600" y="2933700"/>
          <p14:tracePt t="103229" x="7721600" y="2927350"/>
          <p14:tracePt t="103246" x="7677150" y="2914650"/>
          <p14:tracePt t="103263" x="7658100" y="2901950"/>
          <p14:tracePt t="103279" x="7632700" y="2901950"/>
          <p14:tracePt t="103296" x="7626350" y="2895600"/>
          <p14:tracePt t="103313" x="7620000" y="2895600"/>
          <p14:tracePt t="103354" x="7613650" y="2889250"/>
          <p14:tracePt t="103363" x="7607300" y="2889250"/>
          <p14:tracePt t="103446" x="7600950" y="2882900"/>
          <p14:tracePt t="103607" x="7594600" y="2882900"/>
          <p14:tracePt t="103615" x="7581900" y="2876550"/>
          <p14:tracePt t="103662" x="7575550" y="2876550"/>
          <p14:tracePt t="103751" x="7569200" y="2876550"/>
          <p14:tracePt t="103759" x="7562850" y="2876550"/>
          <p14:tracePt t="103786" x="7556500" y="2876550"/>
          <p14:tracePt t="103822" x="7550150" y="2876550"/>
          <p14:tracePt t="103831" x="7543800" y="2876550"/>
          <p14:tracePt t="103856" x="7537450" y="2876550"/>
          <p14:tracePt t="103878" x="7524750" y="2870200"/>
          <p14:tracePt t="103896" x="7518400" y="2857500"/>
          <p14:tracePt t="103913" x="7499350" y="2844800"/>
          <p14:tracePt t="103930" x="7461250" y="2813050"/>
          <p14:tracePt t="103946" x="7435850" y="2794000"/>
          <p14:tracePt t="103963" x="7423150" y="2787650"/>
          <p14:tracePt t="103980" x="7410450" y="2781300"/>
          <p14:tracePt t="103996" x="7397750" y="2774950"/>
          <p14:tracePt t="104013" x="7391400" y="2774950"/>
          <p14:tracePt t="104030" x="7359650" y="2774950"/>
          <p14:tracePt t="104031" x="7340600" y="2774950"/>
          <p14:tracePt t="104047" x="7321550" y="2774950"/>
          <p14:tracePt t="104063" x="7308850" y="2774950"/>
          <p14:tracePt t="104080" x="7283450" y="2781300"/>
          <p14:tracePt t="104096" x="7277100" y="2794000"/>
          <p14:tracePt t="104113" x="7270750" y="2813050"/>
          <p14:tracePt t="104130" x="7270750" y="2825750"/>
          <p14:tracePt t="104146" x="7270750" y="2832100"/>
          <p14:tracePt t="104439" x="7283450" y="2832100"/>
          <p14:tracePt t="104447" x="7302500" y="2813050"/>
          <p14:tracePt t="104463" x="7346950" y="2736850"/>
          <p14:tracePt t="104480" x="7404100" y="2578100"/>
          <p14:tracePt t="104496" x="7448550" y="2463800"/>
          <p14:tracePt t="104513" x="7473950" y="2355850"/>
          <p14:tracePt t="104530" x="7486650" y="2260600"/>
          <p14:tracePt t="104547" x="7499350" y="2197100"/>
          <p14:tracePt t="104563" x="7505700" y="2139950"/>
          <p14:tracePt t="104580" x="7505700" y="2108200"/>
          <p14:tracePt t="104597" x="7512050" y="2095500"/>
          <p14:tracePt t="104613" x="7512050" y="2089150"/>
          <p14:tracePt t="104614" x="7512050" y="2082800"/>
          <p14:tracePt t="104630" x="7512050" y="2070100"/>
          <p14:tracePt t="104648" x="7512050" y="2057400"/>
          <p14:tracePt t="104663" x="7512050" y="2032000"/>
          <p14:tracePt t="104680" x="7512050" y="2012950"/>
          <p14:tracePt t="104697" x="7512050" y="1968500"/>
          <p14:tracePt t="104713" x="7512050" y="1943100"/>
          <p14:tracePt t="104790" x="7512050" y="1936750"/>
          <p14:tracePt t="104806" x="7505700" y="1936750"/>
          <p14:tracePt t="104815" x="7493000" y="1936750"/>
          <p14:tracePt t="104823" x="7486650" y="1974850"/>
          <p14:tracePt t="104832" x="7473950" y="2025650"/>
          <p14:tracePt t="104847" x="7429500" y="2139950"/>
          <p14:tracePt t="104863" x="7410450" y="2254250"/>
          <p14:tracePt t="104880" x="7404100" y="2330450"/>
          <p14:tracePt t="104897" x="7404100" y="2406650"/>
          <p14:tracePt t="104913" x="7404100" y="2438400"/>
          <p14:tracePt t="104930" x="7404100" y="2476500"/>
          <p14:tracePt t="104947" x="7404100" y="2514600"/>
          <p14:tracePt t="104963" x="7404100" y="2552700"/>
          <p14:tracePt t="104980" x="7404100" y="2584450"/>
          <p14:tracePt t="104997" x="7404100" y="2622550"/>
          <p14:tracePt t="105013" x="7404100" y="2647950"/>
          <p14:tracePt t="105030" x="7404100" y="2686050"/>
          <p14:tracePt t="105063" x="7404100" y="2705100"/>
          <p14:tracePt t="105080" x="7404100" y="2730500"/>
          <p14:tracePt t="105097" x="7404100" y="2736850"/>
          <p14:tracePt t="105114" x="7404100" y="2743200"/>
          <p14:tracePt t="105335" x="7404100" y="2749550"/>
          <p14:tracePt t="106478" x="7410450" y="2749550"/>
          <p14:tracePt t="106535" x="7423150" y="2749550"/>
          <p14:tracePt t="106559" x="7429500" y="2749550"/>
          <p14:tracePt t="106584" x="7435850" y="2749550"/>
          <p14:tracePt t="106591" x="7442200" y="2749550"/>
          <p14:tracePt t="106607" x="7448550" y="2755900"/>
          <p14:tracePt t="108377" x="7448550" y="2762250"/>
          <p14:tracePt t="108383" x="7448550" y="2768600"/>
          <p14:tracePt t="108391" x="7448550" y="2781300"/>
          <p14:tracePt t="108401" x="7448550" y="2787650"/>
          <p14:tracePt t="108414" x="7448550" y="2794000"/>
          <p14:tracePt t="108431" x="7448550" y="2800350"/>
          <p14:tracePt t="108448" x="7448550" y="2806700"/>
          <p14:tracePt t="108465" x="7448550" y="2825750"/>
          <p14:tracePt t="108481" x="7448550" y="2838450"/>
          <p14:tracePt t="108498" x="7448550" y="2863850"/>
          <p14:tracePt t="108515" x="7435850" y="2882900"/>
          <p14:tracePt t="108531" x="7435850" y="2889250"/>
          <p14:tracePt t="108548" x="7429500" y="2901950"/>
          <p14:tracePt t="108565" x="7429500" y="2908300"/>
          <p14:tracePt t="108581" x="7429500" y="2914650"/>
          <p14:tracePt t="108582" x="7423150" y="2921000"/>
          <p14:tracePt t="108598" x="7423150" y="2927350"/>
          <p14:tracePt t="108614" x="7416800" y="2927350"/>
          <p14:tracePt t="108711" x="7410450" y="2933700"/>
          <p14:tracePt t="108723" x="7397750" y="2940050"/>
          <p14:tracePt t="108727" x="7385050" y="2952750"/>
          <p14:tracePt t="108737" x="7378700" y="2952750"/>
          <p14:tracePt t="108974" x="7366000" y="2952750"/>
          <p14:tracePt t="108983" x="7359650" y="2952750"/>
          <p14:tracePt t="109000" x="7353300" y="2952750"/>
          <p14:tracePt t="109008" x="7340600" y="2946400"/>
          <p14:tracePt t="109024" x="7334250" y="2940050"/>
          <p14:tracePt t="109032" x="7327900" y="2933700"/>
          <p14:tracePt t="109048" x="7321550" y="2921000"/>
          <p14:tracePt t="109081" x="7321550" y="2908300"/>
          <p14:tracePt t="109098" x="7315200" y="2882900"/>
          <p14:tracePt t="109115" x="7308850" y="2870200"/>
          <p14:tracePt t="109132" x="7302500" y="2863850"/>
          <p14:tracePt t="109148" x="7302500" y="2857500"/>
          <p14:tracePt t="109150" x="7302500" y="2851150"/>
          <p14:tracePt t="109182" x="7296150" y="2851150"/>
          <p14:tracePt t="109183" x="7289800" y="2844800"/>
          <p14:tracePt t="109207" x="7283450" y="2844800"/>
          <p14:tracePt t="109319" x="7283450" y="2851150"/>
          <p14:tracePt t="109327" x="7289800" y="2857500"/>
          <p14:tracePt t="109336" x="7302500" y="2870200"/>
          <p14:tracePt t="109348" x="7315200" y="2876550"/>
          <p14:tracePt t="109365" x="7327900" y="2882900"/>
          <p14:tracePt t="109398" x="7334250" y="2882900"/>
          <p14:tracePt t="109415" x="7346950" y="2889250"/>
          <p14:tracePt t="109432" x="7366000" y="2895600"/>
          <p14:tracePt t="109448" x="7518400" y="2908300"/>
          <p14:tracePt t="109465" x="7620000" y="2908300"/>
          <p14:tracePt t="109482" x="7670800" y="2908300"/>
          <p14:tracePt t="109498" x="7683500" y="2908300"/>
          <p14:tracePt t="109515" x="7696200" y="2901950"/>
          <p14:tracePt t="109532" x="7702550" y="2895600"/>
          <p14:tracePt t="109548" x="7708900" y="2882900"/>
          <p14:tracePt t="109565" x="7721600" y="2863850"/>
          <p14:tracePt t="109582" x="7740650" y="2832100"/>
          <p14:tracePt t="109598" x="7740650" y="2762250"/>
          <p14:tracePt t="109615" x="7740650" y="2711450"/>
          <p14:tracePt t="109632" x="7740650" y="2673350"/>
          <p14:tracePt t="109648" x="7740650" y="2616200"/>
          <p14:tracePt t="109665" x="7740650" y="2597150"/>
          <p14:tracePt t="109682" x="7740650" y="2578100"/>
          <p14:tracePt t="109698" x="7740650" y="2552700"/>
          <p14:tracePt t="109715" x="7715250" y="2520950"/>
          <p14:tracePt t="109732" x="7677150" y="2501900"/>
          <p14:tracePt t="109748" x="7632700" y="2489200"/>
          <p14:tracePt t="109765" x="7594600" y="2476500"/>
          <p14:tracePt t="109782" x="7550150" y="2470150"/>
          <p14:tracePt t="109783" x="7537450" y="2470150"/>
          <p14:tracePt t="109798" x="7467600" y="2470150"/>
          <p14:tracePt t="109815" x="7416800" y="2470150"/>
          <p14:tracePt t="109832" x="7353300" y="2482850"/>
          <p14:tracePt t="109849" x="7277100" y="2520950"/>
          <p14:tracePt t="109865" x="7213600" y="2559050"/>
          <p14:tracePt t="109882" x="7162800" y="2597150"/>
          <p14:tracePt t="109898" x="7143750" y="2635250"/>
          <p14:tracePt t="109915" x="7124700" y="2673350"/>
          <p14:tracePt t="109932" x="7099300" y="2724150"/>
          <p14:tracePt t="109948" x="7054850" y="2794000"/>
          <p14:tracePt t="109965" x="7042150" y="2863850"/>
          <p14:tracePt t="109982" x="7042150" y="2952750"/>
          <p14:tracePt t="109998" x="7042150" y="3028950"/>
          <p14:tracePt t="110015" x="7042150" y="3060700"/>
          <p14:tracePt t="110032" x="7054850" y="3092450"/>
          <p14:tracePt t="110049" x="7080250" y="3111500"/>
          <p14:tracePt t="110065" x="7112000" y="3124200"/>
          <p14:tracePt t="110082" x="7175500" y="3124200"/>
          <p14:tracePt t="110098" x="7219950" y="3124200"/>
          <p14:tracePt t="110115" x="7251700" y="3124200"/>
          <p14:tracePt t="110132" x="7270750" y="3124200"/>
          <p14:tracePt t="110149" x="7289800" y="3124200"/>
          <p14:tracePt t="110165" x="7296150" y="3124200"/>
          <p14:tracePt t="111999" x="7302500" y="3117850"/>
          <p14:tracePt t="112279" x="7308850" y="3117850"/>
          <p14:tracePt t="112290" x="7315200" y="3117850"/>
          <p14:tracePt t="112294" x="7334250" y="3117850"/>
          <p14:tracePt t="112302" x="7346950" y="3105150"/>
          <p14:tracePt t="112316" x="7366000" y="3098800"/>
          <p14:tracePt t="112332" x="7404100" y="3073400"/>
          <p14:tracePt t="112349" x="7435850" y="3048000"/>
          <p14:tracePt t="112366" x="7454900" y="3028950"/>
          <p14:tracePt t="112383" x="7486650" y="3003550"/>
          <p14:tracePt t="112399" x="7512050" y="2965450"/>
          <p14:tracePt t="112416" x="7550150" y="2927350"/>
          <p14:tracePt t="112433" x="7588250" y="2876550"/>
          <p14:tracePt t="112451" x="7594600" y="2857500"/>
          <p14:tracePt t="112466" x="7600950" y="2844800"/>
          <p14:tracePt t="112508" x="7600950" y="2838450"/>
          <p14:tracePt t="112522" x="7600950" y="2832100"/>
          <p14:tracePt t="112533" x="7600950" y="2819400"/>
          <p14:tracePt t="112549" x="7600950" y="2800350"/>
          <p14:tracePt t="112550" x="7600950" y="2794000"/>
          <p14:tracePt t="112583" x="7600950" y="2774950"/>
          <p14:tracePt t="112599" x="7600950" y="2755900"/>
          <p14:tracePt t="112616" x="7562850" y="2673350"/>
          <p14:tracePt t="112634" x="7550150" y="2654300"/>
          <p14:tracePt t="112649" x="7531100" y="2654300"/>
          <p14:tracePt t="112666" x="7486650" y="2635250"/>
          <p14:tracePt t="112683" x="7448550" y="2628900"/>
          <p14:tracePt t="112699" x="7404100" y="2616200"/>
          <p14:tracePt t="112716" x="7359650" y="2616200"/>
          <p14:tracePt t="112733" x="7296150" y="2616200"/>
          <p14:tracePt t="112749" x="7239000" y="2616200"/>
          <p14:tracePt t="112766" x="7188200" y="2616200"/>
          <p14:tracePt t="112783" x="7150100" y="2635250"/>
          <p14:tracePt t="112799" x="7118350" y="2660650"/>
          <p14:tracePt t="112817" x="7099300" y="2686050"/>
          <p14:tracePt t="112833" x="7086600" y="2724150"/>
          <p14:tracePt t="112849" x="7073900" y="2762250"/>
          <p14:tracePt t="112866" x="7067550" y="2794000"/>
          <p14:tracePt t="112883" x="7067550" y="2825750"/>
          <p14:tracePt t="112899" x="7067550" y="2851150"/>
          <p14:tracePt t="112916" x="7080250" y="2876550"/>
          <p14:tracePt t="112933" x="7137400" y="2914650"/>
          <p14:tracePt t="112949" x="7207250" y="2940050"/>
          <p14:tracePt t="112967" x="7245350" y="2959100"/>
          <p14:tracePt t="112983" x="7283450" y="2959100"/>
          <p14:tracePt t="114998" x="7302500" y="2959100"/>
          <p14:tracePt t="115006" x="7334250" y="2959100"/>
          <p14:tracePt t="115017" x="7378700" y="2959100"/>
          <p14:tracePt t="115034" x="7480300" y="2946400"/>
          <p14:tracePt t="115050" x="7632700" y="2927350"/>
          <p14:tracePt t="115067" x="7778750" y="2908300"/>
          <p14:tracePt t="115083" x="7918450" y="2889250"/>
          <p14:tracePt t="115100" x="8013700" y="2882900"/>
          <p14:tracePt t="115117" x="8089900" y="2882900"/>
          <p14:tracePt t="115134" x="8128000" y="2857500"/>
          <p14:tracePt t="115135" x="8159750" y="2857500"/>
          <p14:tracePt t="115150" x="8204200" y="2838450"/>
          <p14:tracePt t="115167" x="8235950" y="2832100"/>
          <p14:tracePt t="115183" x="8274050" y="2825750"/>
          <p14:tracePt t="115200" x="8293100" y="2825750"/>
          <p14:tracePt t="115217" x="8305800" y="2813050"/>
          <p14:tracePt t="115233" x="8324850" y="2806700"/>
          <p14:tracePt t="115250" x="8331200" y="2800350"/>
          <p14:tracePt t="115267" x="8337550" y="2787650"/>
          <p14:tracePt t="115283" x="8343900" y="2768600"/>
          <p14:tracePt t="115300" x="8356600" y="2736850"/>
          <p14:tracePt t="115317" x="8369300" y="2724150"/>
          <p14:tracePt t="115334" x="8369300" y="2698750"/>
          <p14:tracePt t="115335" x="8369300" y="2673350"/>
          <p14:tracePt t="115350" x="8369300" y="2590800"/>
          <p14:tracePt t="115367" x="8369300" y="2571750"/>
          <p14:tracePt t="115383" x="8369300" y="2520950"/>
          <p14:tracePt t="115400" x="8369300" y="2495550"/>
          <p14:tracePt t="115434" x="8369300" y="2482850"/>
          <p14:tracePt t="115450" x="8369300" y="2476500"/>
          <p14:tracePt t="115484" x="8369300" y="2463800"/>
          <p14:tracePt t="115630" x="8369300" y="2457450"/>
          <p14:tracePt t="115643" x="8362950" y="2451100"/>
          <p14:tracePt t="115663" x="8356600" y="2438400"/>
          <p14:tracePt t="115694" x="8350250" y="2438400"/>
          <p14:tracePt t="115774" x="8343900" y="2438400"/>
          <p14:tracePt t="115782" x="8337550" y="2438400"/>
          <p14:tracePt t="115793" x="8331200" y="2444750"/>
          <p14:tracePt t="115808" x="8324850" y="2451100"/>
          <p14:tracePt t="115825" x="8318500" y="2457450"/>
          <p14:tracePt t="115834" x="8318500" y="2463800"/>
          <p14:tracePt t="115850" x="8305800" y="2482850"/>
          <p14:tracePt t="115867" x="8299450" y="2501900"/>
          <p14:tracePt t="115926" x="8299450" y="2508250"/>
          <p14:tracePt t="115942" x="8299450" y="2514600"/>
          <p14:tracePt t="116006" x="8293100" y="2520950"/>
          <p14:tracePt t="116040" x="8280400" y="2527300"/>
          <p14:tracePt t="116046" x="8255000" y="2540000"/>
          <p14:tracePt t="116058" x="8229600" y="2552700"/>
          <p14:tracePt t="116067" x="8191500" y="2571750"/>
          <p14:tracePt t="116084" x="8070850" y="2622550"/>
          <p14:tracePt t="116101" x="7931150" y="2654300"/>
          <p14:tracePt t="116117" x="7791450" y="2692400"/>
          <p14:tracePt t="116118" x="7721600" y="2705100"/>
          <p14:tracePt t="116134" x="7664450" y="2711450"/>
          <p14:tracePt t="116150" x="7486650" y="2717800"/>
          <p14:tracePt t="116168" x="7416800" y="2717800"/>
          <p14:tracePt t="116184" x="7372350" y="2717800"/>
          <p14:tracePt t="116200" x="7346950" y="2717800"/>
          <p14:tracePt t="116217" x="7340600" y="2717800"/>
          <p14:tracePt t="116234" x="7327900" y="2717800"/>
          <p14:tracePt t="116251" x="7296150" y="2717800"/>
          <p14:tracePt t="116267" x="7232650" y="2717800"/>
          <p14:tracePt t="116284" x="7175500" y="2724150"/>
          <p14:tracePt t="116301" x="7092950" y="2743200"/>
          <p14:tracePt t="116317" x="7029450" y="2749550"/>
          <p14:tracePt t="116318" x="7023100" y="2749550"/>
          <p14:tracePt t="116334" x="7010400" y="2749550"/>
          <p14:tracePt t="116351" x="6991350" y="2749550"/>
          <p14:tracePt t="116367" x="6985000" y="2749550"/>
          <p14:tracePt t="116495" x="6978650" y="2749550"/>
          <p14:tracePt t="116527" x="6978650" y="2743200"/>
          <p14:tracePt t="116543" x="6985000" y="2730500"/>
          <p14:tracePt t="116550" x="6985000" y="2724150"/>
          <p14:tracePt t="116568" x="6991350" y="2686050"/>
          <p14:tracePt t="116584" x="7010400" y="2635250"/>
          <p14:tracePt t="116601" x="7048500" y="2590800"/>
          <p14:tracePt t="116617" x="7054850" y="2578100"/>
          <p14:tracePt t="116634" x="7067550" y="2578100"/>
          <p14:tracePt t="116651" x="7080250" y="2578100"/>
          <p14:tracePt t="116684" x="7105650" y="2559050"/>
          <p14:tracePt t="116701" x="7131050" y="2520950"/>
          <p14:tracePt t="116717" x="7156450" y="2495550"/>
          <p14:tracePt t="116734" x="7169150" y="2482850"/>
          <p14:tracePt t="116904" x="7169150" y="2489200"/>
          <p14:tracePt t="116911" x="7169150" y="2501900"/>
          <p14:tracePt t="116919" x="7169150" y="2520950"/>
          <p14:tracePt t="116934" x="7175500" y="2552700"/>
          <p14:tracePt t="116951" x="7175500" y="2654300"/>
          <p14:tracePt t="116968" x="7175500" y="2749550"/>
          <p14:tracePt t="116984" x="7181850" y="2851150"/>
          <p14:tracePt t="117001" x="7194550" y="2914650"/>
          <p14:tracePt t="117017" x="7194550" y="2946400"/>
          <p14:tracePt t="117035" x="7194550" y="2952750"/>
          <p14:tracePt t="117151" x="7194550" y="2940050"/>
          <p14:tracePt t="117161" x="7194550" y="2914650"/>
          <p14:tracePt t="117167" x="7194550" y="2901950"/>
          <p14:tracePt t="117184" x="7194550" y="2857500"/>
          <p14:tracePt t="117201" x="7181850" y="2819400"/>
          <p14:tracePt t="117217" x="7175500" y="2794000"/>
          <p14:tracePt t="117234" x="7156450" y="2774950"/>
          <p14:tracePt t="117305" x="7156450" y="2787650"/>
          <p14:tracePt t="117311" x="7150100" y="2819400"/>
          <p14:tracePt t="117319" x="7137400" y="2851150"/>
          <p14:tracePt t="117334" x="7124700" y="2882900"/>
          <p14:tracePt t="117351" x="7124700" y="2895600"/>
          <p14:tracePt t="117398" x="7124700" y="2901950"/>
          <p14:tracePt t="117409" x="7118350" y="2901950"/>
          <p14:tracePt t="117417" x="7118350" y="2895600"/>
          <p14:tracePt t="119926" x="7118350" y="2889250"/>
          <p14:tracePt t="119935" x="7124700" y="2882900"/>
          <p14:tracePt t="119943" x="7162800" y="2870200"/>
          <p14:tracePt t="119952" x="7194550" y="2857500"/>
          <p14:tracePt t="119969" x="7264400" y="2825750"/>
          <p14:tracePt t="119985" x="7334250" y="2787650"/>
          <p14:tracePt t="120002" x="7385050" y="2749550"/>
          <p14:tracePt t="120018" x="7435850" y="2724150"/>
          <p14:tracePt t="120035" x="7461250" y="2705100"/>
          <p14:tracePt t="120052" x="7480300" y="2660650"/>
          <p14:tracePt t="120068" x="7512050" y="2603500"/>
          <p14:tracePt t="120085" x="7556500" y="2501900"/>
          <p14:tracePt t="120102" x="7651750" y="2432050"/>
          <p14:tracePt t="120118" x="7956550" y="2374900"/>
          <p14:tracePt t="120135" x="8235950" y="2324100"/>
          <p14:tracePt t="120152" x="8451850" y="2203450"/>
          <p14:tracePt t="120169" x="8597900" y="2101850"/>
          <p14:tracePt t="120185" x="8731250" y="2038350"/>
          <p14:tracePt t="120202" x="8832850" y="2032000"/>
          <p14:tracePt t="120219" x="8890000" y="2032000"/>
          <p14:tracePt t="120236" x="8896350" y="2032000"/>
          <p14:tracePt t="120252" x="8902700" y="2032000"/>
          <p14:tracePt t="120269" x="8902700" y="2038350"/>
          <p14:tracePt t="120285" x="8902700" y="2063750"/>
          <p14:tracePt t="120302" x="8915400" y="2127250"/>
          <p14:tracePt t="120319" x="8940800" y="2349500"/>
          <p14:tracePt t="120335" x="8953500" y="2482850"/>
          <p14:tracePt t="120352" x="8953500" y="2590800"/>
          <p14:tracePt t="120370" x="8928100" y="2667000"/>
          <p14:tracePt t="120385" x="8915400" y="2679700"/>
          <p14:tracePt t="120402" x="8877300" y="2705100"/>
          <p14:tracePt t="120419" x="8832850" y="2743200"/>
          <p14:tracePt t="120435" x="8769350" y="2800350"/>
          <p14:tracePt t="120452" x="8686800" y="2857500"/>
          <p14:tracePt t="120469" x="8559800" y="2901950"/>
          <p14:tracePt t="120485" x="8432800" y="2921000"/>
          <p14:tracePt t="120503" x="8356600" y="2927350"/>
          <p14:tracePt t="120521" x="8331200" y="2927350"/>
          <p14:tracePt t="120591" x="8324850" y="2927350"/>
          <p14:tracePt t="120599" x="8318500" y="2927350"/>
          <p14:tracePt t="120610" x="8312150" y="2927350"/>
          <p14:tracePt t="120626" x="8293100" y="2927350"/>
          <p14:tracePt t="120635" x="8280400" y="2921000"/>
          <p14:tracePt t="120652" x="8235950" y="2901950"/>
          <p14:tracePt t="120669" x="8159750" y="2895600"/>
          <p14:tracePt t="120685" x="8096250" y="2895600"/>
          <p14:tracePt t="120702" x="8058150" y="2895600"/>
          <p14:tracePt t="120807" x="8058150" y="2889250"/>
          <p14:tracePt t="120815" x="8077200" y="2882900"/>
          <p14:tracePt t="120827" x="8102600" y="2870200"/>
          <p14:tracePt t="120835" x="8121650" y="2863850"/>
          <p14:tracePt t="120852" x="8166100" y="2844800"/>
          <p14:tracePt t="120869" x="8223250" y="2832100"/>
          <p14:tracePt t="120885" x="8274050" y="2832100"/>
          <p14:tracePt t="120886" x="8305800" y="2832100"/>
          <p14:tracePt t="120902" x="8324850" y="2832100"/>
          <p14:tracePt t="120919" x="8356600" y="2844800"/>
          <p14:tracePt t="120935" x="8362950" y="2851150"/>
          <p14:tracePt t="120952" x="8362950" y="2857500"/>
          <p14:tracePt t="120969" x="8362950" y="2863850"/>
          <p14:tracePt t="121166" x="8362950" y="2870200"/>
          <p14:tracePt t="121175" x="8356600" y="2870200"/>
          <p14:tracePt t="121186" x="8343900" y="2857500"/>
          <p14:tracePt t="121202" x="8331200" y="2832100"/>
          <p14:tracePt t="121219" x="8324850" y="2800350"/>
          <p14:tracePt t="121236" x="8324850" y="2768600"/>
          <p14:tracePt t="121252" x="8318500" y="2711450"/>
          <p14:tracePt t="121269" x="8286750" y="2622550"/>
          <p14:tracePt t="121286" x="8248650" y="2546350"/>
          <p14:tracePt t="121302" x="8223250" y="2501900"/>
          <p14:tracePt t="121319" x="8216900" y="2470150"/>
          <p14:tracePt t="121336" x="8216900" y="2451100"/>
          <p14:tracePt t="121352" x="8216900" y="2444750"/>
          <p14:tracePt t="121369" x="8216900" y="2438400"/>
          <p14:tracePt t="121386" x="8210550" y="2432050"/>
          <p14:tracePt t="121503" x="8210550" y="2419350"/>
          <p14:tracePt t="121510" x="8210550" y="2413000"/>
          <p14:tracePt t="121519" x="8210550" y="2406650"/>
          <p14:tracePt t="121536" x="8210550" y="2381250"/>
          <p14:tracePt t="121552" x="8210550" y="2368550"/>
          <p14:tracePt t="121872" x="8210550" y="2374900"/>
          <p14:tracePt t="121879" x="8197850" y="2438400"/>
          <p14:tracePt t="121888" x="8159750" y="2565400"/>
          <p14:tracePt t="121902" x="8058150" y="2927350"/>
          <p14:tracePt t="121919" x="7956550" y="3302000"/>
          <p14:tracePt t="121936" x="7886700" y="3498850"/>
          <p14:tracePt t="121952" x="7861300" y="3556000"/>
          <p14:tracePt t="121999" x="7861300" y="3536950"/>
          <p14:tracePt t="122010" x="7861300" y="3492500"/>
          <p14:tracePt t="122019" x="7861300" y="3448050"/>
          <p14:tracePt t="122036" x="7861300" y="3346450"/>
          <p14:tracePt t="122052" x="7861300" y="3282950"/>
          <p14:tracePt t="122069" x="7861300" y="3270250"/>
          <p14:tracePt t="122111" x="7854950" y="3263900"/>
          <p14:tracePt t="122119" x="7835900" y="3289300"/>
          <p14:tracePt t="122136" x="7829550" y="3346450"/>
          <p14:tracePt t="122153" x="7823200" y="3378200"/>
          <p14:tracePt t="122170" x="7823200" y="3397250"/>
          <p14:tracePt t="122624" x="7823200" y="3403600"/>
          <p14:tracePt t="122632" x="7829550" y="3403600"/>
          <p14:tracePt t="122640" x="7835900" y="3390900"/>
          <p14:tracePt t="122653" x="7842250" y="3384550"/>
          <p14:tracePt t="122669" x="7874000" y="3365500"/>
          <p14:tracePt t="122686" x="7924800" y="3340100"/>
          <p14:tracePt t="122703" x="8058150" y="3270250"/>
          <p14:tracePt t="122719" x="8185150" y="3168650"/>
          <p14:tracePt t="122736" x="8324850" y="3048000"/>
          <p14:tracePt t="122753" x="8432800" y="2940050"/>
          <p14:tracePt t="122769" x="8496300" y="2851150"/>
          <p14:tracePt t="122786" x="8528050" y="2736850"/>
          <p14:tracePt t="122803" x="8566150" y="2616200"/>
          <p14:tracePt t="122819" x="8578850" y="2514600"/>
          <p14:tracePt t="122836" x="8591550" y="2470150"/>
          <p14:tracePt t="122853" x="8597900" y="2451100"/>
          <p14:tracePt t="122854" x="8597900" y="2438400"/>
          <p14:tracePt t="122870" x="8597900" y="2432050"/>
          <p14:tracePt t="122886" x="8597900" y="2425700"/>
          <p14:tracePt t="122991" x="8578850" y="2457450"/>
          <p14:tracePt t="122998" x="8572500" y="2520950"/>
          <p14:tracePt t="123011" x="8566150" y="2590800"/>
          <p14:tracePt t="123020" x="8566150" y="2667000"/>
          <p14:tracePt t="123036" x="8566150" y="2813050"/>
          <p14:tracePt t="123053" x="8566150" y="2965450"/>
          <p14:tracePt t="123070" x="8553450" y="3079750"/>
          <p14:tracePt t="123071" x="8547100" y="3124200"/>
          <p14:tracePt t="123086" x="8540750" y="3155950"/>
          <p14:tracePt t="123103" x="8540750" y="3175000"/>
          <p14:tracePt t="123343" x="8534400" y="3181350"/>
          <p14:tracePt t="123362" x="8528050" y="3187700"/>
          <p14:tracePt t="123378" x="8528050" y="3194050"/>
          <p14:tracePt t="123408" x="8521700" y="3200400"/>
          <p14:tracePt t="123430" x="8521700" y="3206750"/>
          <p14:tracePt t="123456" x="8521700" y="3213100"/>
          <p14:tracePt t="123646" x="8515350" y="3213100"/>
          <p14:tracePt t="123655" x="8509000" y="3213100"/>
          <p14:tracePt t="123663" x="8502650" y="3200400"/>
          <p14:tracePt t="123672" x="8496300" y="3181350"/>
          <p14:tracePt t="123686" x="8483600" y="3143250"/>
          <p14:tracePt t="123703" x="8470900" y="3105150"/>
          <p14:tracePt t="123720" x="8464550" y="3067050"/>
          <p14:tracePt t="123736" x="8458200" y="2990850"/>
          <p14:tracePt t="123753" x="8458200" y="2959100"/>
          <p14:tracePt t="123770" x="8451850" y="2933700"/>
          <p14:tracePt t="123786" x="8439150" y="2914650"/>
          <p14:tracePt t="123803" x="8426450" y="2895600"/>
          <p14:tracePt t="123820" x="8420100" y="2882900"/>
          <p14:tracePt t="123836" x="8407400" y="2876550"/>
          <p14:tracePt t="123853" x="8401050" y="2870200"/>
          <p14:tracePt t="123870" x="8382000" y="2870200"/>
          <p14:tracePt t="123887" x="8362950" y="2857500"/>
          <p14:tracePt t="123903" x="8343900" y="2838450"/>
          <p14:tracePt t="123920" x="8324850" y="2832100"/>
          <p14:tracePt t="123936" x="8318500" y="2825750"/>
          <p14:tracePt t="123953" x="8293100" y="2813050"/>
          <p14:tracePt t="123970" x="8267700" y="2806700"/>
          <p14:tracePt t="123986" x="8235950" y="2787650"/>
          <p14:tracePt t="124003" x="8216900" y="2787650"/>
          <p14:tracePt t="124020" x="8216900" y="2781300"/>
          <p14:tracePt t="124055" x="8210550" y="2781300"/>
          <p14:tracePt t="124070" x="8197850" y="2781300"/>
          <p14:tracePt t="124086" x="8172450" y="2781300"/>
          <p14:tracePt t="124104" x="8166100" y="2787650"/>
          <p14:tracePt t="124120" x="8153400" y="2806700"/>
          <p14:tracePt t="124136" x="8147050" y="2838450"/>
          <p14:tracePt t="124153" x="8147050" y="2882900"/>
          <p14:tracePt t="124170" x="8153400" y="2933700"/>
          <p14:tracePt t="124187" x="8191500" y="2971800"/>
          <p14:tracePt t="124203" x="8235950" y="3003550"/>
          <p14:tracePt t="124206" x="8267700" y="3022600"/>
          <p14:tracePt t="124220" x="8293100" y="3035300"/>
          <p14:tracePt t="124237" x="8375650" y="3060700"/>
          <p14:tracePt t="124253" x="8509000" y="3086100"/>
          <p14:tracePt t="124270" x="8616950" y="3098800"/>
          <p14:tracePt t="124287" x="8693150" y="3098800"/>
          <p14:tracePt t="124303" x="8705850" y="3098800"/>
          <p14:tracePt t="124320" x="8705850" y="3092450"/>
          <p14:tracePt t="124337" x="8705850" y="3067050"/>
          <p14:tracePt t="124353" x="8712200" y="3035300"/>
          <p14:tracePt t="124370" x="8718550" y="3003550"/>
          <p14:tracePt t="124387" x="8718550" y="2978150"/>
          <p14:tracePt t="124403" x="8718550" y="2940050"/>
          <p14:tracePt t="124420" x="8718550" y="2921000"/>
          <p14:tracePt t="124437" x="8699500" y="2882900"/>
          <p14:tracePt t="124453" x="8674100" y="2857500"/>
          <p14:tracePt t="124455" x="8661400" y="2838450"/>
          <p14:tracePt t="124470" x="8648700" y="2832100"/>
          <p14:tracePt t="124487" x="8616950" y="2806700"/>
          <p14:tracePt t="124503" x="8572500" y="2787650"/>
          <p14:tracePt t="124520" x="8496300" y="2755900"/>
          <p14:tracePt t="124537" x="8426450" y="2730500"/>
          <p14:tracePt t="124553" x="8362950" y="2717800"/>
          <p14:tracePt t="124570" x="8324850" y="2717800"/>
          <p14:tracePt t="124587" x="8305800" y="2717800"/>
          <p14:tracePt t="124603" x="8293100" y="2717800"/>
          <p14:tracePt t="124620" x="8267700" y="2717800"/>
          <p14:tracePt t="124637" x="8223250" y="2717800"/>
          <p14:tracePt t="124653" x="8178800" y="2717800"/>
          <p14:tracePt t="124670" x="8121650" y="2717800"/>
          <p14:tracePt t="124687" x="8108950" y="2724150"/>
          <p14:tracePt t="124703" x="8096250" y="2743200"/>
          <p14:tracePt t="124720" x="8096250" y="2762250"/>
          <p14:tracePt t="124737" x="8096250" y="2794000"/>
          <p14:tracePt t="124753" x="8096250" y="2819400"/>
          <p14:tracePt t="124770" x="8096250" y="2838450"/>
          <p14:tracePt t="124787" x="8096250" y="2857500"/>
          <p14:tracePt t="124803" x="8108950" y="2882900"/>
          <p14:tracePt t="124820" x="8147050" y="2914650"/>
          <p14:tracePt t="124837" x="8191500" y="2933700"/>
          <p14:tracePt t="124853" x="8229600" y="2940050"/>
          <p14:tracePt t="124854" x="8242300" y="2940050"/>
          <p14:tracePt t="124870" x="8267700" y="2940050"/>
          <p14:tracePt t="124887" x="8299450" y="2952750"/>
          <p14:tracePt t="124904" x="8318500" y="2952750"/>
          <p14:tracePt t="124920" x="8407400" y="2965450"/>
          <p14:tracePt t="124937" x="8483600" y="2965450"/>
          <p14:tracePt t="124953" x="8534400" y="2965450"/>
          <p14:tracePt t="124970" x="8572500" y="2965450"/>
          <p14:tracePt t="124987" x="8585200" y="2965450"/>
          <p14:tracePt t="125020" x="8597900" y="2959100"/>
          <p14:tracePt t="125037" x="8604250" y="2952750"/>
          <p14:tracePt t="125054" x="8623300" y="2946400"/>
          <p14:tracePt t="125070" x="8661400" y="2914650"/>
          <p14:tracePt t="125087" x="8674100" y="2901950"/>
          <p14:tracePt t="125103" x="8674100" y="2895600"/>
          <p14:tracePt t="125120" x="8680450" y="2863850"/>
          <p14:tracePt t="125137" x="8686800" y="2844800"/>
          <p14:tracePt t="125153" x="8686800" y="2813050"/>
          <p14:tracePt t="125170" x="8686800" y="2781300"/>
          <p14:tracePt t="125187" x="8686800" y="2749550"/>
          <p14:tracePt t="125204" x="8686800" y="2692400"/>
          <p14:tracePt t="125220" x="8636000" y="2660650"/>
          <p14:tracePt t="125237" x="8585200" y="2641600"/>
          <p14:tracePt t="125254" x="8534400" y="2616200"/>
          <p14:tracePt t="125255" x="8515350" y="2609850"/>
          <p14:tracePt t="125270" x="8483600" y="2597150"/>
          <p14:tracePt t="125287" x="8470900" y="2597150"/>
          <p14:tracePt t="125304" x="8413750" y="2590800"/>
          <p14:tracePt t="125320" x="8362950" y="2584450"/>
          <p14:tracePt t="125337" x="8286750" y="2584450"/>
          <p14:tracePt t="125354" x="8216900" y="2584450"/>
          <p14:tracePt t="125371" x="8172450" y="2584450"/>
          <p14:tracePt t="125387" x="8140700" y="2590800"/>
          <p14:tracePt t="125404" x="8128000" y="2597150"/>
          <p14:tracePt t="125420" x="8115300" y="2616200"/>
          <p14:tracePt t="125437" x="8115300" y="2628900"/>
          <p14:tracePt t="125438" x="8102600" y="2641600"/>
          <p14:tracePt t="125454" x="8102600" y="2660650"/>
          <p14:tracePt t="125470" x="8089900" y="2711450"/>
          <p14:tracePt t="125487" x="8077200" y="2749550"/>
          <p14:tracePt t="125504" x="8077200" y="2787650"/>
          <p14:tracePt t="125520" x="8077200" y="2813050"/>
          <p14:tracePt t="125537" x="8083550" y="2832100"/>
          <p14:tracePt t="125554" x="8089900" y="2832100"/>
          <p14:tracePt t="125570" x="8102600" y="2844800"/>
          <p14:tracePt t="125587" x="8115300" y="2857500"/>
          <p14:tracePt t="125604" x="8140700" y="2876550"/>
          <p14:tracePt t="125621" x="8204200" y="2901950"/>
          <p14:tracePt t="125637" x="8267700" y="2933700"/>
          <p14:tracePt t="125654" x="8305800" y="2940050"/>
          <p14:tracePt t="125670" x="8324850" y="2940050"/>
          <p14:tracePt t="125688" x="8331200" y="2946400"/>
          <p14:tracePt t="125720" x="8343900" y="2946400"/>
          <p14:tracePt t="125737" x="8362950" y="2946400"/>
          <p14:tracePt t="125754" x="8388350" y="2946400"/>
          <p14:tracePt t="125770" x="8407400" y="2946400"/>
          <p14:tracePt t="125787" x="8432800" y="2946400"/>
          <p14:tracePt t="125804" x="8445500" y="2940050"/>
          <p14:tracePt t="125820" x="8458200" y="2933700"/>
          <p14:tracePt t="125838" x="8464550" y="2933700"/>
          <p14:tracePt t="125854" x="8470900" y="2933700"/>
          <p14:tracePt t="125871" x="8477250" y="2927350"/>
          <p14:tracePt t="125912" x="8483600" y="2927350"/>
          <p14:tracePt t="125919" x="8489950" y="2927350"/>
          <p14:tracePt t="125929" x="8496300" y="2927350"/>
          <p14:tracePt t="125937" x="8509000" y="2927350"/>
          <p14:tracePt t="125954" x="8534400" y="2921000"/>
          <p14:tracePt t="125971" x="8559800" y="2921000"/>
          <p14:tracePt t="125987" x="8578850" y="2921000"/>
          <p14:tracePt t="126004" x="8578850" y="2914650"/>
          <p14:tracePt t="126030" x="8585200" y="2914650"/>
          <p14:tracePt t="126039" x="8591550" y="2908300"/>
          <p14:tracePt t="126054" x="8604250" y="2901950"/>
          <p14:tracePt t="126070" x="8642350" y="2882900"/>
          <p14:tracePt t="126088" x="8655050" y="2870200"/>
          <p14:tracePt t="126089" x="8674100" y="2863850"/>
          <p14:tracePt t="126104" x="8674100" y="2857500"/>
          <p14:tracePt t="126137" x="8686800" y="2838450"/>
          <p14:tracePt t="126154" x="8686800" y="2832100"/>
          <p14:tracePt t="126170" x="8693150" y="2819400"/>
          <p14:tracePt t="126187" x="8693150" y="2800350"/>
          <p14:tracePt t="126204" x="8693150" y="2768600"/>
          <p14:tracePt t="126206" x="8686800" y="2749550"/>
          <p14:tracePt t="126221" x="8667750" y="2724150"/>
          <p14:tracePt t="126237" x="8636000" y="2705100"/>
          <p14:tracePt t="126254" x="8610600" y="2686050"/>
          <p14:tracePt t="126271" x="8559800" y="2654300"/>
          <p14:tracePt t="126287" x="8521700" y="2641600"/>
          <p14:tracePt t="126304" x="8477250" y="2641600"/>
          <p14:tracePt t="126321" x="8426450" y="2641600"/>
          <p14:tracePt t="126337" x="8388350" y="2641600"/>
          <p14:tracePt t="126354" x="8337550" y="2641600"/>
          <p14:tracePt t="126371" x="8293100" y="2641600"/>
          <p14:tracePt t="126387" x="8248650" y="2647950"/>
          <p14:tracePt t="126404" x="8223250" y="2660650"/>
          <p14:tracePt t="126421" x="8197850" y="2679700"/>
          <p14:tracePt t="126437" x="8191500" y="2692400"/>
          <p14:tracePt t="126454" x="8172450" y="2724150"/>
          <p14:tracePt t="126471" x="8172450" y="2736850"/>
          <p14:tracePt t="126488" x="8172450" y="2749550"/>
          <p14:tracePt t="126504" x="8172450" y="2755900"/>
          <p14:tracePt t="126537" x="8172450" y="2762250"/>
          <p14:tracePt t="126554" x="8172450" y="2768600"/>
          <p14:tracePt t="126571" x="8172450" y="2774950"/>
          <p14:tracePt t="126697" x="8172450" y="2781300"/>
          <p14:tracePt t="126719" x="8172450" y="2794000"/>
          <p14:tracePt t="126745" x="8172450" y="2800350"/>
          <p14:tracePt t="126763" x="8172450" y="2813050"/>
          <p14:tracePt t="126766" x="8166100" y="2813050"/>
          <p14:tracePt t="126777" x="8166100" y="2819400"/>
          <p14:tracePt t="126795" x="8166100" y="2832100"/>
          <p14:tracePt t="126804" x="8166100" y="2844800"/>
          <p14:tracePt t="126821" x="8166100" y="2857500"/>
          <p14:tracePt t="126838" x="8153400" y="2870200"/>
          <p14:tracePt t="126854" x="8153400" y="2876550"/>
          <p14:tracePt t="127134" x="8153400" y="2882900"/>
          <p14:tracePt t="127567" x="8147050" y="2882900"/>
          <p14:tracePt t="127578" x="8134350" y="2882900"/>
          <p14:tracePt t="127583" x="8108950" y="2882900"/>
          <p14:tracePt t="127592" x="8070850" y="2901950"/>
          <p14:tracePt t="127605" x="8020050" y="2914650"/>
          <p14:tracePt t="127622" x="7886700" y="2971800"/>
          <p14:tracePt t="127638" x="7721600" y="3035300"/>
          <p14:tracePt t="127654" x="7226300" y="3155950"/>
          <p14:tracePt t="127671" x="7054850" y="3200400"/>
          <p14:tracePt t="127688" x="6959600" y="3213100"/>
          <p14:tracePt t="127705" x="6902450" y="3225800"/>
          <p14:tracePt t="127721" x="6800850" y="3263900"/>
          <p14:tracePt t="127738" x="6648450" y="3365500"/>
          <p14:tracePt t="127754" x="6400800" y="3492500"/>
          <p14:tracePt t="127771" x="6159500" y="3587750"/>
          <p14:tracePt t="127788" x="5988050" y="3632200"/>
          <p14:tracePt t="127790" x="5930900" y="3657600"/>
          <p14:tracePt t="127804" x="5880100" y="3670300"/>
          <p14:tracePt t="127821" x="5810250" y="3695700"/>
          <p14:tracePt t="127838" x="5689600" y="3746500"/>
          <p14:tracePt t="127855" x="5486400" y="3924300"/>
          <p14:tracePt t="127871" x="5327650" y="4057650"/>
          <p14:tracePt t="127888" x="5207000" y="4152900"/>
          <p14:tracePt t="127905" x="5130800" y="4197350"/>
          <p14:tracePt t="127921" x="5092700" y="4216400"/>
          <p14:tracePt t="127938" x="5086350" y="4222750"/>
          <p14:tracePt t="127954" x="5016500" y="4292600"/>
          <p14:tracePt t="127971" x="4946650" y="4381500"/>
          <p14:tracePt t="127988" x="4902200" y="4425950"/>
          <p14:tracePt t="128005" x="4870450" y="4438650"/>
          <p14:tracePt t="131455" x="4876800" y="4425950"/>
          <p14:tracePt t="131472" x="4972050" y="4419600"/>
          <p14:tracePt t="131489" x="5105400" y="4394200"/>
          <p14:tracePt t="131506" x="5378450" y="4311650"/>
          <p14:tracePt t="131522" x="5848350" y="4127500"/>
          <p14:tracePt t="131539" x="6318250" y="3879850"/>
          <p14:tracePt t="131556" x="6775450" y="3638550"/>
          <p14:tracePt t="131573" x="7188200" y="3346450"/>
          <p14:tracePt t="131576" x="7283450" y="3263900"/>
          <p14:tracePt t="131589" x="7397750" y="3117850"/>
          <p14:tracePt t="131606" x="7575550" y="2825750"/>
          <p14:tracePt t="131623" x="7759700" y="2501900"/>
          <p14:tracePt t="131639" x="7842250" y="2438400"/>
          <p14:tracePt t="131656" x="7893050" y="2406650"/>
          <p14:tracePt t="131673" x="7924800" y="2355850"/>
          <p14:tracePt t="131691" x="7931150" y="2349500"/>
          <p14:tracePt t="131751" x="7931150" y="2343150"/>
          <p14:tracePt t="131766" x="7931150" y="2336800"/>
          <p14:tracePt t="131777" x="7931150" y="2330450"/>
          <p14:tracePt t="131792" x="7931150" y="2324100"/>
          <p14:tracePt t="131807" x="7924800" y="2324100"/>
          <p14:tracePt t="131816" x="7912100" y="2317750"/>
          <p14:tracePt t="131823" x="7912100" y="2311400"/>
          <p14:tracePt t="131856" x="7905750" y="2305050"/>
          <p14:tracePt t="131873" x="7899400" y="2286000"/>
          <p14:tracePt t="131889" x="7861300" y="2260600"/>
          <p14:tracePt t="131906" x="7829550" y="2235200"/>
          <p14:tracePt t="131923" x="7797800" y="2222500"/>
          <p14:tracePt t="131939" x="7785100" y="2216150"/>
          <p14:tracePt t="131973" x="7785100" y="2190750"/>
          <p14:tracePt t="131989" x="7785100" y="2178050"/>
          <p14:tracePt t="131991" x="7785100" y="2171700"/>
          <p14:tracePt t="132006" x="7772400" y="2165350"/>
          <p14:tracePt t="132023" x="7766050" y="2146300"/>
          <p14:tracePt t="132577" x="7753350" y="2139950"/>
          <p14:tracePt t="132583" x="7702550" y="2108200"/>
          <p14:tracePt t="132593" x="7639050" y="2070100"/>
          <p14:tracePt t="132606" x="7581900" y="2044700"/>
          <p14:tracePt t="132623" x="7531100" y="2032000"/>
          <p14:tracePt t="132639" x="7518400" y="2032000"/>
          <p14:tracePt t="132656" x="7454900" y="2032000"/>
          <p14:tracePt t="132673" x="7410450" y="2032000"/>
          <p14:tracePt t="132690" x="7378700" y="2032000"/>
          <p14:tracePt t="132706" x="7372350" y="2032000"/>
          <p14:tracePt t="132723" x="7346950" y="2032000"/>
          <p14:tracePt t="132739" x="7334250" y="2038350"/>
          <p14:tracePt t="132757" x="7302500" y="2063750"/>
          <p14:tracePt t="132773" x="7251700" y="2108200"/>
          <p14:tracePt t="132790" x="7188200" y="2165350"/>
          <p14:tracePt t="132806" x="7105650" y="2235200"/>
          <p14:tracePt t="132823" x="7067550" y="2279650"/>
          <p14:tracePt t="132839" x="7048500" y="2298700"/>
          <p14:tracePt t="132856" x="7029450" y="2317750"/>
          <p14:tracePt t="132873" x="7010400" y="2355850"/>
          <p14:tracePt t="132890" x="6997700" y="2400300"/>
          <p14:tracePt t="132906" x="6985000" y="2463800"/>
          <p14:tracePt t="132923" x="6978650" y="2546350"/>
          <p14:tracePt t="132940" x="6978650" y="2622550"/>
          <p14:tracePt t="132957" x="6978650" y="2698750"/>
          <p14:tracePt t="132973" x="6972300" y="2755900"/>
          <p14:tracePt t="132990" x="6972300" y="2857500"/>
          <p14:tracePt t="133006" x="7016750" y="3009900"/>
          <p14:tracePt t="133023" x="7061200" y="3073400"/>
          <p14:tracePt t="133039" x="7073900" y="3086100"/>
          <p14:tracePt t="133056" x="7086600" y="3098800"/>
          <p14:tracePt t="133099" x="7086600" y="3105150"/>
          <p14:tracePt t="133114" x="7092950" y="3111500"/>
          <p14:tracePt t="133123" x="7099300" y="3117850"/>
          <p14:tracePt t="133139" x="7118350" y="3136900"/>
          <p14:tracePt t="133158" x="7124700" y="3143250"/>
          <p14:tracePt t="133223" x="7131050" y="3143250"/>
          <p14:tracePt t="133231" x="7137400" y="3149600"/>
          <p14:tracePt t="133240" x="7143750" y="3162300"/>
          <p14:tracePt t="134263" x="7156450" y="3162300"/>
          <p14:tracePt t="134271" x="7162800" y="3162300"/>
          <p14:tracePt t="134343" x="7169150" y="3162300"/>
          <p14:tracePt t="134351" x="7175500" y="3162300"/>
          <p14:tracePt t="134365" x="7213600" y="3149600"/>
          <p14:tracePt t="134373" x="7245350" y="3130550"/>
          <p14:tracePt t="134390" x="7346950" y="3092450"/>
          <p14:tracePt t="134407" x="7423150" y="3073400"/>
          <p14:tracePt t="134424" x="7454900" y="3067050"/>
          <p14:tracePt t="134440" x="7486650" y="3067050"/>
          <p14:tracePt t="134457" x="7505700" y="3048000"/>
          <p14:tracePt t="134473" x="7537450" y="3022600"/>
          <p14:tracePt t="134490" x="7556500" y="3009900"/>
          <p14:tracePt t="134507" x="7581900" y="2990850"/>
          <p14:tracePt t="134523" x="7594600" y="2978150"/>
          <p14:tracePt t="134540" x="7626350" y="2965450"/>
          <p14:tracePt t="134557" x="7645400" y="2952750"/>
          <p14:tracePt t="134573" x="7677150" y="2940050"/>
          <p14:tracePt t="134590" x="7708900" y="2914650"/>
          <p14:tracePt t="134607" x="7747000" y="2889250"/>
          <p14:tracePt t="134624" x="7753350" y="2882900"/>
          <p14:tracePt t="134640" x="7766050" y="2870200"/>
          <p14:tracePt t="134673" x="7766050" y="2851150"/>
          <p14:tracePt t="134690" x="7766050" y="2813050"/>
          <p14:tracePt t="134707" x="7766050" y="2787650"/>
          <p14:tracePt t="134723" x="7766050" y="2768600"/>
          <p14:tracePt t="134740" x="7766050" y="2755900"/>
          <p14:tracePt t="134759" x="7759700" y="2736850"/>
          <p14:tracePt t="134774" x="7747000" y="2724150"/>
          <p14:tracePt t="134790" x="7727950" y="2698750"/>
          <p14:tracePt t="134807" x="7689850" y="2673350"/>
          <p14:tracePt t="134823" x="7645400" y="2654300"/>
          <p14:tracePt t="134840" x="7600950" y="2628900"/>
          <p14:tracePt t="134857" x="7594600" y="2622550"/>
          <p14:tracePt t="134890" x="7588250" y="2622550"/>
          <p14:tracePt t="134907" x="7569200" y="2622550"/>
          <p14:tracePt t="134923" x="7556500" y="2609850"/>
          <p14:tracePt t="134940" x="7537450" y="2609850"/>
          <p14:tracePt t="134957" x="7518400" y="2609850"/>
          <p14:tracePt t="134974" x="7505700" y="2609850"/>
          <p14:tracePt t="134990" x="7486650" y="2609850"/>
          <p14:tracePt t="135007" x="7467600" y="2609850"/>
          <p14:tracePt t="135024" x="7429500" y="2616200"/>
          <p14:tracePt t="135040" x="7404100" y="2622550"/>
          <p14:tracePt t="135057" x="7385050" y="2628900"/>
          <p14:tracePt t="135074" x="7378700" y="2635250"/>
          <p14:tracePt t="135090" x="7353300" y="2641600"/>
          <p14:tracePt t="135107" x="7334250" y="2654300"/>
          <p14:tracePt t="135124" x="7315200" y="2673350"/>
          <p14:tracePt t="135140" x="7296150" y="2686050"/>
          <p14:tracePt t="135158" x="7277100" y="2705100"/>
          <p14:tracePt t="135174" x="7251700" y="2717800"/>
          <p14:tracePt t="135175" x="7251700" y="2724150"/>
          <p14:tracePt t="135207" x="7245350" y="2736850"/>
          <p14:tracePt t="135240" x="7245350" y="2749550"/>
          <p14:tracePt t="135257" x="7245350" y="2774950"/>
          <p14:tracePt t="135274" x="7245350" y="2800350"/>
          <p14:tracePt t="135290" x="7245350" y="2832100"/>
          <p14:tracePt t="135307" x="7264400" y="2882900"/>
          <p14:tracePt t="135324" x="7296150" y="2921000"/>
          <p14:tracePt t="135340" x="7340600" y="2971800"/>
          <p14:tracePt t="135357" x="7391400" y="2997200"/>
          <p14:tracePt t="135374" x="7410450" y="3016250"/>
          <p14:tracePt t="135390" x="7416800" y="3016250"/>
          <p14:tracePt t="135438" x="7423150" y="3016250"/>
          <p14:tracePt t="135449" x="7429500" y="3016250"/>
          <p14:tracePt t="135457" x="7442200" y="3016250"/>
          <p14:tracePt t="135474" x="7454900" y="3016250"/>
          <p14:tracePt t="135491" x="7473950" y="3016250"/>
          <p14:tracePt t="135507" x="7493000" y="3009900"/>
          <p14:tracePt t="135694" x="7493000" y="3016250"/>
          <p14:tracePt t="135702" x="7486650" y="3016250"/>
          <p14:tracePt t="137367" x="7480300" y="3022600"/>
          <p14:tracePt t="137375" x="7461250" y="3022600"/>
          <p14:tracePt t="137391" x="7423150" y="3035300"/>
          <p14:tracePt t="137615" x="7416800" y="3035300"/>
          <p14:tracePt t="137632" x="7416800" y="3022600"/>
          <p14:tracePt t="137639" x="7410450" y="3009900"/>
          <p14:tracePt t="137650" x="7410450" y="2997200"/>
          <p14:tracePt t="137658" x="7404100" y="2978150"/>
          <p14:tracePt t="137674" x="7404100" y="2933700"/>
          <p14:tracePt t="137691" x="7404100" y="2882900"/>
          <p14:tracePt t="137708" x="7448550" y="2813050"/>
          <p14:tracePt t="137725" x="7518400" y="2743200"/>
          <p14:tracePt t="137726" x="7537450" y="2717800"/>
          <p14:tracePt t="137741" x="7562850" y="2705100"/>
          <p14:tracePt t="137758" x="7594600" y="2667000"/>
          <p14:tracePt t="137775" x="7645400" y="2616200"/>
          <p14:tracePt t="137791" x="7696200" y="2540000"/>
          <p14:tracePt t="137808" x="7747000" y="2451100"/>
          <p14:tracePt t="137825" x="7835900" y="2349500"/>
          <p14:tracePt t="137841" x="7918450" y="2266950"/>
          <p14:tracePt t="137858" x="7969250" y="2216150"/>
          <p14:tracePt t="137874" x="8020050" y="2152650"/>
          <p14:tracePt t="137891" x="8032750" y="2139950"/>
          <p14:tracePt t="137908" x="8045450" y="2127250"/>
          <p14:tracePt t="137925" x="8070850" y="2101850"/>
          <p14:tracePt t="137941" x="8089900" y="2082800"/>
          <p14:tracePt t="137942" x="8102600" y="2070100"/>
          <p14:tracePt t="137974" x="8108950" y="2070100"/>
          <p14:tracePt t="138030" x="8121650" y="2070100"/>
          <p14:tracePt t="138038" x="8134350" y="2076450"/>
          <p14:tracePt t="138050" x="8153400" y="2101850"/>
          <p14:tracePt t="138058" x="8166100" y="2139950"/>
          <p14:tracePt t="138075" x="8229600" y="2260600"/>
          <p14:tracePt t="138091" x="8312150" y="2413000"/>
          <p14:tracePt t="138108" x="8388350" y="2590800"/>
          <p14:tracePt t="138125" x="8439150" y="2743200"/>
          <p14:tracePt t="138126" x="8464550" y="2838450"/>
          <p14:tracePt t="138141" x="8483600" y="2908300"/>
          <p14:tracePt t="138158" x="8496300" y="3009900"/>
          <p14:tracePt t="138175" x="8509000" y="3086100"/>
          <p14:tracePt t="138191" x="8509000" y="3105150"/>
          <p14:tracePt t="139151" x="8515350" y="3105150"/>
          <p14:tracePt t="139480" x="8509000" y="3111500"/>
          <p14:tracePt t="139494" x="8502650" y="3111500"/>
          <p14:tracePt t="140319" x="8496300" y="3111500"/>
          <p14:tracePt t="140327" x="8483600" y="3111500"/>
          <p14:tracePt t="140335" x="8464550" y="3111500"/>
          <p14:tracePt t="140343" x="8445500" y="3092450"/>
          <p14:tracePt t="140359" x="8432800" y="3079750"/>
          <p14:tracePt t="140375" x="8324850" y="2978150"/>
          <p14:tracePt t="140392" x="8229600" y="2908300"/>
          <p14:tracePt t="140409" x="8153400" y="2851150"/>
          <p14:tracePt t="140426" x="8128000" y="2832100"/>
          <p14:tracePt t="140442" x="8115300" y="2806700"/>
          <p14:tracePt t="140459" x="8108950" y="2781300"/>
          <p14:tracePt t="140475" x="8102600" y="2755900"/>
          <p14:tracePt t="140492" x="8102600" y="2743200"/>
          <p14:tracePt t="140509" x="8096250" y="2736850"/>
          <p14:tracePt t="140551" x="8096250" y="2730500"/>
          <p14:tracePt t="140790" x="8083550" y="2724150"/>
          <p14:tracePt t="140798" x="8032750" y="2724150"/>
          <p14:tracePt t="140809" x="7943850" y="2730500"/>
          <p14:tracePt t="140826" x="7505700" y="2838450"/>
          <p14:tracePt t="140842" x="6959600" y="2990850"/>
          <p14:tracePt t="140859" x="6445250" y="3060700"/>
          <p14:tracePt t="140875" x="5975350" y="3130550"/>
          <p14:tracePt t="140892" x="5765800" y="3162300"/>
          <p14:tracePt t="140909" x="5645150" y="3194050"/>
          <p14:tracePt t="140926" x="5588000" y="3219450"/>
          <p14:tracePt t="140927" x="5575300" y="3225800"/>
          <p14:tracePt t="140942" x="5562600" y="3225800"/>
          <p14:tracePt t="140959" x="5556250" y="3225800"/>
          <p14:tracePt t="142319" x="5562600" y="3225800"/>
          <p14:tracePt t="142328" x="5664200" y="3225800"/>
          <p14:tracePt t="142335" x="5784850" y="3225800"/>
          <p14:tracePt t="142343" x="5943600" y="3225800"/>
          <p14:tracePt t="142360" x="6026150" y="3251200"/>
          <p14:tracePt t="142376" x="6134100" y="3257550"/>
          <p14:tracePt t="142393" x="6153150" y="3257550"/>
          <p14:tracePt t="142409" x="6159500" y="3257550"/>
          <p14:tracePt t="142426" x="6159500" y="3263900"/>
          <p14:tracePt t="142443" x="6191250" y="3308350"/>
          <p14:tracePt t="142459" x="6286500" y="3390900"/>
          <p14:tracePt t="142476" x="6515100" y="3505200"/>
          <p14:tracePt t="142493" x="6813550" y="3600450"/>
          <p14:tracePt t="142509" x="7080250" y="3683000"/>
          <p14:tracePt t="142526" x="7239000" y="3689350"/>
          <p14:tracePt t="142543" x="7448550" y="3689350"/>
          <p14:tracePt t="142560" x="7613650" y="3689350"/>
          <p14:tracePt t="142576" x="7797800" y="3689350"/>
          <p14:tracePt t="142593" x="8070850" y="3689350"/>
          <p14:tracePt t="142609" x="8382000" y="3657600"/>
          <p14:tracePt t="142626" x="8585200" y="3575050"/>
          <p14:tracePt t="142643" x="8705850" y="3479800"/>
          <p14:tracePt t="142659" x="8801100" y="3384550"/>
          <p14:tracePt t="142676" x="8870950" y="3263900"/>
          <p14:tracePt t="142693" x="8877300" y="3136900"/>
          <p14:tracePt t="142710" x="8883650" y="2959100"/>
          <p14:tracePt t="142711" x="8883650" y="2857500"/>
          <p14:tracePt t="142726" x="8883650" y="2679700"/>
          <p14:tracePt t="142743" x="8883650" y="2597150"/>
          <p14:tracePt t="142759" x="8883650" y="2355850"/>
          <p14:tracePt t="142776" x="8883650" y="2228850"/>
          <p14:tracePt t="142793" x="8858250" y="2114550"/>
          <p14:tracePt t="142809" x="8724900" y="1974850"/>
          <p14:tracePt t="142826" x="8477250" y="1790700"/>
          <p14:tracePt t="142843" x="8172450" y="1612900"/>
          <p14:tracePt t="142859" x="7823200" y="1441450"/>
          <p14:tracePt t="142876" x="7486650" y="1333500"/>
          <p14:tracePt t="142893" x="7239000" y="1276350"/>
          <p14:tracePt t="142894" x="7156450" y="1270000"/>
          <p14:tracePt t="142910" x="7073900" y="1257300"/>
          <p14:tracePt t="142926" x="6915150" y="1257300"/>
          <p14:tracePt t="142943" x="6807200" y="1289050"/>
          <p14:tracePt t="142959" x="6680200" y="1339850"/>
          <p14:tracePt t="142976" x="6508750" y="1447800"/>
          <p14:tracePt t="142993" x="6305550" y="1612900"/>
          <p14:tracePt t="143010" x="6127750" y="1784350"/>
          <p14:tracePt t="143026" x="6038850" y="1917700"/>
          <p14:tracePt t="143043" x="5975350" y="2038350"/>
          <p14:tracePt t="143060" x="5975350" y="2190750"/>
          <p14:tracePt t="143076" x="6013450" y="2400300"/>
          <p14:tracePt t="143093" x="6216650" y="2743200"/>
          <p14:tracePt t="143094" x="6324600" y="2882900"/>
          <p14:tracePt t="143110" x="6470650" y="3060700"/>
          <p14:tracePt t="143111" x="6572250" y="3175000"/>
          <p14:tracePt t="143126" x="6769100" y="3397250"/>
          <p14:tracePt t="143143" x="6902450" y="3492500"/>
          <p14:tracePt t="143160" x="7099300" y="3606800"/>
          <p14:tracePt t="143176" x="7289800" y="3670300"/>
          <p14:tracePt t="143193" x="7512050" y="3714750"/>
          <p14:tracePt t="143210" x="7715250" y="3714750"/>
          <p14:tracePt t="143227" x="7893050" y="3714750"/>
          <p14:tracePt t="143243" x="8032750" y="3714750"/>
          <p14:tracePt t="143260" x="8121650" y="3670300"/>
          <p14:tracePt t="143276" x="8191500" y="3606800"/>
          <p14:tracePt t="143293" x="8229600" y="3524250"/>
          <p14:tracePt t="143294" x="8248650" y="3479800"/>
          <p14:tracePt t="143310" x="8261350" y="3448050"/>
          <p14:tracePt t="143326" x="8293100" y="3365500"/>
          <p14:tracePt t="143343" x="8324850" y="3314700"/>
          <p14:tracePt t="143360" x="8331200" y="3295650"/>
          <p14:tracePt t="143376" x="8331200" y="3289300"/>
          <p14:tracePt t="143419" x="8331200" y="3282950"/>
          <p14:tracePt t="143480" x="8331200" y="3276600"/>
          <p14:tracePt t="143494" x="8312150" y="3276600"/>
          <p14:tracePt t="143503" x="8286750" y="3270250"/>
          <p14:tracePt t="144367" x="8280400" y="3270250"/>
          <p14:tracePt t="144375" x="8248650" y="3270250"/>
          <p14:tracePt t="144386" x="8204200" y="3263900"/>
          <p14:tracePt t="144393" x="8140700" y="3263900"/>
          <p14:tracePt t="144410" x="8051800" y="3263900"/>
          <p14:tracePt t="144427" x="8032750" y="3263900"/>
          <p14:tracePt t="144443" x="7950200" y="3289300"/>
          <p14:tracePt t="144460" x="7702550" y="3371850"/>
          <p14:tracePt t="144477" x="7353300" y="3479800"/>
          <p14:tracePt t="144494" x="7004050" y="3524250"/>
          <p14:tracePt t="144510" x="6819900" y="3556000"/>
          <p14:tracePt t="144527" x="6394450" y="3657600"/>
          <p14:tracePt t="144544" x="5943600" y="3803650"/>
          <p14:tracePt t="144560" x="5448300" y="3930650"/>
          <p14:tracePt t="144577" x="4953000" y="4070350"/>
          <p14:tracePt t="144593" x="4508500" y="4184650"/>
          <p14:tracePt t="144610" x="4229100" y="4254500"/>
          <p14:tracePt t="144627" x="4064000" y="4292600"/>
          <p14:tracePt t="144643" x="3962400" y="4305300"/>
          <p14:tracePt t="144660" x="3829050" y="4305300"/>
          <p14:tracePt t="144677" x="3600450" y="4305300"/>
          <p14:tracePt t="144693" x="3257550" y="4305300"/>
          <p14:tracePt t="144710" x="2794000" y="4375150"/>
          <p14:tracePt t="144727" x="2622550" y="4375150"/>
          <p14:tracePt t="144744" x="2571750" y="4375150"/>
          <p14:tracePt t="144760" x="2368550" y="4343400"/>
          <p14:tracePt t="144777" x="2051050" y="4292600"/>
          <p14:tracePt t="144794" x="1543050" y="4191000"/>
          <p14:tracePt t="144810" x="1181100" y="4083050"/>
          <p14:tracePt t="144827" x="1035050" y="4044950"/>
          <p14:tracePt t="144844" x="946150" y="4000500"/>
          <p14:tracePt t="144860" x="908050" y="3975100"/>
          <p14:tracePt t="144877" x="863600" y="3943350"/>
          <p14:tracePt t="144894" x="793750" y="3924300"/>
          <p14:tracePt t="144895" x="749300" y="3905250"/>
          <p14:tracePt t="144910" x="635000" y="3867150"/>
          <p14:tracePt t="144927" x="552450" y="3835400"/>
          <p14:tracePt t="144943" x="508000" y="3810000"/>
          <p14:tracePt t="144977" x="501650" y="3784600"/>
          <p14:tracePt t="144994" x="488950" y="3746500"/>
          <p14:tracePt t="145010" x="463550" y="3689350"/>
          <p14:tracePt t="145027" x="431800" y="3619500"/>
          <p14:tracePt t="145044" x="431800" y="3575050"/>
          <p14:tracePt t="145060" x="431800" y="3530600"/>
          <p14:tracePt t="145077" x="546100" y="3435350"/>
          <p14:tracePt t="145094" x="793750" y="3359150"/>
          <p14:tracePt t="145110" x="1384300" y="3340100"/>
          <p14:tracePt t="145127" x="1765300" y="3340100"/>
          <p14:tracePt t="145144" x="2012950" y="3340100"/>
          <p14:tracePt t="145160" x="2184400" y="3340100"/>
          <p14:tracePt t="145177" x="2273300" y="3340100"/>
          <p14:tracePt t="145194" x="2305050" y="3340100"/>
          <p14:tracePt t="145210" x="2317750" y="3352800"/>
          <p14:tracePt t="145228" x="2324100" y="3359150"/>
          <p14:tracePt t="145244" x="2336800" y="3384550"/>
          <p14:tracePt t="145260" x="2362200" y="3403600"/>
          <p14:tracePt t="145277" x="2406650" y="3441700"/>
          <p14:tracePt t="145279" x="2406650" y="3448050"/>
          <p14:tracePt t="145294" x="2432050" y="3454400"/>
          <p14:tracePt t="145310" x="2578100" y="3505200"/>
          <p14:tracePt t="145327" x="2679700" y="3543300"/>
          <p14:tracePt t="145344" x="2781300" y="3575050"/>
          <p14:tracePt t="145360" x="2870200" y="3600450"/>
          <p14:tracePt t="145377" x="2901950" y="3606800"/>
          <p14:tracePt t="145394" x="2921000" y="3606800"/>
          <p14:tracePt t="145410" x="2940050" y="3606800"/>
          <p14:tracePt t="145427" x="3035300" y="3606800"/>
          <p14:tracePt t="145444" x="3213100" y="3619500"/>
          <p14:tracePt t="145460" x="3511550" y="3663950"/>
          <p14:tracePt t="145478" x="3784600" y="3695700"/>
          <p14:tracePt t="145494" x="3943350" y="3695700"/>
          <p14:tracePt t="145510" x="4089400" y="3695700"/>
          <p14:tracePt t="145527" x="4127500" y="3695700"/>
          <p14:tracePt t="145544" x="4152900" y="3689350"/>
          <p14:tracePt t="145654" x="4146550" y="3689350"/>
          <p14:tracePt t="145662" x="4121150" y="3695700"/>
          <p14:tracePt t="145677" x="4064000" y="3708400"/>
          <p14:tracePt t="145694" x="3930650" y="3759200"/>
          <p14:tracePt t="145711" x="3721100" y="3829050"/>
          <p14:tracePt t="145727" x="3587750" y="3886200"/>
          <p14:tracePt t="145744" x="3486150" y="3937000"/>
          <p14:tracePt t="145761" x="3422650" y="4019550"/>
          <p14:tracePt t="145777" x="3403600" y="4165600"/>
          <p14:tracePt t="145794" x="3403600" y="4337050"/>
          <p14:tracePt t="145810" x="3524250" y="4559300"/>
          <p14:tracePt t="145827" x="3702050" y="4794250"/>
          <p14:tracePt t="145844" x="3841750" y="4946650"/>
          <p14:tracePt t="145861" x="3987800" y="5118100"/>
          <p14:tracePt t="145879" x="4108450" y="5270500"/>
          <p14:tracePt t="145894" x="4241800" y="5422900"/>
          <p14:tracePt t="145911" x="4413250" y="5619750"/>
          <p14:tracePt t="145927" x="4508500" y="5708650"/>
          <p14:tracePt t="145944" x="4591050" y="5753100"/>
          <p14:tracePt t="145961" x="4692650" y="5797550"/>
          <p14:tracePt t="145977" x="4826000" y="5822950"/>
          <p14:tracePt t="145994" x="4978400" y="5822950"/>
          <p14:tracePt t="146011" x="5156200" y="5822950"/>
          <p14:tracePt t="146027" x="5334000" y="5822950"/>
          <p14:tracePt t="146044" x="5499100" y="5822950"/>
          <p14:tracePt t="146061" x="5651500" y="5822950"/>
          <p14:tracePt t="146077" x="5892800" y="5822950"/>
          <p14:tracePt t="146094" x="6311900" y="5854700"/>
          <p14:tracePt t="146111" x="6864350" y="5943600"/>
          <p14:tracePt t="146127" x="7061200" y="5969000"/>
          <p14:tracePt t="146144" x="7131050" y="5975350"/>
          <p14:tracePt t="146161" x="7137400" y="5975350"/>
          <p14:tracePt t="146206" x="7143750" y="5975350"/>
          <p14:tracePt t="146219" x="7150100" y="5975350"/>
          <p14:tracePt t="146234" x="7156450" y="5962650"/>
          <p14:tracePt t="146244" x="7162800" y="5962650"/>
          <p14:tracePt t="146281" x="7169150" y="5962650"/>
          <p14:tracePt t="146350" x="7156450" y="5943600"/>
          <p14:tracePt t="146359" x="7105650" y="5924550"/>
          <p14:tracePt t="146369" x="7035800" y="5892800"/>
          <p14:tracePt t="146377" x="6908800" y="5842000"/>
          <p14:tracePt t="146394" x="6559550" y="5727700"/>
          <p14:tracePt t="146411" x="6051550" y="5626100"/>
          <p14:tracePt t="146428" x="5461000" y="5505450"/>
          <p14:tracePt t="146444" x="4813300" y="5340350"/>
          <p14:tracePt t="146446" x="4521200" y="5257800"/>
          <p14:tracePt t="146461" x="4279900" y="5175250"/>
          <p14:tracePt t="146462" x="4032250" y="5086350"/>
          <p14:tracePt t="146477" x="3854450" y="5010150"/>
          <p14:tracePt t="146494" x="3644900" y="4921250"/>
          <p14:tracePt t="146511" x="3416300" y="4819650"/>
          <p14:tracePt t="146527" x="3314700" y="4762500"/>
          <p14:tracePt t="146544" x="3225800" y="4718050"/>
          <p14:tracePt t="146561" x="3136900" y="4654550"/>
          <p14:tracePt t="146577" x="3060700" y="4578350"/>
          <p14:tracePt t="146594" x="2971800" y="4502150"/>
          <p14:tracePt t="146611" x="2901950" y="4413250"/>
          <p14:tracePt t="146627" x="2794000" y="4318000"/>
          <p14:tracePt t="146644" x="2660650" y="4203700"/>
          <p14:tracePt t="146661" x="2514600" y="4083050"/>
          <p14:tracePt t="146678" x="2381250" y="3968750"/>
          <p14:tracePt t="146694" x="2235200" y="3829050"/>
          <p14:tracePt t="146711" x="2171700" y="3746500"/>
          <p14:tracePt t="146727" x="2095500" y="3683000"/>
          <p14:tracePt t="146744" x="2057400" y="3657600"/>
          <p14:tracePt t="146761" x="1936750" y="3606800"/>
          <p14:tracePt t="146777" x="1860550" y="3581400"/>
          <p14:tracePt t="146794" x="1822450" y="3575050"/>
          <p14:tracePt t="146811" x="1809750" y="3568700"/>
          <p14:tracePt t="146827" x="1803400" y="3568700"/>
          <p14:tracePt t="146844" x="1797050" y="3562350"/>
          <p14:tracePt t="146861" x="1739900" y="3562350"/>
          <p14:tracePt t="146862" x="1695450" y="3562350"/>
          <p14:tracePt t="146878" x="1638300" y="3562350"/>
          <p14:tracePt t="146894" x="1473200" y="3562350"/>
          <p14:tracePt t="146911" x="1416050" y="3562350"/>
          <p14:tracePt t="146927" x="1397000" y="3562350"/>
          <p14:tracePt t="146961" x="1371600" y="3562350"/>
          <p14:tracePt t="146977" x="1320800" y="3562350"/>
          <p14:tracePt t="146994" x="1270000" y="3562350"/>
          <p14:tracePt t="147011" x="1219200" y="3562350"/>
          <p14:tracePt t="147028" x="1193800" y="3562350"/>
          <p14:tracePt t="147044" x="1187450" y="3562350"/>
          <p14:tracePt t="147078" x="1181100" y="3562350"/>
          <p14:tracePt t="147095" x="1168400" y="3562350"/>
          <p14:tracePt t="147111" x="1155700" y="3562350"/>
          <p14:tracePt t="147168" x="1168400" y="3562350"/>
          <p14:tracePt t="147175" x="1225550" y="3568700"/>
          <p14:tracePt t="147185" x="1314450" y="3581400"/>
          <p14:tracePt t="147194" x="1409700" y="3594100"/>
          <p14:tracePt t="147211" x="1631950" y="3619500"/>
          <p14:tracePt t="147228" x="1873250" y="3644900"/>
          <p14:tracePt t="147244" x="2032000" y="3644900"/>
          <p14:tracePt t="147261" x="2108200" y="3651250"/>
          <p14:tracePt t="147278" x="2159000" y="3657600"/>
          <p14:tracePt t="147367" x="2127250" y="3657600"/>
          <p14:tracePt t="147375" x="2070100" y="3657600"/>
          <p14:tracePt t="147385" x="1993900" y="3657600"/>
          <p14:tracePt t="147394" x="1924050" y="3657600"/>
          <p14:tracePt t="147411" x="1752600" y="3657600"/>
          <p14:tracePt t="147428" x="1631950" y="3657600"/>
          <p14:tracePt t="147445" x="1530350" y="3657600"/>
          <p14:tracePt t="147446" x="1479550" y="3657600"/>
          <p14:tracePt t="147461" x="1435100" y="3657600"/>
          <p14:tracePt t="147478" x="1346200" y="3644900"/>
          <p14:tracePt t="147494" x="1257300" y="3638550"/>
          <p14:tracePt t="147511" x="1244600" y="3632200"/>
          <p14:tracePt t="147622" x="1238250" y="3644900"/>
          <p14:tracePt t="147638" x="1231900" y="3644900"/>
          <p14:tracePt t="147646" x="1219200" y="3644900"/>
          <p14:tracePt t="147661" x="1212850" y="3644900"/>
          <p14:tracePt t="147678" x="1174750" y="3644900"/>
          <p14:tracePt t="147695" x="1092200" y="3644900"/>
          <p14:tracePt t="147711" x="1028700" y="3644900"/>
          <p14:tracePt t="147728" x="984250" y="3644900"/>
          <p14:tracePt t="147745" x="977900" y="3644900"/>
          <p14:tracePt t="147778" x="952500" y="3657600"/>
          <p14:tracePt t="147795" x="908050" y="3657600"/>
          <p14:tracePt t="147811" x="825500" y="3657600"/>
          <p14:tracePt t="147828" x="736600" y="3657600"/>
          <p14:tracePt t="147844" x="679450" y="3657600"/>
          <p14:tracePt t="147861" x="647700" y="3657600"/>
          <p14:tracePt t="147878" x="609600" y="3663950"/>
          <p14:tracePt t="147895" x="514350" y="3670300"/>
          <p14:tracePt t="147911" x="463550" y="3670300"/>
          <p14:tracePt t="147928" x="444500" y="3670300"/>
          <p14:tracePt t="148119" x="457200" y="3670300"/>
          <p14:tracePt t="148127" x="488950" y="3670300"/>
          <p14:tracePt t="148136" x="527050" y="3670300"/>
          <p14:tracePt t="148145" x="552450" y="3670300"/>
          <p14:tracePt t="148161" x="603250" y="3670300"/>
          <p14:tracePt t="148178" x="615950" y="3670300"/>
          <p14:tracePt t="148195" x="622300" y="3670300"/>
          <p14:tracePt t="148211" x="673100" y="3670300"/>
          <p14:tracePt t="148228" x="863600" y="3670300"/>
          <p14:tracePt t="148245" x="1479550" y="3733800"/>
          <p14:tracePt t="148261" x="2311400" y="3797300"/>
          <p14:tracePt t="148262" x="2743200" y="3822700"/>
          <p14:tracePt t="148279" x="3092450" y="3822700"/>
          <p14:tracePt t="148295" x="3676650" y="3822700"/>
          <p14:tracePt t="148311" x="3727450" y="3822700"/>
          <p14:tracePt t="148439" x="3714750" y="3822700"/>
          <p14:tracePt t="148447" x="3676650" y="3822700"/>
          <p14:tracePt t="148455" x="3651250" y="3822700"/>
          <p14:tracePt t="148463" x="3606800" y="3822700"/>
          <p14:tracePt t="148479" x="3543300" y="3822700"/>
          <p14:tracePt t="148495" x="3333750" y="3784600"/>
          <p14:tracePt t="148511" x="3200400" y="3765550"/>
          <p14:tracePt t="148528" x="3035300" y="3759200"/>
          <p14:tracePt t="148545" x="2844800" y="3727450"/>
          <p14:tracePt t="148561" x="2667000" y="3708400"/>
          <p14:tracePt t="148578" x="2520950" y="3670300"/>
          <p14:tracePt t="148595" x="2419350" y="3606800"/>
          <p14:tracePt t="148611" x="2324100" y="3543300"/>
          <p14:tracePt t="148628" x="2260600" y="3511550"/>
          <p14:tracePt t="148645" x="2190750" y="3473450"/>
          <p14:tracePt t="148646" x="2178050" y="3460750"/>
          <p14:tracePt t="148662" x="2159000" y="3441700"/>
          <p14:tracePt t="148663" x="2139950" y="3429000"/>
          <p14:tracePt t="148695" x="2127250" y="3397250"/>
          <p14:tracePt t="148711" x="2057400" y="3263900"/>
          <p14:tracePt t="148728" x="1905000" y="3105150"/>
          <p14:tracePt t="148746" x="1689100" y="2921000"/>
          <p14:tracePt t="148761" x="1346200" y="2724150"/>
          <p14:tracePt t="148778" x="1060450" y="2552700"/>
          <p14:tracePt t="148795" x="977900" y="2463800"/>
          <p14:tracePt t="148811" x="958850" y="2406650"/>
          <p14:tracePt t="148828" x="914400" y="2317750"/>
          <p14:tracePt t="148845" x="825500" y="2216150"/>
          <p14:tracePt t="148846" x="781050" y="2165350"/>
          <p14:tracePt t="148861" x="730250" y="2120900"/>
          <p14:tracePt t="148879" x="609600" y="2057400"/>
          <p14:tracePt t="148895" x="565150" y="2032000"/>
          <p14:tracePt t="148928" x="546100" y="2019300"/>
          <p14:tracePt t="148948" x="508000" y="1987550"/>
          <p14:tracePt t="148962" x="406400" y="1911350"/>
          <p14:tracePt t="148978" x="336550" y="1854200"/>
          <p14:tracePt t="148995" x="317500" y="1822450"/>
          <p14:tracePt t="149012" x="304800" y="1809750"/>
          <p14:tracePt t="149028" x="304800" y="1803400"/>
          <p14:tracePt t="149102" x="298450" y="1803400"/>
          <p14:tracePt t="149111" x="298450" y="1847850"/>
          <p14:tracePt t="149120" x="298450" y="1924050"/>
          <p14:tracePt t="149128" x="298450" y="2012950"/>
          <p14:tracePt t="149145" x="266700" y="2266950"/>
          <p14:tracePt t="149162" x="215900" y="2609850"/>
          <p14:tracePt t="149178" x="171450" y="3035300"/>
          <p14:tracePt t="149195" x="139700" y="3263900"/>
          <p14:tracePt t="149212" x="127000" y="3371850"/>
          <p14:tracePt t="149228" x="127000" y="3384550"/>
          <p14:tracePt t="149263" x="127000" y="3378200"/>
          <p14:tracePt t="149279" x="139700" y="3340100"/>
          <p14:tracePt t="149295" x="152400" y="3302000"/>
          <p14:tracePt t="149312" x="158750" y="3295650"/>
          <p14:tracePt t="149328" x="158750" y="3282950"/>
          <p14:tracePt t="149655" x="158750" y="3289300"/>
          <p14:tracePt t="149870" x="158750" y="3295650"/>
          <p14:tracePt t="150048" x="158750" y="3302000"/>
          <p14:tracePt t="150055" x="171450" y="3308350"/>
          <p14:tracePt t="150064" x="196850" y="3321050"/>
          <p14:tracePt t="150079" x="317500" y="3371850"/>
          <p14:tracePt t="150095" x="577850" y="3479800"/>
          <p14:tracePt t="150112" x="1047750" y="3613150"/>
          <p14:tracePt t="150129" x="1568450" y="3721100"/>
          <p14:tracePt t="150145" x="2076450" y="3771900"/>
          <p14:tracePt t="150162" x="2609850" y="3771900"/>
          <p14:tracePt t="150179" x="3162300" y="3771900"/>
          <p14:tracePt t="150195" x="3765550" y="3771900"/>
          <p14:tracePt t="150212" x="4368800" y="3771900"/>
          <p14:tracePt t="150229" x="4953000" y="3771900"/>
          <p14:tracePt t="150230" x="5213350" y="3771900"/>
          <p14:tracePt t="150245" x="5346700" y="3771900"/>
          <p14:tracePt t="150246" x="5441950" y="3771900"/>
          <p14:tracePt t="150262" x="5499100" y="3771900"/>
          <p14:tracePt t="150279" x="5530850" y="3771900"/>
          <p14:tracePt t="150495" x="5511800" y="3771900"/>
          <p14:tracePt t="150512" x="5397500" y="3771900"/>
          <p14:tracePt t="150529" x="5194300" y="3771900"/>
          <p14:tracePt t="150545" x="4953000" y="3746500"/>
          <p14:tracePt t="150562" x="4718050" y="3702050"/>
          <p14:tracePt t="150579" x="4597400" y="3683000"/>
          <p14:tracePt t="150596" x="4552950" y="3670300"/>
          <p14:tracePt t="150612" x="4540250" y="3670300"/>
          <p14:tracePt t="150663" x="4540250" y="3663950"/>
          <p14:tracePt t="150671" x="4533900" y="3657600"/>
          <p14:tracePt t="150679" x="4527550" y="3651250"/>
          <p14:tracePt t="150696" x="4521200" y="3651250"/>
          <p14:tracePt t="150942" x="4533900" y="3644900"/>
          <p14:tracePt t="150956" x="4584700" y="3644900"/>
          <p14:tracePt t="150959" x="4654550" y="3644900"/>
          <p14:tracePt t="150971" x="4743450" y="3644900"/>
          <p14:tracePt t="150979" x="4857750" y="3644900"/>
          <p14:tracePt t="150996" x="5118100" y="3644900"/>
          <p14:tracePt t="151012" x="5327650" y="3644900"/>
          <p14:tracePt t="151029" x="5454650" y="3644900"/>
          <p14:tracePt t="151030" x="5499100" y="3638550"/>
          <p14:tracePt t="151046" x="5524500" y="3638550"/>
          <p14:tracePt t="151047" x="5543550" y="3632200"/>
          <p14:tracePt t="151062" x="5581650" y="3632200"/>
          <p14:tracePt t="151079" x="5594350" y="3632200"/>
          <p14:tracePt t="151096" x="5626100" y="3632200"/>
          <p14:tracePt t="151112" x="5683250" y="3632200"/>
          <p14:tracePt t="151129" x="5746750" y="3632200"/>
          <p14:tracePt t="151146" x="5791200" y="3632200"/>
          <p14:tracePt t="151162" x="5822950" y="3632200"/>
          <p14:tracePt t="151179" x="5842000" y="3632200"/>
          <p14:tracePt t="151196" x="5854700" y="3632200"/>
          <p14:tracePt t="151230" x="5880100" y="3632200"/>
          <p14:tracePt t="151247" x="5911850" y="3632200"/>
          <p14:tracePt t="151263" x="5930900" y="3632200"/>
          <p14:tracePt t="152095" x="5886450" y="3632200"/>
          <p14:tracePt t="152102" x="5797550" y="3632200"/>
          <p14:tracePt t="152113" x="5746750" y="3632200"/>
          <p14:tracePt t="152129" x="5562600" y="3632200"/>
          <p14:tracePt t="152146" x="5410200" y="3632200"/>
          <p14:tracePt t="152163" x="5327650" y="3632200"/>
          <p14:tracePt t="152179" x="5295900" y="3632200"/>
          <p14:tracePt t="152196" x="5270500" y="3632200"/>
          <p14:tracePt t="152213" x="5187950" y="3651250"/>
          <p14:tracePt t="152229" x="5035550" y="3670300"/>
          <p14:tracePt t="152246" x="4864100" y="3670300"/>
          <p14:tracePt t="152263" x="4635500" y="3670300"/>
          <p14:tracePt t="152280" x="4591050" y="3670300"/>
          <p14:tracePt t="152342" x="4584700" y="3670300"/>
          <p14:tracePt t="152353" x="4572000" y="3670300"/>
          <p14:tracePt t="152370" x="4565650" y="3670300"/>
          <p14:tracePt t="152385" x="4559300" y="3676650"/>
          <p14:tracePt t="152390" x="4559300" y="3683000"/>
          <p14:tracePt t="152399" x="4546600" y="3689350"/>
          <p14:tracePt t="152413" x="4546600" y="3695700"/>
          <p14:tracePt t="152429" x="4527550" y="3765550"/>
          <p14:tracePt t="152446" x="4508500" y="3886200"/>
          <p14:tracePt t="152463" x="4533900" y="4165600"/>
          <p14:tracePt t="152479" x="4610100" y="4324350"/>
          <p14:tracePt t="152496" x="4711700" y="4464050"/>
          <p14:tracePt t="152513" x="4876800" y="4629150"/>
          <p14:tracePt t="152529" x="5232400" y="4819650"/>
          <p14:tracePt t="152546" x="5664200" y="5048250"/>
          <p14:tracePt t="152563" x="6013450" y="5162550"/>
          <p14:tracePt t="152579" x="6216650" y="5194300"/>
          <p14:tracePt t="152596" x="6324600" y="5194300"/>
          <p14:tracePt t="152613" x="6356350" y="5194300"/>
          <p14:tracePt t="152630" x="6394450" y="5213350"/>
          <p14:tracePt t="152646" x="6470650" y="5283200"/>
          <p14:tracePt t="152663" x="6654800" y="5435600"/>
          <p14:tracePt t="152680" x="6750050" y="5505450"/>
          <p14:tracePt t="152696" x="6794500" y="5518150"/>
          <p14:tracePt t="152713" x="6800850" y="5524500"/>
          <p14:tracePt t="152729" x="6813550" y="5537200"/>
          <p14:tracePt t="152746" x="6889750" y="5600700"/>
          <p14:tracePt t="152763" x="7029450" y="5708650"/>
          <p14:tracePt t="152780" x="7175500" y="5810250"/>
          <p14:tracePt t="152796" x="7277100" y="5861050"/>
          <p14:tracePt t="152813" x="7308850" y="5873750"/>
          <p14:tracePt t="152829" x="7315200" y="5880100"/>
          <p14:tracePt t="152863" x="7321550" y="5899150"/>
          <p14:tracePt t="152879" x="7321550" y="5988050"/>
          <p14:tracePt t="152896" x="7321550" y="6127750"/>
          <p14:tracePt t="152913" x="7321550" y="6210300"/>
          <p14:tracePt t="152930" x="7321550" y="6235700"/>
          <p14:tracePt t="152946" x="7321550" y="6242050"/>
          <p14:tracePt t="152963" x="7327900" y="6261100"/>
          <p14:tracePt t="152980" x="7366000" y="6280150"/>
          <p14:tracePt t="152996" x="7442200" y="6305550"/>
          <p14:tracePt t="153014" x="7607300" y="6311900"/>
          <p14:tracePt t="153030" x="7708900" y="6286500"/>
          <p14:tracePt t="153031" x="7766050" y="6235700"/>
          <p14:tracePt t="153046" x="7835900" y="6127750"/>
          <p14:tracePt t="153063" x="7848600" y="5962650"/>
          <p14:tracePt t="153080" x="7848600" y="5829300"/>
          <p14:tracePt t="153096" x="7620000" y="5276850"/>
          <p14:tracePt t="153113" x="7410450" y="5010150"/>
          <p14:tracePt t="153130" x="7232650" y="4838700"/>
          <p14:tracePt t="153146" x="7105650" y="4749800"/>
          <p14:tracePt t="153163" x="6972300" y="4686300"/>
          <p14:tracePt t="153180" x="6858000" y="4660900"/>
          <p14:tracePt t="153196" x="6724650" y="4660900"/>
          <p14:tracePt t="153204" x="6642100" y="4667250"/>
          <p14:tracePt t="153213" x="6553200" y="4699000"/>
          <p14:tracePt t="153230" x="6419850" y="4768850"/>
          <p14:tracePt t="153231" x="6362700" y="4813300"/>
          <p14:tracePt t="153246" x="6267450" y="4895850"/>
          <p14:tracePt t="153263" x="6210300" y="5003800"/>
          <p14:tracePt t="153280" x="6184900" y="5105400"/>
          <p14:tracePt t="153296" x="6165850" y="5232400"/>
          <p14:tracePt t="153313" x="6165850" y="5384800"/>
          <p14:tracePt t="153330" x="6191250" y="5543550"/>
          <p14:tracePt t="153346" x="6235700" y="5689600"/>
          <p14:tracePt t="153363" x="6280150" y="5784850"/>
          <p14:tracePt t="153380" x="6324600" y="5854700"/>
          <p14:tracePt t="153396" x="6381750" y="5930900"/>
          <p14:tracePt t="153398" x="6413500" y="5975350"/>
          <p14:tracePt t="153414" x="6470650" y="6032500"/>
          <p14:tracePt t="153430" x="6584950" y="6146800"/>
          <p14:tracePt t="153431" x="6654800" y="6184900"/>
          <p14:tracePt t="153447" x="6756400" y="6248400"/>
          <p14:tracePt t="153463" x="6813550" y="6273800"/>
          <p14:tracePt t="153480" x="6832600" y="6273800"/>
          <p14:tracePt t="153496" x="6851650" y="6273800"/>
          <p14:tracePt t="153513" x="6896100" y="6273800"/>
          <p14:tracePt t="153530" x="6991350" y="6273800"/>
          <p14:tracePt t="153546" x="7092950" y="6273800"/>
          <p14:tracePt t="153563" x="7175500" y="6267450"/>
          <p14:tracePt t="153580" x="7200900" y="6242050"/>
          <p14:tracePt t="153597" x="7213600" y="6191250"/>
          <p14:tracePt t="153613" x="7219950" y="6121400"/>
          <p14:tracePt t="153630" x="7239000" y="6019800"/>
          <p14:tracePt t="153647" x="7264400" y="5791200"/>
          <p14:tracePt t="153663" x="7264400" y="5638800"/>
          <p14:tracePt t="153680" x="7239000" y="5473700"/>
          <p14:tracePt t="153696" x="7194550" y="5365750"/>
          <p14:tracePt t="153713" x="7124700" y="5264150"/>
          <p14:tracePt t="153730" x="7061200" y="5187950"/>
          <p14:tracePt t="153746" x="6991350" y="5111750"/>
          <p14:tracePt t="153763" x="6915150" y="5060950"/>
          <p14:tracePt t="153780" x="6832600" y="5016500"/>
          <p14:tracePt t="153796" x="6788150" y="4984750"/>
          <p14:tracePt t="153814" x="6724650" y="4978400"/>
          <p14:tracePt t="153830" x="6673850" y="4972050"/>
          <p14:tracePt t="153831" x="6654800" y="4972050"/>
          <p14:tracePt t="153847" x="6604000" y="4959350"/>
          <p14:tracePt t="153863" x="6540500" y="4953000"/>
          <p14:tracePt t="153880" x="6489700" y="4953000"/>
          <p14:tracePt t="153897" x="6362700" y="4953000"/>
          <p14:tracePt t="153913" x="6267450" y="4972050"/>
          <p14:tracePt t="153930" x="6184900" y="5022850"/>
          <p14:tracePt t="153947" x="6134100" y="5060950"/>
          <p14:tracePt t="153963" x="6089650" y="5118100"/>
          <p14:tracePt t="153980" x="6064250" y="5200650"/>
          <p14:tracePt t="153997" x="6045200" y="5302250"/>
          <p14:tracePt t="154013" x="6026150" y="5397500"/>
          <p14:tracePt t="154030" x="6019800" y="5505450"/>
          <p14:tracePt t="154047" x="6019800" y="5670550"/>
          <p14:tracePt t="154063" x="6019800" y="5753100"/>
          <p14:tracePt t="154080" x="6070600" y="5835650"/>
          <p14:tracePt t="154097" x="6127750" y="5899150"/>
          <p14:tracePt t="154113" x="6184900" y="5949950"/>
          <p14:tracePt t="154130" x="6216650" y="5975350"/>
          <p14:tracePt t="154147" x="6242050" y="5994400"/>
          <p14:tracePt t="154163" x="6267450" y="6019800"/>
          <p14:tracePt t="154180" x="6362700" y="6083300"/>
          <p14:tracePt t="154197" x="6496050" y="6127750"/>
          <p14:tracePt t="154214" x="6654800" y="6159500"/>
          <p14:tracePt t="154230" x="6769100" y="6178550"/>
          <p14:tracePt t="154247" x="6832600" y="6184900"/>
          <p14:tracePt t="154288" x="6845300" y="6178550"/>
          <p14:tracePt t="154297" x="6864350" y="6172200"/>
          <p14:tracePt t="154313" x="6965950" y="6121400"/>
          <p14:tracePt t="154330" x="7061200" y="6076950"/>
          <p14:tracePt t="154347" x="7112000" y="6038850"/>
          <p14:tracePt t="154363" x="7118350" y="6013450"/>
          <p14:tracePt t="154380" x="7118350" y="5988050"/>
          <p14:tracePt t="154397" x="7118350" y="5969000"/>
          <p14:tracePt t="154431" x="7118350" y="5956300"/>
          <p14:tracePt t="154432" x="7118350" y="5949950"/>
          <p14:tracePt t="154566" x="7118350" y="5943600"/>
          <p14:tracePt t="154591" x="7112000" y="5943600"/>
          <p14:tracePt t="154600" x="7099300" y="5943600"/>
          <p14:tracePt t="154607" x="7080250" y="5943600"/>
          <p14:tracePt t="154621" x="7067550" y="5943600"/>
          <p14:tracePt t="154630" x="7048500" y="5937250"/>
          <p14:tracePt t="154647" x="7035800" y="5937250"/>
          <p14:tracePt t="154663" x="7029450" y="5937250"/>
          <p14:tracePt t="154791" x="7016750" y="5937250"/>
          <p14:tracePt t="154799" x="7004050" y="5937250"/>
          <p14:tracePt t="154806" x="6991350" y="5937250"/>
          <p14:tracePt t="154816" x="6965950" y="5937250"/>
          <p14:tracePt t="154831" x="6953250" y="5924550"/>
          <p14:tracePt t="154847" x="6946900" y="5924550"/>
          <p14:tracePt t="154895" x="6940550" y="5924550"/>
          <p14:tracePt t="154905" x="6927850" y="5924550"/>
          <p14:tracePt t="154914" x="6902450" y="5911850"/>
          <p14:tracePt t="154930" x="6845300" y="5899150"/>
          <p14:tracePt t="154947" x="6813550" y="5892800"/>
          <p14:tracePt t="154964" x="6800850" y="5892800"/>
          <p14:tracePt t="155007" x="6794500" y="5892800"/>
          <p14:tracePt t="155023" x="6769100" y="5867400"/>
          <p14:tracePt t="155031" x="6750050" y="5848350"/>
          <p14:tracePt t="155047" x="6699250" y="5810250"/>
          <p14:tracePt t="155063" x="6680200" y="5765800"/>
          <p14:tracePt t="155081" x="6673850" y="5695950"/>
          <p14:tracePt t="155097" x="6673850" y="5537200"/>
          <p14:tracePt t="155114" x="6673850" y="5359400"/>
          <p14:tracePt t="155130" x="6648450" y="5194300"/>
          <p14:tracePt t="155147" x="6616700" y="5048250"/>
          <p14:tracePt t="155164" x="6604000" y="4965700"/>
          <p14:tracePt t="155180" x="6591300" y="4921250"/>
          <p14:tracePt t="155182" x="6591300" y="4902200"/>
          <p14:tracePt t="155201" x="6591300" y="4857750"/>
          <p14:tracePt t="155214" x="6591300" y="4832350"/>
          <p14:tracePt t="155230" x="6584950" y="4768850"/>
          <p14:tracePt t="155247" x="6559550" y="4724400"/>
          <p14:tracePt t="155264" x="6540500" y="4699000"/>
          <p14:tracePt t="155281" x="6534150" y="4699000"/>
          <p14:tracePt t="155314" x="6527800" y="4692650"/>
          <p14:tracePt t="155330" x="6521450" y="4679950"/>
          <p14:tracePt t="155347" x="6508750" y="4660900"/>
          <p14:tracePt t="155364" x="6489700" y="4641850"/>
          <p14:tracePt t="155380" x="6489700" y="4629150"/>
          <p14:tracePt t="155397" x="6489700" y="4622800"/>
          <p14:tracePt t="155415" x="6489700" y="4603750"/>
          <p14:tracePt t="155431" x="6489700" y="4591050"/>
          <p14:tracePt t="155447" x="6489700" y="4584700"/>
          <p14:tracePt t="155464" x="6496050" y="4572000"/>
          <p14:tracePt t="155481" x="6553200" y="4552950"/>
          <p14:tracePt t="155497" x="6654800" y="4521200"/>
          <p14:tracePt t="155514" x="6775450" y="4476750"/>
          <p14:tracePt t="155530" x="6870700" y="4413250"/>
          <p14:tracePt t="155547" x="6934200" y="4330700"/>
          <p14:tracePt t="155564" x="6959600" y="4229100"/>
          <p14:tracePt t="155581" x="6965950" y="4127500"/>
          <p14:tracePt t="155582" x="6965950" y="4070350"/>
          <p14:tracePt t="155597" x="6965950" y="4006850"/>
          <p14:tracePt t="155614" x="6959600" y="3930650"/>
          <p14:tracePt t="155631" x="6946900" y="3879850"/>
          <p14:tracePt t="155647" x="6915150" y="3841750"/>
          <p14:tracePt t="155664" x="6845300" y="3759200"/>
          <p14:tracePt t="155680" x="6762750" y="3695700"/>
          <p14:tracePt t="155697" x="6661150" y="3632200"/>
          <p14:tracePt t="155714" x="6546850" y="3594100"/>
          <p14:tracePt t="155731" x="6426200" y="3568700"/>
          <p14:tracePt t="155747" x="6337300" y="3568700"/>
          <p14:tracePt t="155764" x="6261100" y="3568700"/>
          <p14:tracePt t="155781" x="6184900" y="3568700"/>
          <p14:tracePt t="155782" x="6146800" y="3568700"/>
          <p14:tracePt t="155797" x="6102350" y="3575050"/>
          <p14:tracePt t="155815" x="6000750" y="3613150"/>
          <p14:tracePt t="155831" x="5854700" y="3746500"/>
          <p14:tracePt t="155847" x="5791200" y="3879850"/>
          <p14:tracePt t="155864" x="5753100" y="4006850"/>
          <p14:tracePt t="155881" x="5734050" y="4121150"/>
          <p14:tracePt t="155897" x="5734050" y="4241800"/>
          <p14:tracePt t="155914" x="5740400" y="4343400"/>
          <p14:tracePt t="155931" x="5861050" y="4533900"/>
          <p14:tracePt t="155947" x="6057900" y="4730750"/>
          <p14:tracePt t="155964" x="6273800" y="4895850"/>
          <p14:tracePt t="155981" x="6483350" y="4997450"/>
          <p14:tracePt t="155997" x="6642100" y="5054600"/>
          <p14:tracePt t="155999" x="6680200" y="5054600"/>
          <p14:tracePt t="156014" x="6724650" y="5054600"/>
          <p14:tracePt t="156031" x="6781800" y="5054600"/>
          <p14:tracePt t="156047" x="6800850" y="5048250"/>
          <p14:tracePt t="156064" x="6826250" y="5029200"/>
          <p14:tracePt t="156081" x="6858000" y="4997450"/>
          <p14:tracePt t="156097" x="6896100" y="4946650"/>
          <p14:tracePt t="156114" x="6927850" y="4851400"/>
          <p14:tracePt t="156131" x="6953250" y="4749800"/>
          <p14:tracePt t="156147" x="6972300" y="4654550"/>
          <p14:tracePt t="156164" x="6972300" y="4565650"/>
          <p14:tracePt t="156181" x="6972300" y="4521200"/>
          <p14:tracePt t="156197" x="6972300" y="4502150"/>
          <p14:tracePt t="156214" x="6972300" y="4495800"/>
          <p14:tracePt t="156272" x="6972300" y="4476750"/>
          <p14:tracePt t="156279" x="6972300" y="4457700"/>
          <p14:tracePt t="156289" x="6972300" y="4438650"/>
          <p14:tracePt t="156297" x="6972300" y="4432300"/>
          <p14:tracePt t="156314" x="6965950" y="4413250"/>
          <p14:tracePt t="159031" x="6965950" y="4406900"/>
          <p14:tracePt t="159051" x="6959600" y="4387850"/>
          <p14:tracePt t="159065" x="6946900" y="4330700"/>
          <p14:tracePt t="159082" x="6921500" y="4279900"/>
          <p14:tracePt t="159098" x="6921500" y="4216400"/>
          <p14:tracePt t="159115" x="6921500" y="4121150"/>
          <p14:tracePt t="159132" x="6965950" y="3994150"/>
          <p14:tracePt t="159148" x="7016750" y="3854450"/>
          <p14:tracePt t="159165" x="7086600" y="3657600"/>
          <p14:tracePt t="159182" x="7124700" y="3460750"/>
          <p14:tracePt t="159199" x="7207250" y="3194050"/>
          <p14:tracePt t="159215" x="7283450" y="3028950"/>
          <p14:tracePt t="159232" x="7378700" y="2901950"/>
          <p14:tracePt t="159248" x="7480300" y="2774950"/>
          <p14:tracePt t="159265" x="7575550" y="2698750"/>
          <p14:tracePt t="159282" x="7664450" y="2635250"/>
          <p14:tracePt t="159298" x="7696200" y="2609850"/>
          <p14:tracePt t="159315" x="7708900" y="2590800"/>
          <p14:tracePt t="159332" x="7708900" y="2584450"/>
          <p14:tracePt t="159383" x="7696200" y="2578100"/>
          <p14:tracePt t="159391" x="7689850" y="2578100"/>
          <p14:tracePt t="159399" x="7664450" y="2578100"/>
          <p14:tracePt t="159415" x="7632700" y="2578100"/>
          <p14:tracePt t="159432" x="7531100" y="2584450"/>
          <p14:tracePt t="159448" x="7473950" y="2616200"/>
          <p14:tracePt t="159465" x="7442200" y="2628900"/>
          <p14:tracePt t="159482" x="7435850" y="2635250"/>
          <p14:tracePt t="159522" x="7429500" y="2635250"/>
          <p14:tracePt t="159538" x="7423150" y="2635250"/>
          <p14:tracePt t="159549" x="7410450" y="2635250"/>
          <p14:tracePt t="159582" x="7404100" y="2635250"/>
          <p14:tracePt t="159631" x="7378700" y="2647950"/>
          <p14:tracePt t="159640" x="7346950" y="2692400"/>
          <p14:tracePt t="159648" x="7321550" y="2730500"/>
          <p14:tracePt t="159665" x="7277100" y="2813050"/>
          <p14:tracePt t="159682" x="7251700" y="2851150"/>
          <p14:tracePt t="159699" x="7245350" y="2863850"/>
          <p14:tracePt t="159823" x="7251700" y="2870200"/>
          <p14:tracePt t="159831" x="7264400" y="2901950"/>
          <p14:tracePt t="159840" x="7277100" y="2921000"/>
          <p14:tracePt t="159849" x="7302500" y="2959100"/>
          <p14:tracePt t="159865" x="7340600" y="2990850"/>
          <p14:tracePt t="159882" x="7410450" y="3022600"/>
          <p14:tracePt t="159899" x="7512050" y="3048000"/>
          <p14:tracePt t="159915" x="7613650" y="3048000"/>
          <p14:tracePt t="159932" x="7696200" y="3048000"/>
          <p14:tracePt t="159949" x="7721600" y="3035300"/>
          <p14:tracePt t="159965" x="7747000" y="2990850"/>
          <p14:tracePt t="159982" x="7747000" y="2921000"/>
          <p14:tracePt t="159999" x="7772400" y="2813050"/>
          <p14:tracePt t="160016" x="7785100" y="2749550"/>
          <p14:tracePt t="160032" x="7791450" y="2717800"/>
          <p14:tracePt t="160049" x="7791450" y="2705100"/>
          <p14:tracePt t="160066" x="7791450" y="2692400"/>
          <p14:tracePt t="160184" x="7785100" y="2692400"/>
          <p14:tracePt t="160199" x="7778750" y="2692400"/>
          <p14:tracePt t="161087" x="7772400" y="2692400"/>
          <p14:tracePt t="161095" x="7753350" y="2692400"/>
          <p14:tracePt t="161106" x="7708900" y="2692400"/>
          <p14:tracePt t="161116" x="7658100" y="2679700"/>
          <p14:tracePt t="161133" x="7588250" y="2679700"/>
          <p14:tracePt t="161149" x="7569200" y="2679700"/>
          <p14:tracePt t="161207" x="7556500" y="2679700"/>
          <p14:tracePt t="161215" x="7537450" y="2679700"/>
          <p14:tracePt t="161225" x="7505700" y="2686050"/>
          <p14:tracePt t="161232" x="7473950" y="2705100"/>
          <p14:tracePt t="161249" x="7385050" y="2762250"/>
          <p14:tracePt t="161266" x="7283450" y="2813050"/>
          <p14:tracePt t="161282" x="7150100" y="2876550"/>
          <p14:tracePt t="161299" x="6991350" y="2959100"/>
          <p14:tracePt t="161316" x="6718300" y="3067050"/>
          <p14:tracePt t="161333" x="6350000" y="3263900"/>
          <p14:tracePt t="161349" x="6007100" y="3492500"/>
          <p14:tracePt t="161366" x="5619750" y="3759200"/>
          <p14:tracePt t="161382" x="5162550" y="4032250"/>
          <p14:tracePt t="161399" x="4895850" y="4178300"/>
          <p14:tracePt t="161416" x="4629150" y="4318000"/>
          <p14:tracePt t="161432" x="4222750" y="4559300"/>
          <p14:tracePt t="161449" x="3886200" y="4756150"/>
          <p14:tracePt t="161466" x="3600450" y="4997450"/>
          <p14:tracePt t="161482" x="3308350" y="5232400"/>
          <p14:tracePt t="161499" x="3136900" y="5422900"/>
          <p14:tracePt t="161516" x="2971800" y="5556250"/>
          <p14:tracePt t="161532" x="2844800" y="5645150"/>
          <p14:tracePt t="161549" x="2743200" y="5708650"/>
          <p14:tracePt t="161566" x="2641600" y="5803900"/>
          <p14:tracePt t="161583" x="2470150" y="5969000"/>
          <p14:tracePt t="161599" x="2368550" y="6038850"/>
          <p14:tracePt t="161616" x="2305050" y="6096000"/>
          <p14:tracePt t="161632" x="2254250" y="6127750"/>
          <p14:tracePt t="161649" x="2165350" y="6184900"/>
          <p14:tracePt t="161666" x="2082800" y="6261100"/>
          <p14:tracePt t="161682" x="1987550" y="6432550"/>
          <p14:tracePt t="161699" x="1879600" y="6610350"/>
          <p14:tracePt t="161716" x="1803400" y="6743700"/>
          <p14:tracePt t="161733" x="1727200" y="6832600"/>
          <p14:tracePt t="161749" x="1689100" y="6851650"/>
          <p14:tracePt t="161750" x="1682750" y="6851650"/>
          <p14:tracePt t="161792" x="1676400" y="6851650"/>
          <p14:tracePt t="161806" x="1670050" y="6851650"/>
          <p14:tracePt t="161808" x="1670050" y="6845300"/>
          <p14:tracePt t="161816" x="1670050" y="6826250"/>
          <p14:tracePt t="161833" x="1663700" y="6762750"/>
          <p14:tracePt t="161849" x="1663700" y="6680200"/>
          <p14:tracePt t="161866" x="1663700" y="6578600"/>
          <p14:tracePt t="161883" x="1682750" y="6483350"/>
          <p14:tracePt t="161899" x="1752600" y="6388100"/>
          <p14:tracePt t="161916" x="1797050" y="6343650"/>
          <p14:tracePt t="161933" x="1803400" y="6330950"/>
          <p14:tracePt t="161949" x="1809750" y="6330950"/>
          <p14:tracePt t="161983" x="1816100" y="6330950"/>
          <p14:tracePt t="162000" x="1822450" y="6343650"/>
          <p14:tracePt t="162033" x="1828800" y="6343650"/>
          <p14:tracePt t="162049" x="1835150" y="6343650"/>
          <p14:tracePt t="162066" x="1866900" y="6292850"/>
          <p14:tracePt t="162083" x="1898650" y="6229350"/>
          <p14:tracePt t="162099" x="1924050" y="6184900"/>
          <p14:tracePt t="162116" x="1943100" y="6159500"/>
          <p14:tracePt t="162133" x="1943100" y="6153150"/>
          <p14:tracePt t="162202" x="1949450" y="6165850"/>
          <p14:tracePt t="162206" x="1962150" y="6178550"/>
          <p14:tracePt t="162224" x="1968500" y="6178550"/>
          <p14:tracePt t="162247" x="1974850" y="6178550"/>
          <p14:tracePt t="162257" x="1981200" y="6178550"/>
          <p14:tracePt t="162266" x="1987550" y="6178550"/>
          <p14:tracePt t="162283" x="2006600" y="6153150"/>
          <p14:tracePt t="162300" x="2032000" y="6121400"/>
          <p14:tracePt t="162316" x="2044700" y="6108700"/>
          <p14:tracePt t="162359" x="2051050" y="6108700"/>
          <p14:tracePt t="162368" x="2057400" y="6108700"/>
          <p14:tracePt t="162383" x="2089150" y="6121400"/>
          <p14:tracePt t="162400" x="2159000" y="6159500"/>
          <p14:tracePt t="162416" x="2228850" y="6191250"/>
          <p14:tracePt t="162433" x="2317750" y="6216650"/>
          <p14:tracePt t="162449" x="2400300" y="6223000"/>
          <p14:tracePt t="162466" x="2501900" y="6223000"/>
          <p14:tracePt t="162483" x="2647950" y="6223000"/>
          <p14:tracePt t="162499" x="2889250" y="6223000"/>
          <p14:tracePt t="162516" x="3105150" y="6223000"/>
          <p14:tracePt t="162534" x="3251200" y="6223000"/>
          <p14:tracePt t="162549" x="3403600" y="6223000"/>
          <p14:tracePt t="162566" x="3632200" y="6254750"/>
          <p14:tracePt t="162583" x="3816350" y="6286500"/>
          <p14:tracePt t="162600" x="3981450" y="6311900"/>
          <p14:tracePt t="162616" x="4095750" y="6343650"/>
          <p14:tracePt t="162633" x="4178300" y="6369050"/>
          <p14:tracePt t="162650" x="4222750" y="6375400"/>
          <p14:tracePt t="162666" x="4254500" y="6375400"/>
          <p14:tracePt t="162683" x="4311650" y="6375400"/>
          <p14:tracePt t="162700" x="4330700" y="6362700"/>
          <p14:tracePt t="162716" x="4349750" y="6362700"/>
          <p14:tracePt t="162733" x="4356100" y="6362700"/>
          <p14:tracePt t="167871" x="4318000" y="6362700"/>
          <p14:tracePt t="167879" x="4267200" y="6369050"/>
          <p14:tracePt t="167887" x="4254500" y="6375400"/>
          <p14:tracePt t="167901" x="4248150" y="6375400"/>
          <p14:tracePt t="167943" x="4241800" y="6375400"/>
          <p14:tracePt t="167951" x="4229100" y="6375400"/>
          <p14:tracePt t="167968" x="4152900" y="6375400"/>
          <p14:tracePt t="167985" x="4057650" y="6375400"/>
          <p14:tracePt t="168001" x="3962400" y="6375400"/>
          <p14:tracePt t="168018" x="3841750" y="6375400"/>
          <p14:tracePt t="168035" x="3689350" y="6375400"/>
          <p14:tracePt t="168051" x="3549650" y="6343650"/>
          <p14:tracePt t="168068" x="3441700" y="6318250"/>
          <p14:tracePt t="168085" x="3365500" y="6292850"/>
          <p14:tracePt t="168101" x="3308350" y="6273800"/>
          <p14:tracePt t="168118" x="3263900" y="6261100"/>
          <p14:tracePt t="168135" x="3238500" y="6254750"/>
          <p14:tracePt t="168151" x="3213100" y="6242050"/>
          <p14:tracePt t="168185" x="3194050" y="6242050"/>
          <p14:tracePt t="168201" x="3136900" y="6242050"/>
          <p14:tracePt t="168218" x="3048000" y="6248400"/>
          <p14:tracePt t="168235" x="2984500" y="6267450"/>
          <p14:tracePt t="168251" x="2959100" y="6267450"/>
          <p14:tracePt t="168303" x="2959100" y="6261100"/>
          <p14:tracePt t="168320" x="2959100" y="6254750"/>
          <p14:tracePt t="168415" x="2959100" y="6248400"/>
          <p14:tracePt t="168591" x="2965450" y="6248400"/>
          <p14:tracePt t="168623" x="2971800" y="6248400"/>
          <p14:tracePt t="168630" x="2978150" y="6248400"/>
          <p14:tracePt t="173087" x="2927350" y="6178550"/>
          <p14:tracePt t="173095" x="2749550" y="6019800"/>
          <p14:tracePt t="173103" x="2501900" y="5797550"/>
          <p14:tracePt t="173120" x="2171700" y="5499100"/>
          <p14:tracePt t="173136" x="2025650" y="5346700"/>
          <p14:tracePt t="173153" x="1974850" y="5276850"/>
          <p14:tracePt t="173170" x="1974850" y="5264150"/>
          <p14:tracePt t="173256" x="1974850" y="5257800"/>
          <p14:tracePt t="173274" x="2006600" y="5264150"/>
          <p14:tracePt t="173279" x="2032000" y="5289550"/>
          <p14:tracePt t="173287" x="2057400" y="5340350"/>
          <p14:tracePt t="173303" x="2070100" y="5416550"/>
          <p14:tracePt t="173320" x="2070100" y="5518150"/>
          <p14:tracePt t="173337" x="2051050" y="5651500"/>
          <p14:tracePt t="173353" x="2012950" y="5784850"/>
          <p14:tracePt t="173370" x="2012950" y="5937250"/>
          <p14:tracePt t="173386" x="2012950" y="6064250"/>
          <p14:tracePt t="173403" x="2032000" y="6121400"/>
          <p14:tracePt t="173420" x="2051050" y="6140450"/>
          <p14:tracePt t="173471" x="2051050" y="6134100"/>
          <p14:tracePt t="173478" x="2051050" y="6127750"/>
          <p14:tracePt t="173559" x="2051050" y="6146800"/>
          <p14:tracePt t="173567" x="2051050" y="6153150"/>
          <p14:tracePt t="173578" x="2051050" y="6165850"/>
          <p14:tracePt t="173587" x="2051050" y="6178550"/>
          <p14:tracePt t="173603" x="2063750" y="6197600"/>
          <p14:tracePt t="173620" x="2070100" y="6197600"/>
          <p14:tracePt t="173637" x="2082800" y="6197600"/>
          <p14:tracePt t="173653" x="2095500" y="6178550"/>
          <p14:tracePt t="173671" x="2095500" y="6140450"/>
          <p14:tracePt t="173687" x="2095500" y="6115050"/>
          <p14:tracePt t="173872" x="2095500" y="6102350"/>
          <p14:tracePt t="173879" x="2095500" y="6089650"/>
          <p14:tracePt t="173895" x="2095500" y="6083300"/>
          <p14:tracePt t="174215" x="2108200" y="6076950"/>
          <p14:tracePt t="174222" x="2159000" y="6076950"/>
          <p14:tracePt t="174237" x="2222500" y="6076950"/>
          <p14:tracePt t="174254" x="2349500" y="6076950"/>
          <p14:tracePt t="174270" x="2584450" y="6076950"/>
          <p14:tracePt t="174287" x="2736850" y="6076950"/>
          <p14:tracePt t="174303" x="2901950" y="6064250"/>
          <p14:tracePt t="174320" x="3067050" y="6038850"/>
          <p14:tracePt t="174337" x="3282950" y="5969000"/>
          <p14:tracePt t="174353" x="3467100" y="5918200"/>
          <p14:tracePt t="174370" x="3613150" y="5873750"/>
          <p14:tracePt t="174387" x="3721100" y="5848350"/>
          <p14:tracePt t="174403" x="3803650" y="5822950"/>
          <p14:tracePt t="174420" x="3854450" y="5791200"/>
          <p14:tracePt t="174437" x="3886200" y="5759450"/>
          <p14:tracePt t="174454" x="3905250" y="5734050"/>
          <p14:tracePt t="174472" x="3911600" y="5727700"/>
          <p14:tracePt t="174518" x="3924300" y="5727700"/>
          <p14:tracePt t="174528" x="3937000" y="5721350"/>
          <p14:tracePt t="174537" x="3956050" y="5721350"/>
          <p14:tracePt t="174554" x="3981450" y="5721350"/>
          <p14:tracePt t="174624" x="3994150" y="5721350"/>
          <p14:tracePt t="174631" x="4013200" y="5721350"/>
          <p14:tracePt t="174639" x="4019550" y="5721350"/>
          <p14:tracePt t="174654" x="4032250" y="5721350"/>
          <p14:tracePt t="174670" x="4038600" y="5721350"/>
          <p14:tracePt t="184182" x="4044950" y="5721350"/>
          <p14:tracePt t="184201" x="4070350" y="5689600"/>
          <p14:tracePt t="184207" x="4102100" y="5632450"/>
          <p14:tracePt t="184224" x="4171950" y="5556250"/>
          <p14:tracePt t="184240" x="4241800" y="5467350"/>
          <p14:tracePt t="184257" x="4305300" y="5397500"/>
          <p14:tracePt t="184273" x="4375150" y="5327650"/>
          <p14:tracePt t="184290" x="4445000" y="5251450"/>
          <p14:tracePt t="184308" x="4546600" y="5156200"/>
          <p14:tracePt t="184323" x="4679950" y="5048250"/>
          <p14:tracePt t="184340" x="4775200" y="4946650"/>
          <p14:tracePt t="184357" x="4851400" y="4857750"/>
          <p14:tracePt t="184373" x="4908550" y="4756150"/>
          <p14:tracePt t="184394" x="4927600" y="4699000"/>
          <p14:tracePt t="184407" x="4959350" y="4641850"/>
          <p14:tracePt t="184424" x="4991100" y="4616450"/>
          <p14:tracePt t="184440" x="5003800" y="4610100"/>
          <p14:tracePt t="184486" x="5003800" y="4603750"/>
          <p14:tracePt t="184498" x="5003800" y="4597400"/>
          <p14:tracePt t="184507" x="5010150" y="4572000"/>
          <p14:tracePt t="184524" x="5010150" y="4533900"/>
          <p14:tracePt t="184540" x="5035550" y="4483100"/>
          <p14:tracePt t="184557" x="5035550" y="4451350"/>
          <p14:tracePt t="184574" x="5041900" y="4445000"/>
          <p14:tracePt t="184591" x="5041900" y="4406900"/>
          <p14:tracePt t="184609" x="5041900" y="4394200"/>
          <p14:tracePt t="184623" x="5041900" y="4387850"/>
          <p14:tracePt t="184711" x="5041900" y="4381500"/>
          <p14:tracePt t="188557"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5" name="TextBox 4"/>
          <p:cNvSpPr txBox="1"/>
          <p:nvPr/>
        </p:nvSpPr>
        <p:spPr>
          <a:xfrm>
            <a:off x="137581" y="997979"/>
            <a:ext cx="3382860" cy="369332"/>
          </a:xfrm>
          <a:prstGeom prst="rect">
            <a:avLst/>
          </a:prstGeom>
          <a:noFill/>
        </p:spPr>
        <p:txBody>
          <a:bodyPr wrap="square" rtlCol="0">
            <a:spAutoFit/>
          </a:bodyPr>
          <a:lstStyle/>
          <a:p>
            <a:r>
              <a:rPr lang="en-GB" dirty="0">
                <a:hlinkClick r:id="rId3"/>
              </a:rPr>
              <a:t>Video : Plastic melt processing</a:t>
            </a:r>
            <a:endParaRPr lang="en-GB" dirty="0"/>
          </a:p>
        </p:txBody>
      </p:sp>
      <p:sp>
        <p:nvSpPr>
          <p:cNvPr id="11" name="Slide Number Placeholder 10"/>
          <p:cNvSpPr>
            <a:spLocks noGrp="1"/>
          </p:cNvSpPr>
          <p:nvPr>
            <p:ph type="sldNum" sz="quarter" idx="12"/>
          </p:nvPr>
        </p:nvSpPr>
        <p:spPr/>
        <p:txBody>
          <a:bodyPr/>
          <a:lstStyle/>
          <a:p>
            <a:fld id="{F71EA363-3AA4-554B-864A-16EC408230E4}" type="slidenum">
              <a:rPr lang="en-GB" smtClean="0"/>
              <a:pPr/>
              <a:t>12</a:t>
            </a:fld>
            <a:endParaRPr lang="en-GB"/>
          </a:p>
        </p:txBody>
      </p:sp>
      <p:pic>
        <p:nvPicPr>
          <p:cNvPr id="7" name="Online Media 6" title="Plastic Processing Overview">
            <a:hlinkClick r:id="" action="ppaction://media"/>
            <a:extLst>
              <a:ext uri="{FF2B5EF4-FFF2-40B4-BE49-F238E27FC236}">
                <a16:creationId xmlns:a16="http://schemas.microsoft.com/office/drawing/2014/main" id="{8C4EE3F2-39A3-46FE-A28E-FDABBD879B07}"/>
              </a:ext>
            </a:extLst>
          </p:cNvPr>
          <p:cNvPicPr>
            <a:picLocks noRot="1" noChangeAspect="1"/>
          </p:cNvPicPr>
          <p:nvPr>
            <a:videoFile r:link="rId1"/>
          </p:nvPr>
        </p:nvPicPr>
        <p:blipFill>
          <a:blip r:embed="rId4"/>
          <a:stretch>
            <a:fillRect/>
          </a:stretch>
        </p:blipFill>
        <p:spPr>
          <a:xfrm>
            <a:off x="740665" y="1472184"/>
            <a:ext cx="8079232" cy="4544568"/>
          </a:xfrm>
          <a:prstGeom prst="rect">
            <a:avLst/>
          </a:prstGeom>
        </p:spPr>
      </p:pic>
    </p:spTree>
    <p:extLst>
      <p:ext uri="{BB962C8B-B14F-4D97-AF65-F5344CB8AC3E}">
        <p14:creationId xmlns:p14="http://schemas.microsoft.com/office/powerpoint/2010/main" val="18603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2751" b="45803"/>
          <a:stretch/>
        </p:blipFill>
        <p:spPr>
          <a:xfrm>
            <a:off x="488747" y="878983"/>
            <a:ext cx="7494110" cy="3112239"/>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Content Placeholder 2"/>
          <p:cNvSpPr>
            <a:spLocks noGrp="1"/>
          </p:cNvSpPr>
          <p:nvPr>
            <p:ph idx="1"/>
          </p:nvPr>
        </p:nvSpPr>
        <p:spPr>
          <a:xfrm>
            <a:off x="208720" y="3991222"/>
            <a:ext cx="6598480" cy="2724887"/>
          </a:xfrm>
        </p:spPr>
        <p:txBody>
          <a:bodyPr>
            <a:noAutofit/>
          </a:bodyPr>
          <a:lstStyle/>
          <a:p>
            <a:pPr marL="0" indent="0">
              <a:buNone/>
            </a:pPr>
            <a:r>
              <a:rPr lang="en-GB" sz="2400" b="1" dirty="0"/>
              <a:t>The melting processing</a:t>
            </a:r>
          </a:p>
          <a:p>
            <a:pPr marL="0" indent="0">
              <a:buNone/>
            </a:pPr>
            <a:r>
              <a:rPr lang="en-GB" sz="2200" dirty="0"/>
              <a:t>As the granules are conveyed forward by the screw the melt pool and film extends until at the end of the screw all is melted. </a:t>
            </a:r>
          </a:p>
          <a:p>
            <a:pPr marL="0" indent="0">
              <a:buNone/>
            </a:pPr>
            <a:r>
              <a:rPr lang="en-GB" sz="2200" dirty="0"/>
              <a:t>This  distance or </a:t>
            </a:r>
            <a:r>
              <a:rPr lang="en-GB" sz="2200" b="1" dirty="0"/>
              <a:t>residence time </a:t>
            </a:r>
            <a:r>
              <a:rPr lang="en-GB" sz="2200" dirty="0"/>
              <a:t>is critical as you require the polymer to minimise its time at high temperature to avoid degradation…</a:t>
            </a:r>
          </a:p>
        </p:txBody>
      </p:sp>
      <p:sp>
        <p:nvSpPr>
          <p:cNvPr id="7" name="Slide Number Placeholder 6"/>
          <p:cNvSpPr>
            <a:spLocks noGrp="1"/>
          </p:cNvSpPr>
          <p:nvPr>
            <p:ph type="sldNum" sz="quarter" idx="12"/>
          </p:nvPr>
        </p:nvSpPr>
        <p:spPr/>
        <p:txBody>
          <a:bodyPr/>
          <a:lstStyle/>
          <a:p>
            <a:fld id="{F71EA363-3AA4-554B-864A-16EC408230E4}" type="slidenum">
              <a:rPr lang="en-GB" smtClean="0"/>
              <a:pPr/>
              <a:t>13</a:t>
            </a:fld>
            <a:endParaRPr lang="en-GB"/>
          </a:p>
        </p:txBody>
      </p:sp>
    </p:spTree>
    <p:extLst>
      <p:ext uri="{BB962C8B-B14F-4D97-AF65-F5344CB8AC3E}">
        <p14:creationId xmlns:p14="http://schemas.microsoft.com/office/powerpoint/2010/main" val="1153685570"/>
      </p:ext>
    </p:extLst>
  </p:cSld>
  <p:clrMapOvr>
    <a:masterClrMapping/>
  </p:clrMapOvr>
  <mc:AlternateContent xmlns:mc="http://schemas.openxmlformats.org/markup-compatibility/2006" xmlns:p14="http://schemas.microsoft.com/office/powerpoint/2010/main">
    <mc:Choice Requires="p14">
      <p:transition spd="slow" p14:dur="2000" advTm="76261"/>
    </mc:Choice>
    <mc:Fallback xmlns="">
      <p:transition spd="slow" advTm="76261"/>
    </mc:Fallback>
  </mc:AlternateContent>
  <p:extLst>
    <p:ext uri="{3A86A75C-4F4B-4683-9AE1-C65F6400EC91}">
      <p14:laserTraceLst xmlns:p14="http://schemas.microsoft.com/office/powerpoint/2010/main">
        <p14:tracePtLst>
          <p14:tracePt t="27237" x="1892300" y="2184400"/>
          <p14:tracePt t="27262" x="1866900" y="1993900"/>
          <p14:tracePt t="27323" x="1828800" y="1911350"/>
          <p14:tracePt t="27501" x="1524000" y="1955800"/>
          <p14:tracePt t="27503" x="1492250" y="1949450"/>
          <p14:tracePt t="27510" x="1479550" y="1936750"/>
          <p14:tracePt t="27521" x="1460500" y="1911350"/>
          <p14:tracePt t="27530" x="1447800" y="1892300"/>
          <p14:tracePt t="27547" x="1441450" y="1866900"/>
          <p14:tracePt t="27563" x="1435100" y="1847850"/>
          <p14:tracePt t="27581" x="1435100" y="1841500"/>
          <p14:tracePt t="27597" x="1428750" y="1828800"/>
          <p14:tracePt t="27613" x="1403350" y="1828800"/>
          <p14:tracePt t="27630" x="1327150" y="1835150"/>
          <p14:tracePt t="27648" x="1212850" y="1866900"/>
          <p14:tracePt t="27663" x="1117600" y="1873250"/>
          <p14:tracePt t="27680" x="1098550" y="1873250"/>
          <p14:tracePt t="27725" x="1098550" y="1866900"/>
          <p14:tracePt t="27741" x="1098550" y="1860550"/>
          <p14:tracePt t="27797" x="1104900" y="1860550"/>
          <p14:tracePt t="27805" x="1111250" y="1860550"/>
          <p14:tracePt t="27813" x="1143000" y="1860550"/>
          <p14:tracePt t="27830" x="1219200" y="1873250"/>
          <p14:tracePt t="27847" x="1282700" y="1898650"/>
          <p14:tracePt t="27864" x="1308100" y="1905000"/>
          <p14:tracePt t="27880" x="1314450" y="1905000"/>
          <p14:tracePt t="27934" x="1327150" y="1905000"/>
          <p14:tracePt t="27941" x="1339850" y="1911350"/>
          <p14:tracePt t="27950" x="1346200" y="1911350"/>
          <p14:tracePt t="27964" x="1358900" y="1924050"/>
          <p14:tracePt t="28109" x="1365250" y="1924050"/>
          <p14:tracePt t="28122" x="1371600" y="1924050"/>
          <p14:tracePt t="28125" x="1384300" y="1924050"/>
          <p14:tracePt t="28133" x="1390650" y="1924050"/>
          <p14:tracePt t="28147" x="1409700" y="1924050"/>
          <p14:tracePt t="28164" x="1435100" y="1924050"/>
          <p14:tracePt t="28181" x="1466850" y="1924050"/>
          <p14:tracePt t="28197" x="1581150" y="1924050"/>
          <p14:tracePt t="28214" x="1676400" y="1924050"/>
          <p14:tracePt t="28231" x="1784350" y="1924050"/>
          <p14:tracePt t="28247" x="1879600" y="1924050"/>
          <p14:tracePt t="28264" x="1981200" y="1924050"/>
          <p14:tracePt t="28280" x="2101850" y="1924050"/>
          <p14:tracePt t="28297" x="2254250" y="1924050"/>
          <p14:tracePt t="28314" x="2355850" y="1924050"/>
          <p14:tracePt t="28330" x="2438400" y="1924050"/>
          <p14:tracePt t="28347" x="2501900" y="1924050"/>
          <p14:tracePt t="28364" x="2559050" y="1924050"/>
          <p14:tracePt t="28365" x="2609850" y="1924050"/>
          <p14:tracePt t="28381" x="2679700" y="1924050"/>
          <p14:tracePt t="28397" x="2990850" y="1924050"/>
          <p14:tracePt t="28414" x="3200400" y="1924050"/>
          <p14:tracePt t="28430" x="3346450" y="1905000"/>
          <p14:tracePt t="28447" x="3441700" y="1892300"/>
          <p14:tracePt t="28464" x="3524250" y="1879600"/>
          <p14:tracePt t="28480" x="3632200" y="1873250"/>
          <p14:tracePt t="28497" x="3810000" y="1873250"/>
          <p14:tracePt t="28514" x="4057650" y="1835150"/>
          <p14:tracePt t="28530" x="4248150" y="1803400"/>
          <p14:tracePt t="28547" x="4356100" y="1790700"/>
          <p14:tracePt t="28548" x="4387850" y="1778000"/>
          <p14:tracePt t="28564" x="4413250" y="1778000"/>
          <p14:tracePt t="28580" x="4502150" y="1778000"/>
          <p14:tracePt t="28597" x="4686300" y="1778000"/>
          <p14:tracePt t="28614" x="4819650" y="1778000"/>
          <p14:tracePt t="28630" x="4889500" y="1778000"/>
          <p14:tracePt t="28647" x="4908550" y="1778000"/>
          <p14:tracePt t="28664" x="4914900" y="1778000"/>
          <p14:tracePt t="28680" x="4953000" y="1778000"/>
          <p14:tracePt t="28697" x="5022850" y="1778000"/>
          <p14:tracePt t="28714" x="5111750" y="1778000"/>
          <p14:tracePt t="28730" x="5149850" y="1778000"/>
          <p14:tracePt t="28789" x="5156200" y="1778000"/>
          <p14:tracePt t="29045" x="5162550" y="1778000"/>
          <p14:tracePt t="29055" x="5162550" y="1784350"/>
          <p14:tracePt t="29061" x="5162550" y="1809750"/>
          <p14:tracePt t="29071" x="5162550" y="1828800"/>
          <p14:tracePt t="29081" x="5149850" y="1854200"/>
          <p14:tracePt t="29097" x="5143500" y="1943100"/>
          <p14:tracePt t="29114" x="5137150" y="2044700"/>
          <p14:tracePt t="29131" x="5137150" y="2178050"/>
          <p14:tracePt t="29147" x="5149850" y="2305050"/>
          <p14:tracePt t="29164" x="5162550" y="2419350"/>
          <p14:tracePt t="29181" x="5187950" y="2540000"/>
          <p14:tracePt t="29197" x="5219700" y="2654300"/>
          <p14:tracePt t="29214" x="5219700" y="2686050"/>
          <p14:tracePt t="29231" x="5226050" y="2705100"/>
          <p14:tracePt t="29247" x="5238750" y="2730500"/>
          <p14:tracePt t="29264" x="5238750" y="2755900"/>
          <p14:tracePt t="29281" x="5238750" y="2774950"/>
          <p14:tracePt t="29297" x="5238750" y="2800350"/>
          <p14:tracePt t="29314" x="5232400" y="2806700"/>
          <p14:tracePt t="29421" x="5226050" y="2800350"/>
          <p14:tracePt t="29461" x="5226050" y="2794000"/>
          <p14:tracePt t="29472" x="5226050" y="2787650"/>
          <p14:tracePt t="29477" x="5226050" y="2781300"/>
          <p14:tracePt t="29584" x="5219700" y="2774950"/>
          <p14:tracePt t="29589" x="5213350" y="2762250"/>
          <p14:tracePt t="29597" x="5207000" y="2762250"/>
          <p14:tracePt t="29614" x="5200650" y="2762250"/>
          <p14:tracePt t="29647" x="5194300" y="2762250"/>
          <p14:tracePt t="29664" x="5187950" y="2755900"/>
          <p14:tracePt t="29681" x="5181600" y="2749550"/>
          <p14:tracePt t="29697" x="5175250" y="2749550"/>
          <p14:tracePt t="35245" x="5175250" y="2705100"/>
          <p14:tracePt t="35256" x="5175250" y="2482850"/>
          <p14:tracePt t="35261" x="5175250" y="2241550"/>
          <p14:tracePt t="35270" x="5168900" y="2082800"/>
          <p14:tracePt t="35283" x="5130800" y="2012950"/>
          <p14:tracePt t="35300" x="5035550" y="1930400"/>
          <p14:tracePt t="35316" x="4914900" y="1892300"/>
          <p14:tracePt t="35333" x="4686300" y="1885950"/>
          <p14:tracePt t="35349" x="4349750" y="1974850"/>
          <p14:tracePt t="35366" x="3937000" y="2095500"/>
          <p14:tracePt t="35383" x="3556000" y="2146300"/>
          <p14:tracePt t="35400" x="3327400" y="2178050"/>
          <p14:tracePt t="35416" x="3130550" y="2178050"/>
          <p14:tracePt t="35433" x="3003550" y="2178050"/>
          <p14:tracePt t="35450" x="2908300" y="2178050"/>
          <p14:tracePt t="35466" x="2838450" y="2146300"/>
          <p14:tracePt t="35483" x="2743200" y="2127250"/>
          <p14:tracePt t="35501" x="2628900" y="2127250"/>
          <p14:tracePt t="35517" x="2540000" y="2127250"/>
          <p14:tracePt t="35533" x="2457450" y="2127250"/>
          <p14:tracePt t="35549" x="2438400" y="2127250"/>
          <p14:tracePt t="35566" x="2381250" y="2108200"/>
          <p14:tracePt t="35583" x="2292350" y="2076450"/>
          <p14:tracePt t="35599" x="2184400" y="2038350"/>
          <p14:tracePt t="35616" x="2101850" y="2006600"/>
          <p14:tracePt t="35633" x="2082800" y="1993900"/>
          <p14:tracePt t="35650" x="2076450" y="1987550"/>
          <p14:tracePt t="35666" x="2057400" y="1968500"/>
          <p14:tracePt t="35683" x="2032000" y="1949450"/>
          <p14:tracePt t="35700" x="1962150" y="1911350"/>
          <p14:tracePt t="35716" x="1898650" y="1905000"/>
          <p14:tracePt t="35733" x="1816100" y="1892300"/>
          <p14:tracePt t="35749" x="1797050" y="1892300"/>
          <p14:tracePt t="35783" x="1790700" y="1892300"/>
          <p14:tracePt t="35799" x="1733550" y="1866900"/>
          <p14:tracePt t="35816" x="1682750" y="1847850"/>
          <p14:tracePt t="35833" x="1600200" y="1835150"/>
          <p14:tracePt t="35850" x="1593850" y="1835150"/>
          <p14:tracePt t="35902" x="1581150" y="1828800"/>
          <p14:tracePt t="35909" x="1574800" y="1828800"/>
          <p14:tracePt t="35918" x="1555750" y="1822450"/>
          <p14:tracePt t="35933" x="1524000" y="1822450"/>
          <p14:tracePt t="35966" x="1517650" y="1809750"/>
          <p14:tracePt t="36013" x="1511300" y="1809750"/>
          <p14:tracePt t="36025" x="1492250" y="1809750"/>
          <p14:tracePt t="36029" x="1473200" y="1809750"/>
          <p14:tracePt t="36041" x="1454150" y="1809750"/>
          <p14:tracePt t="36049" x="1447800" y="1809750"/>
          <p14:tracePt t="36066" x="1441450" y="1809750"/>
          <p14:tracePt t="36133" x="1435100" y="1809750"/>
          <p14:tracePt t="36141" x="1422400" y="1816100"/>
          <p14:tracePt t="36150" x="1409700" y="1828800"/>
          <p14:tracePt t="36166" x="1390650" y="1835150"/>
          <p14:tracePt t="36183" x="1377950" y="1847850"/>
          <p14:tracePt t="36200" x="1371600" y="1854200"/>
          <p14:tracePt t="36242" x="1358900" y="1854200"/>
          <p14:tracePt t="36250" x="1352550" y="1854200"/>
          <p14:tracePt t="36266" x="1320800" y="1873250"/>
          <p14:tracePt t="36283" x="1282700" y="1885950"/>
          <p14:tracePt t="36300" x="1250950" y="1898650"/>
          <p14:tracePt t="36316" x="1231900" y="1911350"/>
          <p14:tracePt t="36333" x="1212850" y="1917700"/>
          <p14:tracePt t="36350" x="1181100" y="1936750"/>
          <p14:tracePt t="36367" x="1111250" y="1962150"/>
          <p14:tracePt t="36383" x="1035050" y="2000250"/>
          <p14:tracePt t="36400" x="977900" y="2038350"/>
          <p14:tracePt t="36416" x="946150" y="2063750"/>
          <p14:tracePt t="36470" x="933450" y="2070100"/>
          <p14:tracePt t="36477" x="933450" y="2076450"/>
          <p14:tracePt t="36485" x="927100" y="2082800"/>
          <p14:tracePt t="36500" x="908050" y="2082800"/>
          <p14:tracePt t="36516" x="889000" y="2095500"/>
          <p14:tracePt t="36575" x="889000" y="2101850"/>
          <p14:tracePt t="36592" x="876300" y="2114550"/>
          <p14:tracePt t="36597" x="863600" y="2127250"/>
          <p14:tracePt t="36607" x="850900" y="2139950"/>
          <p14:tracePt t="36616" x="844550" y="2146300"/>
          <p14:tracePt t="36633" x="844550" y="2159000"/>
          <p14:tracePt t="36650" x="844550" y="2165350"/>
          <p14:tracePt t="36693" x="844550" y="2171700"/>
          <p14:tracePt t="36704" x="844550" y="2184400"/>
          <p14:tracePt t="36719" x="844550" y="2197100"/>
          <p14:tracePt t="36733" x="850900" y="2216150"/>
          <p14:tracePt t="36750" x="857250" y="2241550"/>
          <p14:tracePt t="36767" x="869950" y="2254250"/>
          <p14:tracePt t="36783" x="876300" y="2254250"/>
          <p14:tracePt t="36816" x="889000" y="2254250"/>
          <p14:tracePt t="36833" x="908050" y="2260600"/>
          <p14:tracePt t="36850" x="927100" y="2260600"/>
          <p14:tracePt t="36867" x="933450" y="2260600"/>
          <p14:tracePt t="36883" x="952500" y="2266950"/>
          <p14:tracePt t="36916" x="977900" y="2266950"/>
          <p14:tracePt t="36933" x="1047750" y="2266950"/>
          <p14:tracePt t="36950" x="1111250" y="2260600"/>
          <p14:tracePt t="36966" x="1143000" y="2247900"/>
          <p14:tracePt t="36983" x="1168400" y="2228850"/>
          <p14:tracePt t="37000" x="1174750" y="2203450"/>
          <p14:tracePt t="37017" x="1181100" y="2178050"/>
          <p14:tracePt t="37033" x="1187450" y="2133600"/>
          <p14:tracePt t="37050" x="1193800" y="2082800"/>
          <p14:tracePt t="37067" x="1193800" y="2044700"/>
          <p14:tracePt t="37083" x="1193800" y="1981200"/>
          <p14:tracePt t="37085" x="1193800" y="1962150"/>
          <p14:tracePt t="37100" x="1193800" y="1943100"/>
          <p14:tracePt t="37117" x="1117600" y="1790700"/>
          <p14:tracePt t="37133" x="1073150" y="1708150"/>
          <p14:tracePt t="37150" x="1009650" y="1606550"/>
          <p14:tracePt t="37167" x="965200" y="1530350"/>
          <p14:tracePt t="37183" x="914400" y="1454150"/>
          <p14:tracePt t="37200" x="863600" y="1384300"/>
          <p14:tracePt t="37217" x="825500" y="1346200"/>
          <p14:tracePt t="37233" x="812800" y="1339850"/>
          <p14:tracePt t="37250" x="806450" y="1333500"/>
          <p14:tracePt t="37267" x="787400" y="1333500"/>
          <p14:tracePt t="37283" x="774700" y="1333500"/>
          <p14:tracePt t="37285" x="768350" y="1333500"/>
          <p14:tracePt t="37300" x="755650" y="1333500"/>
          <p14:tracePt t="37317" x="698500" y="1333500"/>
          <p14:tracePt t="37333" x="635000" y="1352550"/>
          <p14:tracePt t="37350" x="584200" y="1377950"/>
          <p14:tracePt t="37367" x="552450" y="1397000"/>
          <p14:tracePt t="37383" x="533400" y="1416050"/>
          <p14:tracePt t="37400" x="527050" y="1422400"/>
          <p14:tracePt t="37417" x="514350" y="1447800"/>
          <p14:tracePt t="37433" x="495300" y="1485900"/>
          <p14:tracePt t="37450" x="463550" y="1524000"/>
          <p14:tracePt t="37467" x="431800" y="1600200"/>
          <p14:tracePt t="37483" x="419100" y="1644650"/>
          <p14:tracePt t="37501" x="419100" y="1695450"/>
          <p14:tracePt t="37517" x="419100" y="1746250"/>
          <p14:tracePt t="37533" x="419100" y="1784350"/>
          <p14:tracePt t="37550" x="425450" y="1816100"/>
          <p14:tracePt t="37567" x="425450" y="1854200"/>
          <p14:tracePt t="37583" x="444500" y="1917700"/>
          <p14:tracePt t="37600" x="457200" y="1968500"/>
          <p14:tracePt t="37617" x="482600" y="2032000"/>
          <p14:tracePt t="37634" x="488950" y="2063750"/>
          <p14:tracePt t="37650" x="488950" y="2076450"/>
          <p14:tracePt t="37667" x="501650" y="2120900"/>
          <p14:tracePt t="37684" x="546100" y="2178050"/>
          <p14:tracePt t="37684" x="584200" y="2235200"/>
          <p14:tracePt t="37700" x="628650" y="2279650"/>
          <p14:tracePt t="37717" x="704850" y="2349500"/>
          <p14:tracePt t="37733" x="711200" y="2362200"/>
          <p14:tracePt t="37750" x="711200" y="2368550"/>
          <p14:tracePt t="38077" x="717550" y="2368550"/>
          <p14:tracePt t="38085" x="723900" y="2368550"/>
          <p14:tracePt t="38094" x="742950" y="2368550"/>
          <p14:tracePt t="38102" x="762000" y="2368550"/>
          <p14:tracePt t="38117" x="812800" y="2336800"/>
          <p14:tracePt t="38134" x="844550" y="2305050"/>
          <p14:tracePt t="38150" x="908050" y="2266950"/>
          <p14:tracePt t="38167" x="996950" y="2216150"/>
          <p14:tracePt t="38184" x="1073150" y="2171700"/>
          <p14:tracePt t="38200" x="1162050" y="2114550"/>
          <p14:tracePt t="38217" x="1212850" y="2076450"/>
          <p14:tracePt t="38234" x="1250950" y="2051050"/>
          <p14:tracePt t="38250" x="1276350" y="2032000"/>
          <p14:tracePt t="38267" x="1295400" y="2000250"/>
          <p14:tracePt t="38269" x="1295400" y="1987550"/>
          <p14:tracePt t="38284" x="1308100" y="1974850"/>
          <p14:tracePt t="38300" x="1308100" y="1968500"/>
          <p14:tracePt t="38317" x="1308100" y="1955800"/>
          <p14:tracePt t="38350" x="1314450" y="1949450"/>
          <p14:tracePt t="38367" x="1314450" y="1943100"/>
          <p14:tracePt t="38384" x="1327150" y="1930400"/>
          <p14:tracePt t="38429" x="1327150" y="1917700"/>
          <p14:tracePt t="38439" x="1327150" y="1911350"/>
          <p14:tracePt t="38461" x="1327150" y="1898650"/>
          <p14:tracePt t="38477" x="1327150" y="1892300"/>
          <p14:tracePt t="38486" x="1339850" y="1885950"/>
          <p14:tracePt t="38501" x="1339850" y="1879600"/>
          <p14:tracePt t="38517" x="1339850" y="1873250"/>
          <p14:tracePt t="38534" x="1339850" y="1866900"/>
          <p14:tracePt t="38575" x="1339850" y="1860550"/>
          <p14:tracePt t="38584" x="1339850" y="1854200"/>
          <p14:tracePt t="38600" x="1339850" y="1841500"/>
          <p14:tracePt t="38617" x="1339850" y="1835150"/>
          <p14:tracePt t="38634" x="1339850" y="1828800"/>
          <p14:tracePt t="38650" x="1339850" y="1809750"/>
          <p14:tracePt t="38667" x="1339850" y="1797050"/>
          <p14:tracePt t="38684" x="1339850" y="1784350"/>
          <p14:tracePt t="38685" x="1339850" y="1778000"/>
          <p14:tracePt t="39316" x="1339850" y="1771650"/>
          <p14:tracePt t="39325" x="1352550" y="1771650"/>
          <p14:tracePt t="39334" x="1358900" y="1771650"/>
          <p14:tracePt t="39351" x="1377950" y="1778000"/>
          <p14:tracePt t="39367" x="1403350" y="1784350"/>
          <p14:tracePt t="39384" x="1428750" y="1790700"/>
          <p14:tracePt t="39401" x="1447800" y="1790700"/>
          <p14:tracePt t="39417" x="1466850" y="1790700"/>
          <p14:tracePt t="39434" x="1492250" y="1797050"/>
          <p14:tracePt t="39451" x="1530350" y="1797050"/>
          <p14:tracePt t="39467" x="1581150" y="1797050"/>
          <p14:tracePt t="39484" x="1631950" y="1797050"/>
          <p14:tracePt t="39501" x="1670050" y="1797050"/>
          <p14:tracePt t="39517" x="1689100" y="1797050"/>
          <p14:tracePt t="39534" x="1714500" y="1797050"/>
          <p14:tracePt t="39552" x="1765300" y="1803400"/>
          <p14:tracePt t="39568" x="1841500" y="1803400"/>
          <p14:tracePt t="39584" x="1905000" y="1803400"/>
          <p14:tracePt t="39601" x="1962150" y="1803400"/>
          <p14:tracePt t="39617" x="2006600" y="1803400"/>
          <p14:tracePt t="39634" x="2038350" y="1803400"/>
          <p14:tracePt t="39651" x="2076450" y="1803400"/>
          <p14:tracePt t="39668" x="2127250" y="1803400"/>
          <p14:tracePt t="39684" x="2197100" y="1803400"/>
          <p14:tracePt t="39701" x="2286000" y="1803400"/>
          <p14:tracePt t="39717" x="2311400" y="1803400"/>
          <p14:tracePt t="39734" x="2317750" y="1803400"/>
          <p14:tracePt t="39751" x="2336800" y="1809750"/>
          <p14:tracePt t="39768" x="2381250" y="1809750"/>
          <p14:tracePt t="39784" x="2451100" y="1809750"/>
          <p14:tracePt t="39801" x="2533650" y="1809750"/>
          <p14:tracePt t="39817" x="2597150" y="1816100"/>
          <p14:tracePt t="39834" x="2654300" y="1816100"/>
          <p14:tracePt t="39851" x="2705100" y="1816100"/>
          <p14:tracePt t="39867" x="2755900" y="1822450"/>
          <p14:tracePt t="39884" x="2813050" y="1822450"/>
          <p14:tracePt t="39901" x="2857500" y="1822450"/>
          <p14:tracePt t="39918" x="2908300" y="1822450"/>
          <p14:tracePt t="39934" x="2940050" y="1822450"/>
          <p14:tracePt t="39951" x="2965450" y="1822450"/>
          <p14:tracePt t="39968" x="3009900" y="1828800"/>
          <p14:tracePt t="39984" x="3079750" y="1835150"/>
          <p14:tracePt t="40001" x="3162300" y="1847850"/>
          <p14:tracePt t="40018" x="3238500" y="1847850"/>
          <p14:tracePt t="40034" x="3282950" y="1847850"/>
          <p14:tracePt t="40051" x="3321050" y="1854200"/>
          <p14:tracePt t="40068" x="3359150" y="1854200"/>
          <p14:tracePt t="40084" x="3448050" y="1860550"/>
          <p14:tracePt t="40101" x="3632200" y="1860550"/>
          <p14:tracePt t="40118" x="3746500" y="1860550"/>
          <p14:tracePt t="40134" x="3803650" y="1866900"/>
          <p14:tracePt t="40151" x="3829050" y="1866900"/>
          <p14:tracePt t="40168" x="3841750" y="1866900"/>
          <p14:tracePt t="40185" x="3873500" y="1866900"/>
          <p14:tracePt t="40201" x="3917950" y="1866900"/>
          <p14:tracePt t="40218" x="3968750" y="1866900"/>
          <p14:tracePt t="40234" x="4013200" y="1866900"/>
          <p14:tracePt t="40251" x="4057650" y="1866900"/>
          <p14:tracePt t="40268" x="4089400" y="1866900"/>
          <p14:tracePt t="40284" x="4133850" y="1866900"/>
          <p14:tracePt t="40301" x="4235450" y="1866900"/>
          <p14:tracePt t="40318" x="4311650" y="1866900"/>
          <p14:tracePt t="40334" x="4368800" y="1866900"/>
          <p14:tracePt t="40351" x="4381500" y="1866900"/>
          <p14:tracePt t="40408" x="4387850" y="1866900"/>
          <p14:tracePt t="40413" x="4400550" y="1866900"/>
          <p14:tracePt t="40425" x="4413250" y="1866900"/>
          <p14:tracePt t="40434" x="4432300" y="1866900"/>
          <p14:tracePt t="40451" x="4451350" y="1866900"/>
          <p14:tracePt t="40468" x="4470400" y="1866900"/>
          <p14:tracePt t="40484" x="4476750" y="1866900"/>
          <p14:tracePt t="40501" x="4483100" y="1873250"/>
          <p14:tracePt t="40518" x="4495800" y="1873250"/>
          <p14:tracePt t="40535" x="4502150" y="1873250"/>
          <p14:tracePt t="40551" x="4514850" y="1873250"/>
          <p14:tracePt t="40607" x="4521200" y="1873250"/>
          <p14:tracePt t="40613" x="4527550" y="1873250"/>
          <p14:tracePt t="40623" x="4546600" y="1873250"/>
          <p14:tracePt t="40636" x="4559300" y="1873250"/>
          <p14:tracePt t="40651" x="4578350" y="1873250"/>
          <p14:tracePt t="40668" x="4597400" y="1873250"/>
          <p14:tracePt t="40701" x="4610100" y="1873250"/>
          <p14:tracePt t="40718" x="4629150" y="1873250"/>
          <p14:tracePt t="40735" x="4641850" y="1873250"/>
          <p14:tracePt t="40751" x="4654550" y="1873250"/>
          <p14:tracePt t="40813" x="4667250" y="1873250"/>
          <p14:tracePt t="40825" x="4679950" y="1873250"/>
          <p14:tracePt t="40829" x="4699000" y="1873250"/>
          <p14:tracePt t="40840" x="4718050" y="1873250"/>
          <p14:tracePt t="40851" x="4724400" y="1873250"/>
          <p14:tracePt t="40868" x="4762500" y="1873250"/>
          <p14:tracePt t="40885" x="4781550" y="1873250"/>
          <p14:tracePt t="40901" x="4787900" y="1873250"/>
          <p14:tracePt t="41157" x="4762500" y="1873250"/>
          <p14:tracePt t="41166" x="4718050" y="1873250"/>
          <p14:tracePt t="41176" x="4673600" y="1866900"/>
          <p14:tracePt t="41185" x="4629150" y="1860550"/>
          <p14:tracePt t="41201" x="4533900" y="1841500"/>
          <p14:tracePt t="41218" x="4445000" y="1835150"/>
          <p14:tracePt t="41235" x="4387850" y="1828800"/>
          <p14:tracePt t="41251" x="4318000" y="1828800"/>
          <p14:tracePt t="41268" x="4241800" y="1828800"/>
          <p14:tracePt t="41285" x="4064000" y="1828800"/>
          <p14:tracePt t="41301" x="3898900" y="1828800"/>
          <p14:tracePt t="41318" x="3733800" y="1828800"/>
          <p14:tracePt t="41335" x="3556000" y="1828800"/>
          <p14:tracePt t="41351" x="3403600" y="1828800"/>
          <p14:tracePt t="41368" x="3263900" y="1828800"/>
          <p14:tracePt t="41385" x="3124200" y="1828800"/>
          <p14:tracePt t="41401" x="3016250" y="1828800"/>
          <p14:tracePt t="41418" x="2908300" y="1828800"/>
          <p14:tracePt t="41436" x="2794000" y="1828800"/>
          <p14:tracePt t="41451" x="2692400" y="1828800"/>
          <p14:tracePt t="41468" x="2565400" y="1828800"/>
          <p14:tracePt t="41485" x="2387600" y="1828800"/>
          <p14:tracePt t="41501" x="2254250" y="1828800"/>
          <p14:tracePt t="41518" x="2127250" y="1816100"/>
          <p14:tracePt t="41535" x="2025650" y="1816100"/>
          <p14:tracePt t="41551" x="1936750" y="1816100"/>
          <p14:tracePt t="41568" x="1873250" y="1803400"/>
          <p14:tracePt t="41585" x="1822450" y="1797050"/>
          <p14:tracePt t="41601" x="1771650" y="1797050"/>
          <p14:tracePt t="41618" x="1714500" y="1797050"/>
          <p14:tracePt t="41635" x="1663700" y="1797050"/>
          <p14:tracePt t="41652" x="1612900" y="1797050"/>
          <p14:tracePt t="41668" x="1574800" y="1784350"/>
          <p14:tracePt t="41685" x="1511300" y="1778000"/>
          <p14:tracePt t="41702" x="1454150" y="1771650"/>
          <p14:tracePt t="41718" x="1409700" y="1758950"/>
          <p14:tracePt t="41735" x="1390650" y="1758950"/>
          <p14:tracePt t="41854" x="1409700" y="1758950"/>
          <p14:tracePt t="41861" x="1441450" y="1758950"/>
          <p14:tracePt t="41870" x="1504950" y="1758950"/>
          <p14:tracePt t="41885" x="1663700" y="1758950"/>
          <p14:tracePt t="41902" x="1822450" y="1758950"/>
          <p14:tracePt t="41918" x="2000250" y="1758950"/>
          <p14:tracePt t="41935" x="2152650" y="1758950"/>
          <p14:tracePt t="41952" x="2260600" y="1758950"/>
          <p14:tracePt t="41969" x="2355850" y="1765300"/>
          <p14:tracePt t="41985" x="2457450" y="1765300"/>
          <p14:tracePt t="42002" x="2578100" y="1765300"/>
          <p14:tracePt t="42018" x="2711450" y="1765300"/>
          <p14:tracePt t="42035" x="2819400" y="1765300"/>
          <p14:tracePt t="42052" x="2940050" y="1765300"/>
          <p14:tracePt t="42053" x="2997200" y="1765300"/>
          <p14:tracePt t="42068" x="3048000" y="1765300"/>
          <p14:tracePt t="42085" x="3213100" y="1765300"/>
          <p14:tracePt t="42102" x="3346450" y="1765300"/>
          <p14:tracePt t="42118" x="3498850" y="1765300"/>
          <p14:tracePt t="42135" x="3638550" y="1765300"/>
          <p14:tracePt t="42152" x="3752850" y="1765300"/>
          <p14:tracePt t="42168" x="3867150" y="1765300"/>
          <p14:tracePt t="42185" x="3937000" y="1765300"/>
          <p14:tracePt t="42202" x="4032250" y="1765300"/>
          <p14:tracePt t="42218" x="4152900" y="1765300"/>
          <p14:tracePt t="42236" x="4260850" y="1765300"/>
          <p14:tracePt t="42252" x="4368800" y="1765300"/>
          <p14:tracePt t="42268" x="4464050" y="1765300"/>
          <p14:tracePt t="42285" x="4540250" y="1765300"/>
          <p14:tracePt t="42302" x="4572000" y="1771650"/>
          <p14:tracePt t="42318" x="4692650" y="1790700"/>
          <p14:tracePt t="42335" x="4794250" y="1803400"/>
          <p14:tracePt t="42352" x="4883150" y="1816100"/>
          <p14:tracePt t="42368" x="4940300" y="1828800"/>
          <p14:tracePt t="42385" x="4959350" y="1828800"/>
          <p14:tracePt t="42517" x="4933950" y="1828800"/>
          <p14:tracePt t="42525" x="4889500" y="1828800"/>
          <p14:tracePt t="42535" x="4838700" y="1822450"/>
          <p14:tracePt t="42552" x="4679950" y="1816100"/>
          <p14:tracePt t="42568" x="4483100" y="1816100"/>
          <p14:tracePt t="42585" x="4254500" y="1816100"/>
          <p14:tracePt t="42602" x="3987800" y="1803400"/>
          <p14:tracePt t="42618" x="3727450" y="1803400"/>
          <p14:tracePt t="42636" x="3498850" y="1803400"/>
          <p14:tracePt t="42652" x="3257550" y="1803400"/>
          <p14:tracePt t="42668" x="3016250" y="1803400"/>
          <p14:tracePt t="42685" x="2876550" y="1803400"/>
          <p14:tracePt t="42702" x="2762250" y="1803400"/>
          <p14:tracePt t="42719" x="2660650" y="1803400"/>
          <p14:tracePt t="42735" x="2571750" y="1803400"/>
          <p14:tracePt t="42752" x="2476500" y="1803400"/>
          <p14:tracePt t="42768" x="2387600" y="1803400"/>
          <p14:tracePt t="42785" x="2286000" y="1803400"/>
          <p14:tracePt t="42802" x="2197100" y="1803400"/>
          <p14:tracePt t="42819" x="2101850" y="1803400"/>
          <p14:tracePt t="42835" x="2032000" y="1797050"/>
          <p14:tracePt t="42852" x="1955800" y="1784350"/>
          <p14:tracePt t="42853" x="1936750" y="1784350"/>
          <p14:tracePt t="42868" x="1905000" y="1784350"/>
          <p14:tracePt t="42885" x="1866900" y="1784350"/>
          <p14:tracePt t="42902" x="1835150" y="1784350"/>
          <p14:tracePt t="42919" x="1784350" y="1784350"/>
          <p14:tracePt t="42935" x="1727200" y="1784350"/>
          <p14:tracePt t="42952" x="1651000" y="1784350"/>
          <p14:tracePt t="42969" x="1612900" y="1784350"/>
          <p14:tracePt t="42985" x="1600200" y="1784350"/>
          <p14:tracePt t="43022" x="1593850" y="1778000"/>
          <p14:tracePt t="43036" x="1581150" y="1778000"/>
          <p14:tracePt t="43052" x="1543050" y="1778000"/>
          <p14:tracePt t="43069" x="1473200" y="1778000"/>
          <p14:tracePt t="43085" x="1466850" y="1778000"/>
          <p14:tracePt t="43277" x="1504950" y="1778000"/>
          <p14:tracePt t="43285" x="1574800" y="1778000"/>
          <p14:tracePt t="43302" x="1765300" y="1778000"/>
          <p14:tracePt t="43319" x="2044700" y="1778000"/>
          <p14:tracePt t="43335" x="2305050" y="1778000"/>
          <p14:tracePt t="43352" x="2616200" y="1778000"/>
          <p14:tracePt t="43369" x="2832100" y="1803400"/>
          <p14:tracePt t="43385" x="2997200" y="1822450"/>
          <p14:tracePt t="43402" x="3168650" y="1847850"/>
          <p14:tracePt t="43419" x="3352800" y="1866900"/>
          <p14:tracePt t="43436" x="3556000" y="1866900"/>
          <p14:tracePt t="43453" x="3752850" y="1866900"/>
          <p14:tracePt t="43469" x="3987800" y="1873250"/>
          <p14:tracePt t="43486" x="4083050" y="1879600"/>
          <p14:tracePt t="43502" x="4146550" y="1892300"/>
          <p14:tracePt t="43519" x="4229100" y="1892300"/>
          <p14:tracePt t="43535" x="4324350" y="1892300"/>
          <p14:tracePt t="43552" x="4425950" y="1892300"/>
          <p14:tracePt t="43569" x="4521200" y="1898650"/>
          <p14:tracePt t="43585" x="4572000" y="1911350"/>
          <p14:tracePt t="43602" x="4591050" y="1924050"/>
          <p14:tracePt t="43619" x="4597400" y="1924050"/>
          <p14:tracePt t="43636" x="4635500" y="1930400"/>
          <p14:tracePt t="43637" x="4660900" y="1943100"/>
          <p14:tracePt t="43652" x="4686300" y="1943100"/>
          <p14:tracePt t="43669" x="4775200" y="1955800"/>
          <p14:tracePt t="43685" x="4787900" y="1955800"/>
          <p14:tracePt t="43702" x="4800600" y="1962150"/>
          <p14:tracePt t="43719" x="4800600" y="1968500"/>
          <p14:tracePt t="59717" x="4800600" y="1974850"/>
          <p14:tracePt t="59726" x="4775200" y="1955800"/>
          <p14:tracePt t="59733" x="4673600" y="1828800"/>
          <p14:tracePt t="59741" x="4502150" y="1651000"/>
          <p14:tracePt t="59757" x="4203700" y="1333500"/>
          <p14:tracePt t="59774" x="4006850" y="1111250"/>
          <p14:tracePt t="59791" x="3892550" y="971550"/>
          <p14:tracePt t="59808" x="3765550" y="914400"/>
          <p14:tracePt t="59824" x="3670300" y="901700"/>
          <p14:tracePt t="59841" x="3606800" y="927100"/>
          <p14:tracePt t="59858" x="3498850" y="965200"/>
          <p14:tracePt t="59874" x="3390900" y="1028700"/>
          <p14:tracePt t="59891" x="3289300" y="1149350"/>
          <p14:tracePt t="59892" x="3232150" y="1263650"/>
          <p14:tracePt t="59908" x="3187700" y="1390650"/>
          <p14:tracePt t="59909" x="3136900" y="1549400"/>
          <p14:tracePt t="59924" x="3111500" y="1714500"/>
          <p14:tracePt t="59941" x="3009900" y="2286000"/>
          <p14:tracePt t="59957" x="2908300" y="2616200"/>
          <p14:tracePt t="59974" x="2787650" y="3016250"/>
          <p14:tracePt t="59991" x="2781300" y="3295650"/>
          <p14:tracePt t="60008" x="2781300" y="3524250"/>
          <p14:tracePt t="60024" x="2781300" y="3683000"/>
          <p14:tracePt t="60041" x="2794000" y="3803650"/>
          <p14:tracePt t="60058" x="2774950" y="3879850"/>
          <p14:tracePt t="60074" x="2673350" y="3981450"/>
          <p14:tracePt t="60091" x="2546350" y="4038600"/>
          <p14:tracePt t="60108" x="2425700" y="4076700"/>
          <p14:tracePt t="60124" x="2336800" y="4076700"/>
          <p14:tracePt t="60141" x="2222500" y="4076700"/>
          <p14:tracePt t="60158" x="2101850" y="4083050"/>
          <p14:tracePt t="60175" x="1974850" y="4095750"/>
          <p14:tracePt t="60191" x="1866900" y="4102100"/>
          <p14:tracePt t="60208" x="1778000" y="4102100"/>
          <p14:tracePt t="60224" x="1708150" y="4076700"/>
          <p14:tracePt t="60241" x="1689100" y="4064000"/>
          <p14:tracePt t="60258" x="1670050" y="4019550"/>
          <p14:tracePt t="60274" x="1619250" y="3968750"/>
          <p14:tracePt t="60291" x="1498600" y="3905250"/>
          <p14:tracePt t="60292" x="1397000" y="3867150"/>
          <p14:tracePt t="60308" x="1301750" y="3829050"/>
          <p14:tracePt t="60324" x="1181100" y="3771900"/>
          <p14:tracePt t="60341" x="1123950" y="3708400"/>
          <p14:tracePt t="60358" x="1123950" y="3689350"/>
          <p14:tracePt t="60374" x="1123950" y="3670300"/>
          <p14:tracePt t="60391" x="1079500" y="3632200"/>
          <p14:tracePt t="60408" x="977900" y="3600450"/>
          <p14:tracePt t="60424" x="869950" y="3549650"/>
          <p14:tracePt t="60441" x="850900" y="3536950"/>
          <p14:tracePt t="60485" x="844550" y="3536950"/>
          <p14:tracePt t="60496" x="838200" y="3530600"/>
          <p14:tracePt t="60508" x="831850" y="3530600"/>
          <p14:tracePt t="60524" x="781050" y="3517900"/>
          <p14:tracePt t="60525" x="774700" y="3517900"/>
          <p14:tracePt t="60541" x="768350" y="3517900"/>
          <p14:tracePt t="60621" x="762000" y="3517900"/>
          <p14:tracePt t="60726" x="762000" y="3524250"/>
          <p14:tracePt t="60733" x="762000" y="3530600"/>
          <p14:tracePt t="60741" x="762000" y="3549650"/>
          <p14:tracePt t="60758" x="787400" y="3581400"/>
          <p14:tracePt t="60775" x="844550" y="3619500"/>
          <p14:tracePt t="60791" x="863600" y="3632200"/>
          <p14:tracePt t="60853" x="882650" y="3632200"/>
          <p14:tracePt t="60862" x="901700" y="3632200"/>
          <p14:tracePt t="60869" x="914400" y="3632200"/>
          <p14:tracePt t="60878" x="939800" y="3632200"/>
          <p14:tracePt t="60892" x="971550" y="3632200"/>
          <p14:tracePt t="60908" x="990600" y="3613150"/>
          <p14:tracePt t="60925" x="1009650" y="3575050"/>
          <p14:tracePt t="60941" x="1016000" y="3536950"/>
          <p14:tracePt t="60958" x="1016000" y="3492500"/>
          <p14:tracePt t="60975" x="1016000" y="3435350"/>
          <p14:tracePt t="60991" x="1016000" y="3308350"/>
          <p14:tracePt t="61008" x="1009650" y="3213100"/>
          <p14:tracePt t="61025" x="971550" y="3136900"/>
          <p14:tracePt t="61041" x="939800" y="3079750"/>
          <p14:tracePt t="61058" x="908050" y="3041650"/>
          <p14:tracePt t="61075" x="895350" y="3028950"/>
          <p14:tracePt t="61091" x="889000" y="3022600"/>
          <p14:tracePt t="61093" x="876300" y="3022600"/>
          <p14:tracePt t="61108" x="850900" y="3009900"/>
          <p14:tracePt t="61125" x="800100" y="3009900"/>
          <p14:tracePt t="61141" x="774700" y="3016250"/>
          <p14:tracePt t="61158" x="742950" y="3041650"/>
          <p14:tracePt t="61175" x="730250" y="3073400"/>
          <p14:tracePt t="61191" x="723900" y="3098800"/>
          <p14:tracePt t="61208" x="723900" y="3130550"/>
          <p14:tracePt t="61225" x="723900" y="3175000"/>
          <p14:tracePt t="61241" x="730250" y="3213100"/>
          <p14:tracePt t="61258" x="730250" y="3270250"/>
          <p14:tracePt t="61275" x="736600" y="3295650"/>
          <p14:tracePt t="61292" x="755650" y="3327400"/>
          <p14:tracePt t="61309" x="781050" y="3359150"/>
          <p14:tracePt t="61310" x="781050" y="3378200"/>
          <p14:tracePt t="61325" x="787400" y="3384550"/>
          <p14:tracePt t="61382" x="800100" y="3390900"/>
          <p14:tracePt t="61400" x="800100" y="3397250"/>
          <p14:tracePt t="61405" x="806450" y="3397250"/>
          <p14:tracePt t="62733" x="812800" y="3397250"/>
          <p14:tracePt t="62741" x="819150" y="3397250"/>
          <p14:tracePt t="62752" x="831850" y="3397250"/>
          <p14:tracePt t="62759" x="838200" y="3397250"/>
          <p14:tracePt t="62775" x="895350" y="3403600"/>
          <p14:tracePt t="62792" x="1035050" y="3429000"/>
          <p14:tracePt t="62809" x="1181100" y="3454400"/>
          <p14:tracePt t="62825" x="1257300" y="3460750"/>
          <p14:tracePt t="62842" x="1282700" y="3460750"/>
          <p14:tracePt t="62875" x="1289050" y="3460750"/>
          <p14:tracePt t="62893" x="1295400" y="3460750"/>
          <p14:tracePt t="62941" x="1301750" y="3460750"/>
          <p14:tracePt t="62958" x="1308100" y="3460750"/>
          <p14:tracePt t="63101" x="1301750" y="3460750"/>
          <p14:tracePt t="63109" x="1289050" y="3460750"/>
          <p14:tracePt t="63125" x="1257300" y="3460750"/>
          <p14:tracePt t="63142" x="1244600" y="3460750"/>
          <p14:tracePt t="63159" x="1238250" y="3460750"/>
          <p14:tracePt t="63397" x="1250950" y="3460750"/>
          <p14:tracePt t="63417" x="1257300" y="3460750"/>
          <p14:tracePt t="63421" x="1263650" y="3460750"/>
          <p14:tracePt t="63434" x="1263650" y="3467100"/>
          <p14:tracePt t="63442" x="1270000" y="3467100"/>
          <p14:tracePt t="63459" x="1276350" y="3467100"/>
          <p14:tracePt t="63685" x="1282700" y="3467100"/>
          <p14:tracePt t="63694" x="1289050" y="3467100"/>
          <p14:tracePt t="63702" x="1308100" y="3467100"/>
          <p14:tracePt t="63709" x="1314450" y="3467100"/>
          <p14:tracePt t="63726" x="1365250" y="3460750"/>
          <p14:tracePt t="63742" x="1384300" y="3460750"/>
          <p14:tracePt t="63759" x="1403350" y="3460750"/>
          <p14:tracePt t="63775" x="1460500" y="3460750"/>
          <p14:tracePt t="63792" x="1504950" y="3454400"/>
          <p14:tracePt t="63809" x="1593850" y="3448050"/>
          <p14:tracePt t="63826" x="1663700" y="3448050"/>
          <p14:tracePt t="63842" x="1746250" y="3448050"/>
          <p14:tracePt t="63859" x="1841500" y="3448050"/>
          <p14:tracePt t="63876" x="1917700" y="3448050"/>
          <p14:tracePt t="63893" x="1987550" y="3448050"/>
          <p14:tracePt t="63909" x="2101850" y="3448050"/>
          <p14:tracePt t="63926" x="2165350" y="3448050"/>
          <p14:tracePt t="63942" x="2286000" y="3448050"/>
          <p14:tracePt t="63959" x="2413000" y="3448050"/>
          <p14:tracePt t="63976" x="2546350" y="3448050"/>
          <p14:tracePt t="63992" x="2698750" y="3448050"/>
          <p14:tracePt t="64009" x="2870200" y="3448050"/>
          <p14:tracePt t="64026" x="3105150" y="3448050"/>
          <p14:tracePt t="64042" x="3378200" y="3448050"/>
          <p14:tracePt t="64059" x="3797300" y="3448050"/>
          <p14:tracePt t="64076" x="4121150" y="3448050"/>
          <p14:tracePt t="64093" x="4419600" y="3448050"/>
          <p14:tracePt t="64109" x="4635500" y="3448050"/>
          <p14:tracePt t="64126" x="4724400" y="3448050"/>
          <p14:tracePt t="64142" x="4749800" y="3448050"/>
          <p14:tracePt t="64160" x="4756150" y="3448050"/>
          <p14:tracePt t="64216" x="4762500" y="3448050"/>
          <p14:tracePt t="64501" x="4756150" y="3448050"/>
          <p14:tracePt t="64509" x="4711700" y="3448050"/>
          <p14:tracePt t="64526" x="4610100" y="3448050"/>
          <p14:tracePt t="64543" x="4489450" y="3448050"/>
          <p14:tracePt t="64559" x="4394200" y="3448050"/>
          <p14:tracePt t="64576" x="4286250" y="3448050"/>
          <p14:tracePt t="64593" x="4165600" y="3448050"/>
          <p14:tracePt t="64609" x="4013200" y="3448050"/>
          <p14:tracePt t="64626" x="3822700" y="3448050"/>
          <p14:tracePt t="64643" x="3606800" y="3448050"/>
          <p14:tracePt t="64644" x="3460750" y="3460750"/>
          <p14:tracePt t="64659" x="3352800" y="3467100"/>
          <p14:tracePt t="64676" x="3168650" y="3467100"/>
          <p14:tracePt t="64677" x="3092450" y="3467100"/>
          <p14:tracePt t="64693" x="2927350" y="3467100"/>
          <p14:tracePt t="64709" x="2730500" y="3467100"/>
          <p14:tracePt t="64726" x="2501900" y="3473450"/>
          <p14:tracePt t="64743" x="2286000" y="3498850"/>
          <p14:tracePt t="64759" x="2120900" y="3498850"/>
          <p14:tracePt t="64776" x="2038350" y="3498850"/>
          <p14:tracePt t="64793" x="1987550" y="3479800"/>
          <p14:tracePt t="64809" x="1974850" y="3473450"/>
          <p14:tracePt t="64826" x="1917700" y="3460750"/>
          <p14:tracePt t="64843" x="1797050" y="3441700"/>
          <p14:tracePt t="64859" x="1689100" y="3441700"/>
          <p14:tracePt t="64876" x="1562100" y="3441700"/>
          <p14:tracePt t="64893" x="1428750" y="3429000"/>
          <p14:tracePt t="64909" x="1346200" y="3416300"/>
          <p14:tracePt t="64926" x="1257300" y="3403600"/>
          <p14:tracePt t="64943" x="1168400" y="3397250"/>
          <p14:tracePt t="64960" x="1104900" y="3384550"/>
          <p14:tracePt t="64976" x="1085850" y="3384550"/>
          <p14:tracePt t="65022" x="1079500" y="3384550"/>
          <p14:tracePt t="65047" x="1079500" y="3378200"/>
          <p14:tracePt t="65061" x="1079500" y="3371850"/>
          <p14:tracePt t="65069" x="1079500" y="3365500"/>
          <p14:tracePt t="65078" x="1079500" y="3340100"/>
          <p14:tracePt t="65093" x="1079500" y="3289300"/>
          <p14:tracePt t="65109" x="1104900" y="3251200"/>
          <p14:tracePt t="65126" x="1117600" y="3219450"/>
          <p14:tracePt t="65143" x="1117600" y="3213100"/>
          <p14:tracePt t="65205" x="1123950" y="3206750"/>
          <p14:tracePt t="65253" x="1130300" y="3206750"/>
          <p14:tracePt t="65261" x="1143000" y="3206750"/>
          <p14:tracePt t="65269" x="1155700" y="3206750"/>
          <p14:tracePt t="65278" x="1181100" y="3219450"/>
          <p14:tracePt t="65293" x="1244600" y="3225800"/>
          <p14:tracePt t="65310" x="1295400" y="3244850"/>
          <p14:tracePt t="65326" x="1308100" y="3251200"/>
          <p14:tracePt t="65343" x="1314450" y="3257550"/>
          <p14:tracePt t="65360" x="1314450" y="3263900"/>
          <p14:tracePt t="65393" x="1320800" y="3270250"/>
          <p14:tracePt t="65426" x="1327150" y="3276600"/>
          <p14:tracePt t="65443" x="1327150" y="3282950"/>
          <p14:tracePt t="65477" x="1327150" y="3295650"/>
          <p14:tracePt t="65493" x="1320800" y="3302000"/>
          <p14:tracePt t="65509" x="1320800" y="3308350"/>
          <p14:tracePt t="65526" x="1320800" y="3321050"/>
          <p14:tracePt t="65543" x="1320800" y="3327400"/>
          <p14:tracePt t="65560" x="1320800" y="3340100"/>
          <p14:tracePt t="65576" x="1308100" y="3359150"/>
          <p14:tracePt t="65593" x="1308100" y="3365500"/>
          <p14:tracePt t="65609" x="1308100" y="3371850"/>
          <p14:tracePt t="65685" x="1308100" y="3378200"/>
          <p14:tracePt t="65701" x="1308100" y="3384550"/>
          <p14:tracePt t="65709" x="1301750" y="3384550"/>
          <p14:tracePt t="65781" x="1301750" y="3390900"/>
          <p14:tracePt t="65801" x="1308100" y="3397250"/>
          <p14:tracePt t="65805" x="1314450" y="3403600"/>
          <p14:tracePt t="65816" x="1346200" y="3403600"/>
          <p14:tracePt t="65826" x="1384300" y="3409950"/>
          <p14:tracePt t="65843" x="1492250" y="3409950"/>
          <p14:tracePt t="65860" x="1612900" y="3409950"/>
          <p14:tracePt t="65877" x="1727200" y="3409950"/>
          <p14:tracePt t="65893" x="1879600" y="3409950"/>
          <p14:tracePt t="65910" x="1987550" y="3409950"/>
          <p14:tracePt t="65926" x="2114550" y="3409950"/>
          <p14:tracePt t="65943" x="2292350" y="3409950"/>
          <p14:tracePt t="65960" x="2482850" y="3429000"/>
          <p14:tracePt t="65976" x="2679700" y="3429000"/>
          <p14:tracePt t="65993" x="2844800" y="3429000"/>
          <p14:tracePt t="66010" x="2990850" y="3429000"/>
          <p14:tracePt t="66027" x="3105150" y="3429000"/>
          <p14:tracePt t="66043" x="3232150" y="3429000"/>
          <p14:tracePt t="66060" x="3365500" y="3429000"/>
          <p14:tracePt t="66077" x="3511550" y="3429000"/>
          <p14:tracePt t="66093" x="3689350" y="3429000"/>
          <p14:tracePt t="66110" x="3765550" y="3429000"/>
          <p14:tracePt t="66126" x="3841750" y="3429000"/>
          <p14:tracePt t="66143" x="3905250" y="3429000"/>
          <p14:tracePt t="66160" x="3981450" y="3429000"/>
          <p14:tracePt t="66176" x="4051300" y="3429000"/>
          <p14:tracePt t="66193" x="4102100" y="3429000"/>
          <p14:tracePt t="66210" x="4140200" y="3429000"/>
          <p14:tracePt t="66226" x="4171950" y="3429000"/>
          <p14:tracePt t="66243" x="4222750" y="3429000"/>
          <p14:tracePt t="66244" x="4260850" y="3435350"/>
          <p14:tracePt t="66260" x="4311650" y="3441700"/>
          <p14:tracePt t="66276" x="4451350" y="3454400"/>
          <p14:tracePt t="66293" x="4457700" y="3454400"/>
          <p14:tracePt t="66485" x="4432300" y="3454400"/>
          <p14:tracePt t="66493" x="4349750" y="3454400"/>
          <p14:tracePt t="66510" x="4165600" y="3454400"/>
          <p14:tracePt t="66527" x="3886200" y="3454400"/>
          <p14:tracePt t="66543" x="3556000" y="3454400"/>
          <p14:tracePt t="66561" x="3244850" y="3454400"/>
          <p14:tracePt t="66577" x="2895600" y="3454400"/>
          <p14:tracePt t="66593" x="2584450" y="3454400"/>
          <p14:tracePt t="66610" x="2343150" y="3454400"/>
          <p14:tracePt t="66627" x="2171700" y="3454400"/>
          <p14:tracePt t="66643" x="2044700" y="3454400"/>
          <p14:tracePt t="66660" x="1930400" y="3454400"/>
          <p14:tracePt t="66661" x="1866900" y="3454400"/>
          <p14:tracePt t="66677" x="1765300" y="3454400"/>
          <p14:tracePt t="66693" x="1676400" y="3454400"/>
          <p14:tracePt t="66710" x="1587500" y="3454400"/>
          <p14:tracePt t="66727" x="1536700" y="3454400"/>
          <p14:tracePt t="66743" x="1498600" y="3454400"/>
          <p14:tracePt t="66760" x="1466850" y="3454400"/>
          <p14:tracePt t="66777" x="1447800" y="3454400"/>
          <p14:tracePt t="66793" x="1428750" y="3454400"/>
          <p14:tracePt t="66810" x="1403350" y="3454400"/>
          <p14:tracePt t="66827" x="1377950" y="3454400"/>
          <p14:tracePt t="66843" x="1358900" y="3454400"/>
          <p14:tracePt t="66981" x="1352550" y="3454400"/>
          <p14:tracePt t="67001" x="1428750" y="3454400"/>
          <p14:tracePt t="67005" x="1543050" y="3454400"/>
          <p14:tracePt t="67017" x="1752600" y="3454400"/>
          <p14:tracePt t="67027" x="2063750" y="3454400"/>
          <p14:tracePt t="67043" x="2800350" y="3454400"/>
          <p14:tracePt t="67060" x="3708400" y="3454400"/>
          <p14:tracePt t="67077" x="4781550" y="3486150"/>
          <p14:tracePt t="67093" x="5143500" y="3530600"/>
          <p14:tracePt t="67110" x="5257800" y="3568700"/>
          <p14:tracePt t="67127" x="5308600" y="3587750"/>
          <p14:tracePt t="67143" x="5340350" y="3594100"/>
          <p14:tracePt t="67160" x="5359400" y="3594100"/>
          <p14:tracePt t="67177" x="5372100" y="3594100"/>
          <p14:tracePt t="67247" x="5378450" y="3594100"/>
          <p14:tracePt t="67381" x="5365750" y="3594100"/>
          <p14:tracePt t="67389" x="5359400" y="3594100"/>
          <p14:tracePt t="67405" x="5346700" y="3594100"/>
          <p14:tracePt t="67414" x="5340350" y="3594100"/>
          <p14:tracePt t="67427" x="5334000" y="3594100"/>
          <p14:tracePt t="67453" x="5327650" y="3594100"/>
          <p14:tracePt t="67462" x="5321300" y="3594100"/>
          <p14:tracePt t="67477" x="5302250" y="3594100"/>
          <p14:tracePt t="67494" x="5276850" y="3594100"/>
          <p14:tracePt t="67527" x="5270500" y="3594100"/>
          <p14:tracePt t="67597" x="5257800" y="3594100"/>
          <p14:tracePt t="67605" x="5245100" y="3594100"/>
          <p14:tracePt t="67621" x="5238750" y="3594100"/>
          <p14:tracePt t="67685" x="5226050" y="3600450"/>
          <p14:tracePt t="67693" x="5219700" y="3606800"/>
          <p14:tracePt t="67710" x="5200650" y="3606800"/>
          <p14:tracePt t="67727" x="5187950" y="3613150"/>
          <p14:tracePt t="67744" x="5181600" y="3613150"/>
          <p14:tracePt t="67800" x="5175250" y="3613150"/>
          <p14:tracePt t="67818" x="5162550" y="3613150"/>
          <p14:tracePt t="67901" x="5162550" y="3619500"/>
          <p14:tracePt t="67909" x="5162550" y="3625850"/>
          <p14:tracePt t="67918" x="5162550" y="3632200"/>
          <p14:tracePt t="67965" x="5162550" y="3638550"/>
          <p14:tracePt t="72078" x="5156200" y="3638550"/>
          <p14:tracePt t="72093" x="5149850" y="3632200"/>
          <p14:tracePt t="72104" x="5137150" y="3619500"/>
          <p14:tracePt t="72112" x="5124450" y="3606800"/>
          <p14:tracePt t="72128" x="5111750" y="3600450"/>
          <p14:tracePt t="72145" x="5099050" y="3594100"/>
          <p14:tracePt t="72178" x="5099050" y="3575050"/>
          <p14:tracePt t="72195" x="5099050" y="3543300"/>
          <p14:tracePt t="72212" x="5130800" y="3479800"/>
          <p14:tracePt t="72228" x="5194300" y="3365500"/>
          <p14:tracePt t="72245" x="5200650" y="3346450"/>
          <p14:tracePt t="72262" x="5200650" y="3340100"/>
          <p14:tracePt t="72278" x="5219700" y="3314700"/>
          <p14:tracePt t="72295" x="5257800" y="3232150"/>
          <p14:tracePt t="72312" x="5283200" y="3162300"/>
          <p14:tracePt t="72328" x="5302250" y="3073400"/>
          <p14:tracePt t="72345" x="5302250" y="3009900"/>
          <p14:tracePt t="72362" x="5302250" y="2959100"/>
          <p14:tracePt t="72378" x="5308600" y="2933700"/>
          <p14:tracePt t="72395" x="5314950" y="2921000"/>
          <p14:tracePt t="72428" x="5314950" y="2914650"/>
          <p14:tracePt t="72445" x="5314950" y="2901950"/>
          <p14:tracePt t="72462" x="5314950" y="2882900"/>
          <p14:tracePt t="75895"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65966"/>
          <a:stretch/>
        </p:blipFill>
        <p:spPr>
          <a:xfrm>
            <a:off x="5562601" y="952609"/>
            <a:ext cx="3505200" cy="1993791"/>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Content Placeholder 2"/>
          <p:cNvSpPr>
            <a:spLocks noGrp="1"/>
          </p:cNvSpPr>
          <p:nvPr>
            <p:ph idx="1"/>
          </p:nvPr>
        </p:nvSpPr>
        <p:spPr>
          <a:xfrm>
            <a:off x="84409" y="841276"/>
            <a:ext cx="5340028" cy="4406007"/>
          </a:xfrm>
        </p:spPr>
        <p:txBody>
          <a:bodyPr>
            <a:noAutofit/>
          </a:bodyPr>
          <a:lstStyle/>
          <a:p>
            <a:pPr marL="0" indent="0">
              <a:buNone/>
            </a:pPr>
            <a:r>
              <a:rPr lang="en-GB" sz="2200" b="1" dirty="0"/>
              <a:t>Extruder Processing – Property considerations </a:t>
            </a:r>
          </a:p>
          <a:p>
            <a:pPr>
              <a:buFont typeface="Arial" panose="020B0604020202020204" pitchFamily="34" charset="0"/>
              <a:buChar char="•"/>
            </a:pPr>
            <a:r>
              <a:rPr lang="en-GB" sz="2200" dirty="0"/>
              <a:t>If </a:t>
            </a:r>
            <a:r>
              <a:rPr lang="en-GB" sz="2200" b="1" i="1" dirty="0"/>
              <a:t>screw speed too fast </a:t>
            </a:r>
            <a:r>
              <a:rPr lang="en-GB" sz="2200" dirty="0"/>
              <a:t>- insufficient residence time to melt the polymer, </a:t>
            </a:r>
            <a:r>
              <a:rPr lang="en-GB" sz="2400" dirty="0"/>
              <a:t>can lead to </a:t>
            </a:r>
            <a:r>
              <a:rPr lang="en-GB" sz="2400" b="1" i="1" dirty="0"/>
              <a:t>melt fracture </a:t>
            </a:r>
            <a:r>
              <a:rPr lang="en-GB" sz="2400" dirty="0"/>
              <a:t>as a result of instability due to slip of the melt at the die walls. This leads to roughened surfaces, “</a:t>
            </a:r>
            <a:r>
              <a:rPr lang="en-GB" sz="2400" b="1" dirty="0"/>
              <a:t>sharkskin surfaces</a:t>
            </a:r>
            <a:r>
              <a:rPr lang="en-GB" sz="2400" dirty="0"/>
              <a:t>”</a:t>
            </a:r>
          </a:p>
          <a:p>
            <a:pPr>
              <a:buFont typeface="Arial" panose="020B0604020202020204" pitchFamily="34" charset="0"/>
              <a:buChar char="•"/>
            </a:pPr>
            <a:endParaRPr lang="en-GB" sz="2200" dirty="0"/>
          </a:p>
          <a:p>
            <a:pPr marL="0" indent="0">
              <a:buNone/>
            </a:pPr>
            <a:r>
              <a:rPr lang="en-GB" sz="2200" dirty="0"/>
              <a:t>For PE the melt emerging from the die should be </a:t>
            </a:r>
            <a:r>
              <a:rPr lang="en-GB" sz="2200" b="1" dirty="0"/>
              <a:t>200 - 220˚C </a:t>
            </a:r>
            <a:r>
              <a:rPr lang="en-GB" sz="2200" dirty="0"/>
              <a:t>to give a smooth surface. </a:t>
            </a:r>
          </a:p>
          <a:p>
            <a:pPr marL="0" indent="0">
              <a:buNone/>
            </a:pPr>
            <a:endParaRPr lang="en-GB" sz="2200" dirty="0"/>
          </a:p>
          <a:p>
            <a:pPr marL="0" indent="0">
              <a:buNone/>
            </a:pPr>
            <a:endParaRPr lang="en-GB" sz="2000" dirty="0"/>
          </a:p>
        </p:txBody>
      </p:sp>
      <p:sp>
        <p:nvSpPr>
          <p:cNvPr id="7" name="Rectangle 6"/>
          <p:cNvSpPr/>
          <p:nvPr/>
        </p:nvSpPr>
        <p:spPr>
          <a:xfrm>
            <a:off x="112328" y="5971629"/>
            <a:ext cx="7957615" cy="769441"/>
          </a:xfrm>
          <a:prstGeom prst="rect">
            <a:avLst/>
          </a:prstGeom>
        </p:spPr>
        <p:txBody>
          <a:bodyPr wrap="square">
            <a:spAutoFit/>
          </a:bodyPr>
          <a:lstStyle/>
          <a:p>
            <a:pPr marL="342900" indent="-342900">
              <a:buFont typeface="Arial" panose="020B0604020202020204" pitchFamily="34" charset="0"/>
              <a:buChar char="•"/>
            </a:pPr>
            <a:r>
              <a:rPr lang="en-GB" sz="2200" dirty="0"/>
              <a:t>If </a:t>
            </a:r>
            <a:r>
              <a:rPr lang="en-GB" sz="2200" b="1" i="1" dirty="0"/>
              <a:t>screw speed too slow </a:t>
            </a:r>
            <a:r>
              <a:rPr lang="en-GB" sz="2200" dirty="0"/>
              <a:t>- excessive temperatures through viscous heating will </a:t>
            </a:r>
            <a:r>
              <a:rPr lang="en-GB" sz="2200" b="1" i="1" dirty="0"/>
              <a:t>degrade the polymer </a:t>
            </a:r>
            <a:r>
              <a:rPr lang="en-GB" sz="2200" dirty="0"/>
              <a:t>by oxidation.</a:t>
            </a:r>
          </a:p>
        </p:txBody>
      </p:sp>
      <p:sp>
        <p:nvSpPr>
          <p:cNvPr id="10" name="Slide Number Placeholder 9"/>
          <p:cNvSpPr>
            <a:spLocks noGrp="1"/>
          </p:cNvSpPr>
          <p:nvPr>
            <p:ph type="sldNum" sz="quarter" idx="12"/>
          </p:nvPr>
        </p:nvSpPr>
        <p:spPr/>
        <p:txBody>
          <a:bodyPr/>
          <a:lstStyle/>
          <a:p>
            <a:fld id="{F71EA363-3AA4-554B-864A-16EC408230E4}" type="slidenum">
              <a:rPr lang="en-GB" smtClean="0"/>
              <a:pPr/>
              <a:t>14</a:t>
            </a:fld>
            <a:endParaRPr lang="en-GB"/>
          </a:p>
        </p:txBody>
      </p:sp>
      <p:pic>
        <p:nvPicPr>
          <p:cNvPr id="5" name="Picture 4">
            <a:extLst>
              <a:ext uri="{FF2B5EF4-FFF2-40B4-BE49-F238E27FC236}">
                <a16:creationId xmlns:a16="http://schemas.microsoft.com/office/drawing/2014/main" id="{6B369D99-5BE4-409B-BF2B-EF0AD583FFC9}"/>
              </a:ext>
            </a:extLst>
          </p:cNvPr>
          <p:cNvPicPr>
            <a:picLocks noChangeAspect="1"/>
          </p:cNvPicPr>
          <p:nvPr/>
        </p:nvPicPr>
        <p:blipFill rotWithShape="1">
          <a:blip r:embed="rId4">
            <a:extLst>
              <a:ext uri="{28A0092B-C50C-407E-A947-70E740481C1C}">
                <a14:useLocalDpi xmlns:a14="http://schemas.microsoft.com/office/drawing/2010/main" val="0"/>
              </a:ext>
            </a:extLst>
          </a:blip>
          <a:srcRect b="30636"/>
          <a:stretch/>
        </p:blipFill>
        <p:spPr>
          <a:xfrm>
            <a:off x="4960037" y="3032424"/>
            <a:ext cx="2176830" cy="2919610"/>
          </a:xfrm>
          <a:prstGeom prst="rect">
            <a:avLst/>
          </a:prstGeom>
        </p:spPr>
      </p:pic>
    </p:spTree>
    <p:extLst>
      <p:ext uri="{BB962C8B-B14F-4D97-AF65-F5344CB8AC3E}">
        <p14:creationId xmlns:p14="http://schemas.microsoft.com/office/powerpoint/2010/main" val="2923998707"/>
      </p:ext>
    </p:extLst>
  </p:cSld>
  <p:clrMapOvr>
    <a:masterClrMapping/>
  </p:clrMapOvr>
  <mc:AlternateContent xmlns:mc="http://schemas.openxmlformats.org/markup-compatibility/2006" xmlns:p14="http://schemas.microsoft.com/office/powerpoint/2010/main">
    <mc:Choice Requires="p14">
      <p:transition spd="slow" p14:dur="2000" advTm="95744"/>
    </mc:Choice>
    <mc:Fallback xmlns="">
      <p:transition spd="slow" advTm="95744"/>
    </mc:Fallback>
  </mc:AlternateContent>
  <p:extLst>
    <p:ext uri="{3A86A75C-4F4B-4683-9AE1-C65F6400EC91}">
      <p14:laserTraceLst xmlns:p14="http://schemas.microsoft.com/office/powerpoint/2010/main">
        <p14:tracePtLst>
          <p14:tracePt t="39429" x="3403600" y="2813050"/>
          <p14:tracePt t="39441" x="3314700" y="2781300"/>
          <p14:tracePt t="39460" x="3213100" y="2762250"/>
          <p14:tracePt t="39464" x="3149600" y="2762250"/>
          <p14:tracePt t="39473" x="3086100" y="2762250"/>
          <p14:tracePt t="39482" x="3016250" y="2762250"/>
          <p14:tracePt t="39498" x="2921000" y="2762250"/>
          <p14:tracePt t="39515" x="2844800" y="2762250"/>
          <p14:tracePt t="39532" x="2794000" y="2762250"/>
          <p14:tracePt t="39548" x="2743200" y="2762250"/>
          <p14:tracePt t="39565" x="2647950" y="2762250"/>
          <p14:tracePt t="39582" x="2533650" y="2762250"/>
          <p14:tracePt t="39599" x="2406650" y="2762250"/>
          <p14:tracePt t="39600" x="2349500" y="2762250"/>
          <p14:tracePt t="39617" x="2305050" y="2762250"/>
          <p14:tracePt t="39632" x="2254250" y="2762250"/>
          <p14:tracePt t="39649" x="2241550" y="2755900"/>
          <p14:tracePt t="39665" x="2209800" y="2749550"/>
          <p14:tracePt t="39682" x="2146300" y="2749550"/>
          <p14:tracePt t="39698" x="2044700" y="2749550"/>
          <p14:tracePt t="39715" x="1936750" y="2749550"/>
          <p14:tracePt t="39732" x="1847850" y="2743200"/>
          <p14:tracePt t="39748" x="1803400" y="2743200"/>
          <p14:tracePt t="39765" x="1758950" y="2730500"/>
          <p14:tracePt t="39782" x="1708150" y="2717800"/>
          <p14:tracePt t="39799" x="1663700" y="2705100"/>
          <p14:tracePt t="39815" x="1619250" y="2698750"/>
          <p14:tracePt t="39832" x="1600200" y="2698750"/>
          <p14:tracePt t="39848" x="1587500" y="2698750"/>
          <p14:tracePt t="39935" x="1581150" y="2698750"/>
          <p14:tracePt t="39955" x="1568450" y="2698750"/>
          <p14:tracePt t="40040" x="1600200" y="2698750"/>
          <p14:tracePt t="40048" x="1638300" y="2698750"/>
          <p14:tracePt t="40060" x="1682750" y="2698750"/>
          <p14:tracePt t="40065" x="1733550" y="2698750"/>
          <p14:tracePt t="40082" x="1879600" y="2698750"/>
          <p14:tracePt t="40099" x="2057400" y="2698750"/>
          <p14:tracePt t="40115" x="2235200" y="2698750"/>
          <p14:tracePt t="40132" x="2362200" y="2698750"/>
          <p14:tracePt t="40149" x="2438400" y="2705100"/>
          <p14:tracePt t="40165" x="2470150" y="2705100"/>
          <p14:tracePt t="40182" x="2482850" y="2711450"/>
          <p14:tracePt t="40280" x="2457450" y="2711450"/>
          <p14:tracePt t="40291" x="2406650" y="2705100"/>
          <p14:tracePt t="40296" x="2368550" y="2705100"/>
          <p14:tracePt t="40306" x="2324100" y="2692400"/>
          <p14:tracePt t="40316" x="2286000" y="2679700"/>
          <p14:tracePt t="40332" x="2209800" y="2660650"/>
          <p14:tracePt t="40349" x="2127250" y="2641600"/>
          <p14:tracePt t="40365" x="2108200" y="2641600"/>
          <p14:tracePt t="40382" x="2101850" y="2635250"/>
          <p14:tracePt t="40415" x="2127250" y="2635250"/>
          <p14:tracePt t="40432" x="2197100" y="2635250"/>
          <p14:tracePt t="40449" x="2260600" y="2647950"/>
          <p14:tracePt t="40465" x="2298700" y="2647950"/>
          <p14:tracePt t="40482" x="2324100" y="2667000"/>
          <p14:tracePt t="40499" x="2336800" y="2673350"/>
          <p14:tracePt t="40539" x="2330450" y="2686050"/>
          <p14:tracePt t="40552" x="2324100" y="2692400"/>
          <p14:tracePt t="40566" x="2305050" y="2692400"/>
          <p14:tracePt t="40582" x="2286000" y="2692400"/>
          <p14:tracePt t="40600" x="2279650" y="2692400"/>
          <p14:tracePt t="40696" x="2273300" y="2698750"/>
          <p14:tracePt t="40712" x="2273300" y="2705100"/>
          <p14:tracePt t="40776" x="2273300" y="2717800"/>
          <p14:tracePt t="40784" x="2273300" y="2724150"/>
          <p14:tracePt t="40794" x="2260600" y="2743200"/>
          <p14:tracePt t="40800" x="2260600" y="2749550"/>
          <p14:tracePt t="43039" x="2254250" y="2755900"/>
          <p14:tracePt t="43047" x="2241550" y="2762250"/>
          <p14:tracePt t="43058" x="2235200" y="2768600"/>
          <p14:tracePt t="43075" x="2235200" y="2774950"/>
          <p14:tracePt t="43083" x="2235200" y="2787650"/>
          <p14:tracePt t="43100" x="2228850" y="2806700"/>
          <p14:tracePt t="43116" x="2209800" y="2857500"/>
          <p14:tracePt t="43133" x="2165350" y="2927350"/>
          <p14:tracePt t="43150" x="2114550" y="3009900"/>
          <p14:tracePt t="43151" x="2089150" y="3048000"/>
          <p14:tracePt t="43166" x="2076450" y="3098800"/>
          <p14:tracePt t="43184" x="2076450" y="3232150"/>
          <p14:tracePt t="43200" x="2108200" y="3384550"/>
          <p14:tracePt t="43217" x="2139950" y="3454400"/>
          <p14:tracePt t="43233" x="2165350" y="3556000"/>
          <p14:tracePt t="43250" x="2190750" y="3670300"/>
          <p14:tracePt t="43266" x="2203450" y="3822700"/>
          <p14:tracePt t="43283" x="2222500" y="3924300"/>
          <p14:tracePt t="43300" x="2228850" y="3981450"/>
          <p14:tracePt t="43317" x="2241550" y="4013200"/>
          <p14:tracePt t="43333" x="2241550" y="4019550"/>
          <p14:tracePt t="43350" x="2247900" y="4032250"/>
          <p14:tracePt t="43351" x="2247900" y="4057650"/>
          <p14:tracePt t="43366" x="2247900" y="4102100"/>
          <p14:tracePt t="43383" x="2247900" y="4216400"/>
          <p14:tracePt t="43400" x="2247900" y="4318000"/>
          <p14:tracePt t="43416" x="2247900" y="4337050"/>
          <p14:tracePt t="43520" x="2241550" y="4337050"/>
          <p14:tracePt t="43528" x="2241550" y="4330700"/>
          <p14:tracePt t="43535" x="2235200" y="4318000"/>
          <p14:tracePt t="43550" x="2222500" y="4305300"/>
          <p14:tracePt t="43566" x="2222500" y="4298950"/>
          <p14:tracePt t="43583" x="2222500" y="4279900"/>
          <p14:tracePt t="43600" x="2222500" y="4248150"/>
          <p14:tracePt t="43616" x="2228850" y="4222750"/>
          <p14:tracePt t="43633" x="2266950" y="4197350"/>
          <p14:tracePt t="43650" x="2286000" y="4178300"/>
          <p14:tracePt t="43666" x="2324100" y="4171950"/>
          <p14:tracePt t="43683" x="2381250" y="4165600"/>
          <p14:tracePt t="43700" x="2501900" y="4152900"/>
          <p14:tracePt t="43716" x="2647950" y="4133850"/>
          <p14:tracePt t="43733" x="2844800" y="4102100"/>
          <p14:tracePt t="43750" x="3048000" y="4076700"/>
          <p14:tracePt t="43767" x="3206750" y="4070350"/>
          <p14:tracePt t="43784" x="3333750" y="4070350"/>
          <p14:tracePt t="43800" x="3524250" y="4070350"/>
          <p14:tracePt t="43816" x="3670300" y="4070350"/>
          <p14:tracePt t="43833" x="3848100" y="4070350"/>
          <p14:tracePt t="43850" x="4044950" y="4070350"/>
          <p14:tracePt t="43867" x="4241800" y="4070350"/>
          <p14:tracePt t="43883" x="4368800" y="4070350"/>
          <p14:tracePt t="43900" x="4508500" y="4070350"/>
          <p14:tracePt t="43917" x="4667250" y="4070350"/>
          <p14:tracePt t="43933" x="4889500" y="4070350"/>
          <p14:tracePt t="43950" x="5118100" y="4070350"/>
          <p14:tracePt t="43951" x="5245100" y="4064000"/>
          <p14:tracePt t="43967" x="5353050" y="4051300"/>
          <p14:tracePt t="43968" x="5441950" y="4051300"/>
          <p14:tracePt t="43983" x="5568950" y="4051300"/>
          <p14:tracePt t="44000" x="5664200" y="4051300"/>
          <p14:tracePt t="44017" x="5797550" y="4051300"/>
          <p14:tracePt t="44033" x="5943600" y="4076700"/>
          <p14:tracePt t="44050" x="6070600" y="4076700"/>
          <p14:tracePt t="44067" x="6159500" y="4083050"/>
          <p14:tracePt t="44083" x="6178550" y="4083050"/>
          <p14:tracePt t="44100" x="6178550" y="4089400"/>
          <p14:tracePt t="44117" x="6184900" y="4095750"/>
          <p14:tracePt t="44133" x="6203950" y="4121150"/>
          <p14:tracePt t="44150" x="6235700" y="4140200"/>
          <p14:tracePt t="44167" x="6248400" y="4146550"/>
          <p14:tracePt t="44183" x="6261100" y="4159250"/>
          <p14:tracePt t="44200" x="6292850" y="4197350"/>
          <p14:tracePt t="44217" x="6375400" y="4248150"/>
          <p14:tracePt t="44233" x="6496050" y="4298950"/>
          <p14:tracePt t="44250" x="6597650" y="4356100"/>
          <p14:tracePt t="44267" x="6661150" y="4381500"/>
          <p14:tracePt t="44283" x="6667500" y="4387850"/>
          <p14:tracePt t="44328" x="6654800" y="4381500"/>
          <p14:tracePt t="44337" x="6635750" y="4375150"/>
          <p14:tracePt t="44350" x="6623050" y="4375150"/>
          <p14:tracePt t="44367" x="6597650" y="4375150"/>
          <p14:tracePt t="44383" x="6553200" y="4375150"/>
          <p14:tracePt t="44400" x="6483350" y="4375150"/>
          <p14:tracePt t="44417" x="6362700" y="4375150"/>
          <p14:tracePt t="44433" x="6235700" y="4375150"/>
          <p14:tracePt t="44450" x="6134100" y="4375150"/>
          <p14:tracePt t="44467" x="6083300" y="4381500"/>
          <p14:tracePt t="44483" x="6057900" y="4387850"/>
          <p14:tracePt t="44500" x="6045200" y="4400550"/>
          <p14:tracePt t="44519" x="6032500" y="4413250"/>
          <p14:tracePt t="44522" x="6026150" y="4419600"/>
          <p14:tracePt t="44534" x="6019800" y="4425950"/>
          <p14:tracePt t="44550" x="6013450" y="4432300"/>
          <p14:tracePt t="44600" x="6007100" y="4432300"/>
          <p14:tracePt t="44608" x="6013450" y="4425950"/>
          <p14:tracePt t="44617" x="6019800" y="4406900"/>
          <p14:tracePt t="44633" x="6026150" y="4356100"/>
          <p14:tracePt t="44650" x="6045200" y="4267200"/>
          <p14:tracePt t="44667" x="6083300" y="4140200"/>
          <p14:tracePt t="44684" x="6108700" y="4025900"/>
          <p14:tracePt t="44700" x="6121400" y="3873500"/>
          <p14:tracePt t="44717" x="6127750" y="3714750"/>
          <p14:tracePt t="44734" x="6127750" y="3575050"/>
          <p14:tracePt t="44735" x="6127750" y="3536950"/>
          <p14:tracePt t="44750" x="6115050" y="3486150"/>
          <p14:tracePt t="44767" x="6108700" y="3467100"/>
          <p14:tracePt t="44768" x="6108700" y="3460750"/>
          <p14:tracePt t="44815" x="6102350" y="3454400"/>
          <p14:tracePt t="44832" x="6096000" y="3454400"/>
          <p14:tracePt t="44841" x="6089650" y="3460750"/>
          <p14:tracePt t="44860" x="6083300" y="3479800"/>
          <p14:tracePt t="44867" x="6070600" y="3498850"/>
          <p14:tracePt t="44883" x="6064250" y="3549650"/>
          <p14:tracePt t="44900" x="6045200" y="3625850"/>
          <p14:tracePt t="44917" x="6045200" y="3746500"/>
          <p14:tracePt t="44934" x="6045200" y="3905250"/>
          <p14:tracePt t="44935" x="6057900" y="3968750"/>
          <p14:tracePt t="44950" x="6076950" y="4044950"/>
          <p14:tracePt t="44967" x="6115050" y="4165600"/>
          <p14:tracePt t="44984" x="6134100" y="4260850"/>
          <p14:tracePt t="45000" x="6140450" y="4305300"/>
          <p14:tracePt t="45017" x="6146800" y="4362450"/>
          <p14:tracePt t="45034" x="6165850" y="4445000"/>
          <p14:tracePt t="45050" x="6172200" y="4476750"/>
          <p14:tracePt t="45067" x="6172200" y="4508500"/>
          <p14:tracePt t="45084" x="6172200" y="4533900"/>
          <p14:tracePt t="45117" x="6172200" y="4540250"/>
          <p14:tracePt t="45134" x="6172200" y="4559300"/>
          <p14:tracePt t="45150" x="6172200" y="4591050"/>
          <p14:tracePt t="45167" x="6172200" y="4667250"/>
          <p14:tracePt t="45184" x="6165850" y="4743450"/>
          <p14:tracePt t="45201" x="6153150" y="4787900"/>
          <p14:tracePt t="45217" x="6153150" y="4826000"/>
          <p14:tracePt t="45234" x="6153150" y="4864100"/>
          <p14:tracePt t="45250" x="6140450" y="4908550"/>
          <p14:tracePt t="45267" x="6140450" y="4921250"/>
          <p14:tracePt t="45284" x="6140450" y="4946650"/>
          <p14:tracePt t="45300" x="6134100" y="4972050"/>
          <p14:tracePt t="45319" x="6134100" y="5010150"/>
          <p14:tracePt t="45334" x="6134100" y="5041900"/>
          <p14:tracePt t="45350" x="6134100" y="5124450"/>
          <p14:tracePt t="45367" x="6172200" y="5232400"/>
          <p14:tracePt t="45368" x="6184900" y="5276850"/>
          <p14:tracePt t="45384" x="6203950" y="5308600"/>
          <p14:tracePt t="45401" x="6210300" y="5365750"/>
          <p14:tracePt t="45417" x="6210300" y="5467350"/>
          <p14:tracePt t="45434" x="6235700" y="5594350"/>
          <p14:tracePt t="45450" x="6254750" y="5702300"/>
          <p14:tracePt t="45468" x="6280150" y="5753100"/>
          <p14:tracePt t="45484" x="6292850" y="5765800"/>
          <p14:tracePt t="45500" x="6292850" y="5772150"/>
          <p14:tracePt t="45592" x="6292850" y="5778500"/>
          <p14:tracePt t="45599" x="6286500" y="5778500"/>
          <p14:tracePt t="45625" x="6280150" y="5778500"/>
          <p14:tracePt t="45632" x="6273800" y="5778500"/>
          <p14:tracePt t="45648" x="6267450" y="5778500"/>
          <p14:tracePt t="45663" x="6261100" y="5778500"/>
          <p14:tracePt t="45674" x="6261100" y="5772150"/>
          <p14:tracePt t="45684" x="6261100" y="5746750"/>
          <p14:tracePt t="45701" x="6267450" y="5619750"/>
          <p14:tracePt t="45718" x="6286500" y="5480050"/>
          <p14:tracePt t="45734" x="6292850" y="5378450"/>
          <p14:tracePt t="45751" x="6299200" y="5295900"/>
          <p14:tracePt t="45767" x="6305550" y="5264150"/>
          <p14:tracePt t="45784" x="6305550" y="5251450"/>
          <p14:tracePt t="45817" x="6292850" y="5251450"/>
          <p14:tracePt t="45834" x="6273800" y="5270500"/>
          <p14:tracePt t="45851" x="6248400" y="5334000"/>
          <p14:tracePt t="45868" x="6216650" y="5416550"/>
          <p14:tracePt t="45884" x="6210300" y="5480050"/>
          <p14:tracePt t="45901" x="6203950" y="5511800"/>
          <p14:tracePt t="45917" x="6203950" y="5530850"/>
          <p14:tracePt t="45934" x="6203950" y="5537200"/>
          <p14:tracePt t="45935" x="6203950" y="5549900"/>
          <p14:tracePt t="45951" x="6203950" y="5568950"/>
          <p14:tracePt t="45967" x="6203950" y="5626100"/>
          <p14:tracePt t="45984" x="6203950" y="5645150"/>
          <p14:tracePt t="46001" x="6203950" y="5689600"/>
          <p14:tracePt t="46017" x="6203950" y="5695950"/>
          <p14:tracePt t="46051" x="6197600" y="5695950"/>
          <p14:tracePt t="46079" x="6191250" y="5695950"/>
          <p14:tracePt t="46091" x="6184900" y="5695950"/>
          <p14:tracePt t="46101" x="6184900" y="5689600"/>
          <p14:tracePt t="46119" x="6146800" y="5645150"/>
          <p14:tracePt t="46134" x="6115050" y="5594350"/>
          <p14:tracePt t="46151" x="6108700" y="5530850"/>
          <p14:tracePt t="46167" x="6108700" y="5435600"/>
          <p14:tracePt t="46184" x="6108700" y="5378450"/>
          <p14:tracePt t="46201" x="6115050" y="5289550"/>
          <p14:tracePt t="46217" x="6115050" y="5162550"/>
          <p14:tracePt t="46234" x="6096000" y="5029200"/>
          <p14:tracePt t="46251" x="6083300" y="4933950"/>
          <p14:tracePt t="46267" x="6076950" y="4826000"/>
          <p14:tracePt t="46284" x="6083300" y="4692650"/>
          <p14:tracePt t="46301" x="6115050" y="4591050"/>
          <p14:tracePt t="46317" x="6115050" y="4502150"/>
          <p14:tracePt t="46334" x="6115050" y="4425950"/>
          <p14:tracePt t="46335" x="6115050" y="4394200"/>
          <p14:tracePt t="46351" x="6115050" y="4356100"/>
          <p14:tracePt t="46367" x="6121400" y="4254500"/>
          <p14:tracePt t="46384" x="6140450" y="4184650"/>
          <p14:tracePt t="46401" x="6165850" y="4114800"/>
          <p14:tracePt t="46419" x="6172200" y="4095750"/>
          <p14:tracePt t="46434" x="6172200" y="4070350"/>
          <p14:tracePt t="46451" x="6172200" y="4051300"/>
          <p14:tracePt t="46467" x="6172200" y="4032250"/>
          <p14:tracePt t="46484" x="6172200" y="3987800"/>
          <p14:tracePt t="46501" x="6172200" y="3949700"/>
          <p14:tracePt t="46519" x="6172200" y="3911600"/>
          <p14:tracePt t="46534" x="6172200" y="3867150"/>
          <p14:tracePt t="46551" x="6172200" y="3841750"/>
          <p14:tracePt t="46567" x="6172200" y="3784600"/>
          <p14:tracePt t="46585" x="6172200" y="3752850"/>
          <p14:tracePt t="46601" x="6172200" y="3727450"/>
          <p14:tracePt t="46617" x="6172200" y="3702050"/>
          <p14:tracePt t="46634" x="6165850" y="3689350"/>
          <p14:tracePt t="46692" x="6159500" y="3689350"/>
          <p14:tracePt t="46696" x="6153150" y="3689350"/>
          <p14:tracePt t="46704" x="6127750" y="3689350"/>
          <p14:tracePt t="46717" x="6096000" y="3714750"/>
          <p14:tracePt t="46735" x="6007100" y="3752850"/>
          <p14:tracePt t="46751" x="5905500" y="3790950"/>
          <p14:tracePt t="46752" x="5867400" y="3803650"/>
          <p14:tracePt t="46767" x="5803900" y="3810000"/>
          <p14:tracePt t="46784" x="5772150" y="3810000"/>
          <p14:tracePt t="46801" x="5765800" y="3810000"/>
          <p14:tracePt t="46817" x="5759450" y="3810000"/>
          <p14:tracePt t="46864" x="5765800" y="3816350"/>
          <p14:tracePt t="46875" x="5803900" y="3816350"/>
          <p14:tracePt t="46884" x="5854700" y="3822700"/>
          <p14:tracePt t="46901" x="5956300" y="3841750"/>
          <p14:tracePt t="46919" x="6102350" y="3860800"/>
          <p14:tracePt t="46934" x="6216650" y="3886200"/>
          <p14:tracePt t="46951" x="6254750" y="3905250"/>
          <p14:tracePt t="46984" x="6248400" y="3930650"/>
          <p14:tracePt t="47001" x="6127750" y="3949700"/>
          <p14:tracePt t="47018" x="6013450" y="3968750"/>
          <p14:tracePt t="47034" x="5911850" y="4006850"/>
          <p14:tracePt t="47051" x="5791200" y="4051300"/>
          <p14:tracePt t="47068" x="5734050" y="4089400"/>
          <p14:tracePt t="47084" x="5695950" y="4127500"/>
          <p14:tracePt t="47101" x="5689600" y="4159250"/>
          <p14:tracePt t="47118" x="5689600" y="4191000"/>
          <p14:tracePt t="47134" x="5689600" y="4235450"/>
          <p14:tracePt t="47151" x="5746750" y="4298950"/>
          <p14:tracePt t="47168" x="5930900" y="4400550"/>
          <p14:tracePt t="47184" x="6019800" y="4464050"/>
          <p14:tracePt t="47201" x="6057900" y="4495800"/>
          <p14:tracePt t="47218" x="6064250" y="4495800"/>
          <p14:tracePt t="47234" x="6064250" y="4502150"/>
          <p14:tracePt t="47251" x="6064250" y="4508500"/>
          <p14:tracePt t="47268" x="6057900" y="4521200"/>
          <p14:tracePt t="47284" x="5981700" y="4546600"/>
          <p14:tracePt t="47301" x="5880100" y="4578350"/>
          <p14:tracePt t="47318" x="5734050" y="4584700"/>
          <p14:tracePt t="47334" x="5638800" y="4584700"/>
          <p14:tracePt t="47368" x="5632450" y="4591050"/>
          <p14:tracePt t="47385" x="5854700" y="4635500"/>
          <p14:tracePt t="47401" x="6184900" y="4673600"/>
          <p14:tracePt t="47418" x="6394450" y="4705350"/>
          <p14:tracePt t="47435" x="6489700" y="4724400"/>
          <p14:tracePt t="47451" x="6502400" y="4730750"/>
          <p14:tracePt t="47469" x="6445250" y="4737100"/>
          <p14:tracePt t="47484" x="6229350" y="4737100"/>
          <p14:tracePt t="47501" x="5930900" y="4775200"/>
          <p14:tracePt t="47518" x="5791200" y="4819650"/>
          <p14:tracePt t="47535" x="5753100" y="4845050"/>
          <p14:tracePt t="47551" x="5753100" y="4921250"/>
          <p14:tracePt t="47568" x="5803900" y="5016500"/>
          <p14:tracePt t="47584" x="5867400" y="5130800"/>
          <p14:tracePt t="47601" x="5905500" y="5270500"/>
          <p14:tracePt t="47618" x="5943600" y="5372100"/>
          <p14:tracePt t="47635" x="5969000" y="5461000"/>
          <p14:tracePt t="47652" x="5975350" y="5524500"/>
          <p14:tracePt t="47668" x="5981700" y="5594350"/>
          <p14:tracePt t="47684" x="5981700" y="5626100"/>
          <p14:tracePt t="47701" x="5981700" y="5638800"/>
          <p14:tracePt t="47718" x="5969000" y="5645150"/>
          <p14:tracePt t="47735" x="5924550" y="5645150"/>
          <p14:tracePt t="47751" x="5861050" y="5607050"/>
          <p14:tracePt t="47768" x="5842000" y="5562600"/>
          <p14:tracePt t="47785" x="5835650" y="5518150"/>
          <p14:tracePt t="47801" x="5835650" y="5429250"/>
          <p14:tracePt t="47818" x="5835650" y="5340350"/>
          <p14:tracePt t="47835" x="5835650" y="5238750"/>
          <p14:tracePt t="47851" x="5835650" y="5213350"/>
          <p14:tracePt t="47868" x="5835650" y="5207000"/>
          <p14:tracePt t="47890" x="5829300" y="5207000"/>
          <p14:tracePt t="47901" x="5816600" y="5207000"/>
          <p14:tracePt t="47918" x="5778500" y="5289550"/>
          <p14:tracePt t="47919" x="5753100" y="5353050"/>
          <p14:tracePt t="47935" x="5715000" y="5422900"/>
          <p14:tracePt t="47951" x="5651500" y="5619750"/>
          <p14:tracePt t="47968" x="5645150" y="5683250"/>
          <p14:tracePt t="47985" x="5645150" y="5689600"/>
          <p14:tracePt t="48018" x="5645150" y="5670550"/>
          <p14:tracePt t="48035" x="5645150" y="5549900"/>
          <p14:tracePt t="48051" x="5645150" y="5378450"/>
          <p14:tracePt t="48068" x="5645150" y="5219700"/>
          <p14:tracePt t="48085" x="5645150" y="5111750"/>
          <p14:tracePt t="48101" x="5645150" y="5086350"/>
          <p14:tracePt t="48135" x="5632450" y="5086350"/>
          <p14:tracePt t="48151" x="5562600" y="5264150"/>
          <p14:tracePt t="48168" x="5499100" y="5403850"/>
          <p14:tracePt t="48185" x="5461000" y="5511800"/>
          <p14:tracePt t="48201" x="5454650" y="5524500"/>
          <p14:tracePt t="48235" x="5454650" y="5492750"/>
          <p14:tracePt t="48251" x="5467350" y="5346700"/>
          <p14:tracePt t="48268" x="5467350" y="5219700"/>
          <p14:tracePt t="48285" x="5467350" y="5143500"/>
          <p14:tracePt t="48301" x="5467350" y="5137150"/>
          <p14:tracePt t="48303" x="5467350" y="5130800"/>
          <p14:tracePt t="48335" x="5435600" y="5181600"/>
          <p14:tracePt t="48351" x="5384800" y="5372100"/>
          <p14:tracePt t="48368" x="5340350" y="5480050"/>
          <p14:tracePt t="48385" x="5308600" y="5556250"/>
          <p14:tracePt t="48401" x="5302250" y="5568950"/>
          <p14:tracePt t="48435" x="5302250" y="5518150"/>
          <p14:tracePt t="48452" x="5302250" y="5391150"/>
          <p14:tracePt t="48468" x="5302250" y="5276850"/>
          <p14:tracePt t="48485" x="5314950" y="5187950"/>
          <p14:tracePt t="48501" x="5314950" y="5181600"/>
          <p14:tracePt t="48535" x="5314950" y="5207000"/>
          <p14:tracePt t="48551" x="5283200" y="5372100"/>
          <p14:tracePt t="48568" x="5264150" y="5511800"/>
          <p14:tracePt t="48585" x="5264150" y="5600700"/>
          <p14:tracePt t="48601" x="5264150" y="5626100"/>
          <p14:tracePt t="48618" x="5264150" y="5632450"/>
          <p14:tracePt t="48635" x="5308600" y="5562600"/>
          <p14:tracePt t="48651" x="5372100" y="5410200"/>
          <p14:tracePt t="48668" x="5422900" y="5232400"/>
          <p14:tracePt t="48685" x="5480050" y="5118100"/>
          <p14:tracePt t="48702" x="5486400" y="5099050"/>
          <p14:tracePt t="48735" x="5486400" y="5143500"/>
          <p14:tracePt t="48752" x="5486400" y="5372100"/>
          <p14:tracePt t="48768" x="5486400" y="5537200"/>
          <p14:tracePt t="48785" x="5518150" y="5683250"/>
          <p14:tracePt t="48802" x="5562600" y="5753100"/>
          <p14:tracePt t="48818" x="5645150" y="5765800"/>
          <p14:tracePt t="48835" x="5753100" y="5689600"/>
          <p14:tracePt t="48852" x="5854700" y="5549900"/>
          <p14:tracePt t="48868" x="5911850" y="5416550"/>
          <p14:tracePt t="48885" x="5943600" y="5308600"/>
          <p14:tracePt t="48902" x="5956300" y="5270500"/>
          <p14:tracePt t="48944" x="5956300" y="5295900"/>
          <p14:tracePt t="48952" x="5975350" y="5359400"/>
          <p14:tracePt t="48968" x="6013450" y="5467350"/>
          <p14:tracePt t="48986" x="6057900" y="5575300"/>
          <p14:tracePt t="49002" x="6102350" y="5645150"/>
          <p14:tracePt t="49018" x="6121400" y="5645150"/>
          <p14:tracePt t="49035" x="6140450" y="5645150"/>
          <p14:tracePt t="49052" x="6159500" y="5568950"/>
          <p14:tracePt t="49068" x="6184900" y="5480050"/>
          <p14:tracePt t="49085" x="6223000" y="5416550"/>
          <p14:tracePt t="49102" x="6235700" y="5403850"/>
          <p14:tracePt t="49135" x="6242050" y="5397500"/>
          <p14:tracePt t="49152" x="6311900" y="5461000"/>
          <p14:tracePt t="49168" x="6388100" y="5511800"/>
          <p14:tracePt t="49185" x="6477000" y="5562600"/>
          <p14:tracePt t="49202" x="6540500" y="5607050"/>
          <p14:tracePt t="49218" x="6553200" y="5607050"/>
          <p14:tracePt t="49235" x="6572250" y="5607050"/>
          <p14:tracePt t="49252" x="6629400" y="5594350"/>
          <p14:tracePt t="49269" x="6680200" y="5549900"/>
          <p14:tracePt t="49285" x="6686550" y="5543550"/>
          <p14:tracePt t="49287" x="6692900" y="5537200"/>
          <p14:tracePt t="49325" x="6699250" y="5530850"/>
          <p14:tracePt t="49337" x="6705600" y="5530850"/>
          <p14:tracePt t="49352" x="6769100" y="5562600"/>
          <p14:tracePt t="49368" x="6851650" y="5607050"/>
          <p14:tracePt t="49385" x="6921500" y="5632450"/>
          <p14:tracePt t="49402" x="6934200" y="5632450"/>
          <p14:tracePt t="49418" x="6934200" y="5645150"/>
          <p14:tracePt t="49452" x="6934200" y="5600700"/>
          <p14:tracePt t="49469" x="6934200" y="5556250"/>
          <p14:tracePt t="49485" x="6940550" y="5549900"/>
          <p14:tracePt t="49568" x="6946900" y="5556250"/>
          <p14:tracePt t="50185" x="6946900" y="5549900"/>
          <p14:tracePt t="50192" x="6934200" y="5549900"/>
          <p14:tracePt t="50202" x="6883400" y="5549900"/>
          <p14:tracePt t="50219" x="6680200" y="5505450"/>
          <p14:tracePt t="50235" x="6350000" y="5346700"/>
          <p14:tracePt t="50252" x="5956300" y="5073650"/>
          <p14:tracePt t="50269" x="5594350" y="4857750"/>
          <p14:tracePt t="50285" x="5441950" y="4787900"/>
          <p14:tracePt t="50302" x="5397500" y="4756150"/>
          <p14:tracePt t="50368" x="5429250" y="4756150"/>
          <p14:tracePt t="50385" x="5499100" y="4762500"/>
          <p14:tracePt t="50402" x="5594350" y="4794250"/>
          <p14:tracePt t="50419" x="5683250" y="4832350"/>
          <p14:tracePt t="50436" x="5740400" y="4864100"/>
          <p14:tracePt t="50452" x="5778500" y="4889500"/>
          <p14:tracePt t="50469" x="5822950" y="4921250"/>
          <p14:tracePt t="50486" x="5880100" y="4965700"/>
          <p14:tracePt t="50502" x="5918200" y="5003800"/>
          <p14:tracePt t="50519" x="5930900" y="5029200"/>
          <p14:tracePt t="50535" x="5924550" y="5048250"/>
          <p14:tracePt t="50552" x="5892800" y="5054600"/>
          <p14:tracePt t="50569" x="5886450" y="5067300"/>
          <p14:tracePt t="50586" x="5873750" y="5080000"/>
          <p14:tracePt t="50603" x="5842000" y="5124450"/>
          <p14:tracePt t="50619" x="5842000" y="5168900"/>
          <p14:tracePt t="50636" x="5842000" y="5207000"/>
          <p14:tracePt t="50652" x="5842000" y="5232400"/>
          <p14:tracePt t="50669" x="5867400" y="5264150"/>
          <p14:tracePt t="50686" x="5937250" y="5302250"/>
          <p14:tracePt t="50702" x="6026150" y="5353050"/>
          <p14:tracePt t="50704" x="6076950" y="5365750"/>
          <p14:tracePt t="50719" x="6140450" y="5384800"/>
          <p14:tracePt t="50736" x="6216650" y="5384800"/>
          <p14:tracePt t="50752" x="6267450" y="5384800"/>
          <p14:tracePt t="50769" x="6280150" y="5359400"/>
          <p14:tracePt t="50786" x="6292850" y="5276850"/>
          <p14:tracePt t="50802" x="6292850" y="5130800"/>
          <p14:tracePt t="50819" x="6235700" y="4927600"/>
          <p14:tracePt t="50836" x="6172200" y="4781550"/>
          <p14:tracePt t="50852" x="6146800" y="4749800"/>
          <p14:tracePt t="50869" x="6134100" y="4749800"/>
          <p14:tracePt t="50886" x="6102350" y="4749800"/>
          <p14:tracePt t="50902" x="6064250" y="4864100"/>
          <p14:tracePt t="50919" x="6019800" y="5016500"/>
          <p14:tracePt t="50936" x="5956300" y="5340350"/>
          <p14:tracePt t="50952" x="5956300" y="5480050"/>
          <p14:tracePt t="50969" x="6000750" y="5537200"/>
          <p14:tracePt t="50986" x="6070600" y="5549900"/>
          <p14:tracePt t="51002" x="6134100" y="5549900"/>
          <p14:tracePt t="51019" x="6197600" y="5511800"/>
          <p14:tracePt t="51036" x="6242050" y="5429250"/>
          <p14:tracePt t="51052" x="6299200" y="5295900"/>
          <p14:tracePt t="51069" x="6350000" y="5149850"/>
          <p14:tracePt t="51087" x="6375400" y="5067300"/>
          <p14:tracePt t="51090" x="6375400" y="5060950"/>
          <p14:tracePt t="51124" x="6375400" y="5073650"/>
          <p14:tracePt t="51136" x="6337300" y="5187950"/>
          <p14:tracePt t="51152" x="6324600" y="5308600"/>
          <p14:tracePt t="51169" x="6318250" y="5422900"/>
          <p14:tracePt t="51186" x="6318250" y="5454650"/>
          <p14:tracePt t="51227" x="6318250" y="5441950"/>
          <p14:tracePt t="51236" x="6318250" y="5397500"/>
          <p14:tracePt t="51254" x="6318250" y="5321300"/>
          <p14:tracePt t="51269" x="6318250" y="5295900"/>
          <p14:tracePt t="51328" x="6318250" y="5314950"/>
          <p14:tracePt t="51336" x="6318250" y="5334000"/>
          <p14:tracePt t="51352" x="6318250" y="5365750"/>
          <p14:tracePt t="51369" x="6318250" y="5378450"/>
          <p14:tracePt t="51504" x="6311900" y="5378450"/>
          <p14:tracePt t="51584" x="6305550" y="5365750"/>
          <p14:tracePt t="51599" x="6299200" y="5340350"/>
          <p14:tracePt t="51610" x="6286500" y="5308600"/>
          <p14:tracePt t="51619" x="6280150" y="5276850"/>
          <p14:tracePt t="51636" x="6267450" y="5162550"/>
          <p14:tracePt t="51653" x="6229350" y="4965700"/>
          <p14:tracePt t="51669" x="6115050" y="4692650"/>
          <p14:tracePt t="51686" x="5880100" y="4375150"/>
          <p14:tracePt t="51687" x="5772150" y="4248150"/>
          <p14:tracePt t="51702" x="5689600" y="4127500"/>
          <p14:tracePt t="51720" x="5594350" y="4000500"/>
          <p14:tracePt t="51736" x="5543550" y="3829050"/>
          <p14:tracePt t="51753" x="5518150" y="3727450"/>
          <p14:tracePt t="51769" x="5473700" y="3619500"/>
          <p14:tracePt t="51786" x="5346700" y="3486150"/>
          <p14:tracePt t="51802" x="5035550" y="3302000"/>
          <p14:tracePt t="51819" x="4724400" y="3143250"/>
          <p14:tracePt t="51836" x="4508500" y="3028950"/>
          <p14:tracePt t="51853" x="4375150" y="2927350"/>
          <p14:tracePt t="51869" x="4260850" y="2832100"/>
          <p14:tracePt t="51872" x="4197350" y="2781300"/>
          <p14:tracePt t="51886" x="4171950" y="2762250"/>
          <p14:tracePt t="51903" x="4070350" y="2717800"/>
          <p14:tracePt t="51919" x="3943350" y="2679700"/>
          <p14:tracePt t="51936" x="3917950" y="2673350"/>
          <p14:tracePt t="52016" x="3949700" y="2679700"/>
          <p14:tracePt t="52026" x="4006850" y="2692400"/>
          <p14:tracePt t="52031" x="4064000" y="2711450"/>
          <p14:tracePt t="52042" x="4127500" y="2724150"/>
          <p14:tracePt t="52053" x="4197350" y="2749550"/>
          <p14:tracePt t="52069" x="4324350" y="2768600"/>
          <p14:tracePt t="52086" x="4387850" y="2781300"/>
          <p14:tracePt t="52103" x="4400550" y="2781300"/>
          <p14:tracePt t="52136" x="4406900" y="2781300"/>
          <p14:tracePt t="61792" x="4406900" y="2806700"/>
          <p14:tracePt t="61799" x="4432300" y="2870200"/>
          <p14:tracePt t="61808" x="4451350" y="2946400"/>
          <p14:tracePt t="61823" x="4476750" y="3009900"/>
          <p14:tracePt t="61839" x="4578350" y="3181350"/>
          <p14:tracePt t="61856" x="4654550" y="3251200"/>
          <p14:tracePt t="61872" x="4711700" y="3302000"/>
          <p14:tracePt t="61891" x="4737100" y="3327400"/>
          <p14:tracePt t="61906" x="4743450" y="3346450"/>
          <p14:tracePt t="61923" x="4756150" y="3371850"/>
          <p14:tracePt t="61939" x="4768850" y="3384550"/>
          <p14:tracePt t="63593" x="4768850" y="3397250"/>
          <p14:tracePt t="63600" x="4768850" y="3416300"/>
          <p14:tracePt t="63608" x="4768850" y="3422650"/>
          <p14:tracePt t="63623" x="4762500" y="3429000"/>
          <p14:tracePt t="63656" x="4762500" y="3435350"/>
          <p14:tracePt t="63666" x="4762500" y="3448050"/>
          <p14:tracePt t="63673" x="4762500" y="3486150"/>
          <p14:tracePt t="63690" x="4762500" y="3600450"/>
          <p14:tracePt t="63707" x="4762500" y="3714750"/>
          <p14:tracePt t="63723" x="4762500" y="3752850"/>
          <p14:tracePt t="63740" x="4762500" y="3759200"/>
          <p14:tracePt t="63792" x="4762500" y="3771900"/>
          <p14:tracePt t="63809" x="4762500" y="3790950"/>
          <p14:tracePt t="63816" x="4762500" y="3803650"/>
          <p14:tracePt t="63824" x="4762500" y="3810000"/>
          <p14:tracePt t="63840" x="4762500" y="3835400"/>
          <p14:tracePt t="64048" x="4762500" y="3848100"/>
          <p14:tracePt t="64112" x="4756150" y="3860800"/>
          <p14:tracePt t="64120" x="4737100" y="3879850"/>
          <p14:tracePt t="64131" x="4730750" y="3886200"/>
          <p14:tracePt t="64140" x="4711700" y="3905250"/>
          <p14:tracePt t="64157" x="4673600" y="3930650"/>
          <p14:tracePt t="64173" x="4667250" y="3937000"/>
          <p14:tracePt t="64190" x="4648200" y="3943350"/>
          <p14:tracePt t="64207" x="4648200" y="3949700"/>
          <p14:tracePt t="64208" x="4641850" y="3956050"/>
          <p14:tracePt t="64223" x="4629150" y="3987800"/>
          <p14:tracePt t="64240" x="4591050" y="4051300"/>
          <p14:tracePt t="64257" x="4540250" y="4127500"/>
          <p14:tracePt t="64274" x="4489450" y="4191000"/>
          <p14:tracePt t="64290" x="4451350" y="4248150"/>
          <p14:tracePt t="64307" x="4425950" y="4273550"/>
          <p14:tracePt t="64323" x="4406900" y="4311650"/>
          <p14:tracePt t="64340" x="4381500" y="4356100"/>
          <p14:tracePt t="64357" x="4349750" y="4438650"/>
          <p14:tracePt t="64375" x="4305300" y="4527550"/>
          <p14:tracePt t="64390" x="4248150" y="4610100"/>
          <p14:tracePt t="64407" x="4197350" y="4673600"/>
          <p14:tracePt t="64424" x="4152900" y="4724400"/>
          <p14:tracePt t="64441" x="4140200" y="4743450"/>
          <p14:tracePt t="64457" x="4140200" y="4768850"/>
          <p14:tracePt t="64473" x="4140200" y="4806950"/>
          <p14:tracePt t="64490" x="4140200" y="4845050"/>
          <p14:tracePt t="64507" x="4127500" y="4883150"/>
          <p14:tracePt t="64523" x="4121150" y="4902200"/>
          <p14:tracePt t="64540" x="4121150" y="4921250"/>
          <p14:tracePt t="64557" x="4114800" y="4927600"/>
          <p14:tracePt t="64573" x="4114800" y="4933950"/>
          <p14:tracePt t="64590" x="4114800" y="4940300"/>
          <p14:tracePt t="64623" x="4114800" y="4946650"/>
          <p14:tracePt t="64687" x="4114800" y="4953000"/>
          <p14:tracePt t="64698" x="4114800" y="4959350"/>
          <p14:tracePt t="64715" x="4114800" y="4965700"/>
          <p14:tracePt t="64720" x="4114800" y="4972050"/>
          <p14:tracePt t="66496" x="4095750" y="4972050"/>
          <p14:tracePt t="66504" x="4025900" y="4965700"/>
          <p14:tracePt t="66514" x="3917950" y="4940300"/>
          <p14:tracePt t="66524" x="3822700" y="4933950"/>
          <p14:tracePt t="66541" x="3727450" y="4933950"/>
          <p14:tracePt t="66557" x="3689350" y="4946650"/>
          <p14:tracePt t="66574" x="3625850" y="4997450"/>
          <p14:tracePt t="66591" x="3556000" y="5054600"/>
          <p14:tracePt t="66608" x="3295650" y="5200650"/>
          <p14:tracePt t="66624" x="2990850" y="5372100"/>
          <p14:tracePt t="66641" x="2686050" y="5543550"/>
          <p14:tracePt t="66658" x="2489200" y="5657850"/>
          <p14:tracePt t="66674" x="2381250" y="5708650"/>
          <p14:tracePt t="66691" x="2292350" y="5734050"/>
          <p14:tracePt t="66708" x="2190750" y="5765800"/>
          <p14:tracePt t="66724" x="2057400" y="5803900"/>
          <p14:tracePt t="66741" x="1917700" y="5911850"/>
          <p14:tracePt t="66758" x="1841500" y="6032500"/>
          <p14:tracePt t="66775" x="1828800" y="6127750"/>
          <p14:tracePt t="66791" x="1828800" y="6178550"/>
          <p14:tracePt t="66808" x="1828800" y="6197600"/>
          <p14:tracePt t="66824" x="1828800" y="6223000"/>
          <p14:tracePt t="66842" x="1828800" y="6286500"/>
          <p14:tracePt t="66858" x="1828800" y="6362700"/>
          <p14:tracePt t="66874" x="1809750" y="6464300"/>
          <p14:tracePt t="66891" x="1803400" y="6534150"/>
          <p14:tracePt t="66908" x="1803400" y="6546850"/>
          <p14:tracePt t="67063" x="1784350" y="6553200"/>
          <p14:tracePt t="67072" x="1752600" y="6553200"/>
          <p14:tracePt t="67082" x="1695450" y="6546850"/>
          <p14:tracePt t="67091" x="1663700" y="6546850"/>
          <p14:tracePt t="67108" x="1612900" y="6534150"/>
          <p14:tracePt t="67124" x="1600200" y="6527800"/>
          <p14:tracePt t="67141" x="1587500" y="6515100"/>
          <p14:tracePt t="67158" x="1574800" y="6508750"/>
          <p14:tracePt t="67175" x="1574800" y="6502400"/>
          <p14:tracePt t="67191" x="1568450" y="6496050"/>
          <p14:tracePt t="67192" x="1562100" y="6483350"/>
          <p14:tracePt t="67208" x="1555750" y="6470650"/>
          <p14:tracePt t="67224" x="1549400" y="6457950"/>
          <p14:tracePt t="67241" x="1543050" y="6445250"/>
          <p14:tracePt t="67258" x="1511300" y="6407150"/>
          <p14:tracePt t="67275" x="1492250" y="6381750"/>
          <p14:tracePt t="67291" x="1454150" y="6343650"/>
          <p14:tracePt t="67308" x="1416050" y="6330950"/>
          <p14:tracePt t="67324" x="1371600" y="6311900"/>
          <p14:tracePt t="67341" x="1339850" y="6305550"/>
          <p14:tracePt t="67358" x="1327150" y="6305550"/>
          <p14:tracePt t="67375" x="1314450" y="6292850"/>
          <p14:tracePt t="67391" x="1289050" y="6292850"/>
          <p14:tracePt t="67408" x="1257300" y="6292850"/>
          <p14:tracePt t="67424" x="1219200" y="6292850"/>
          <p14:tracePt t="67441" x="1193800" y="6292850"/>
          <p14:tracePt t="67458" x="1181100" y="6286500"/>
          <p14:tracePt t="67499" x="1174750" y="6286500"/>
          <p14:tracePt t="67508" x="1162050" y="6286500"/>
          <p14:tracePt t="67525" x="1136650" y="6286500"/>
          <p14:tracePt t="67541" x="1111250" y="6286500"/>
          <p14:tracePt t="67558" x="1092200" y="6286500"/>
          <p14:tracePt t="67840" x="1085850" y="6286500"/>
          <p14:tracePt t="67856" x="1085850" y="6292850"/>
          <p14:tracePt t="69514" x="1092200" y="6299200"/>
          <p14:tracePt t="69519" x="1136650" y="6299200"/>
          <p14:tracePt t="69527" x="1162050" y="6286500"/>
          <p14:tracePt t="69542" x="1187450" y="6286500"/>
          <p14:tracePt t="69559" x="1225550" y="6273800"/>
          <p14:tracePt t="69576" x="1231900" y="6273800"/>
          <p14:tracePt t="69618" x="1238250" y="6273800"/>
          <p14:tracePt t="69625" x="1244600" y="6273800"/>
          <p14:tracePt t="69642" x="1270000" y="6267450"/>
          <p14:tracePt t="69659" x="1308100" y="6261100"/>
          <p14:tracePt t="69675" x="1339850" y="6261100"/>
          <p14:tracePt t="69692" x="1377950" y="6261100"/>
          <p14:tracePt t="69709" x="1409700" y="6261100"/>
          <p14:tracePt t="69726" x="1441450" y="6261100"/>
          <p14:tracePt t="69742" x="1447800" y="6261100"/>
          <p14:tracePt t="69887" x="1454150" y="6261100"/>
          <p14:tracePt t="69915" x="1454150" y="6267450"/>
          <p14:tracePt t="69919" x="1454150" y="6273800"/>
          <p14:tracePt t="69927" x="1460500" y="6273800"/>
          <p14:tracePt t="69942" x="1473200" y="6280150"/>
          <p14:tracePt t="69959" x="1511300" y="6280150"/>
          <p14:tracePt t="69976" x="1581150" y="6286500"/>
          <p14:tracePt t="69992" x="1625600" y="6292850"/>
          <p14:tracePt t="70009" x="1663700" y="6299200"/>
          <p14:tracePt t="70025" x="1720850" y="6318250"/>
          <p14:tracePt t="70042" x="1752600" y="6330950"/>
          <p14:tracePt t="70059" x="1797050" y="6330950"/>
          <p14:tracePt t="70075" x="1860550" y="6330950"/>
          <p14:tracePt t="70092" x="1943100" y="6330950"/>
          <p14:tracePt t="70109" x="2019300" y="6330950"/>
          <p14:tracePt t="70125" x="2082800" y="6330950"/>
          <p14:tracePt t="70142" x="2139950" y="6330950"/>
          <p14:tracePt t="70159" x="2184400" y="6330950"/>
          <p14:tracePt t="70176" x="2222500" y="6343650"/>
          <p14:tracePt t="70192" x="2235200" y="6343650"/>
          <p14:tracePt t="70209" x="2254250" y="6350000"/>
          <p14:tracePt t="70225" x="2260600" y="6350000"/>
          <p14:tracePt t="70242" x="2266950" y="6350000"/>
          <p14:tracePt t="70259" x="2273300" y="6356350"/>
          <p14:tracePt t="70407" x="2279650" y="6356350"/>
          <p14:tracePt t="70416" x="2292350" y="6356350"/>
          <p14:tracePt t="70426" x="2311400" y="6356350"/>
          <p14:tracePt t="70442" x="2343150" y="6356350"/>
          <p14:tracePt t="70459" x="2362200" y="6356350"/>
          <p14:tracePt t="70655" x="2374900" y="6356350"/>
          <p14:tracePt t="70667" x="2393950" y="6356350"/>
          <p14:tracePt t="70672" x="2419350" y="6356350"/>
          <p14:tracePt t="70684" x="2444750" y="6356350"/>
          <p14:tracePt t="70692" x="2463800" y="6356350"/>
          <p14:tracePt t="70710" x="2508250" y="6356350"/>
          <p14:tracePt t="70726" x="2533650" y="6356350"/>
          <p14:tracePt t="70742" x="2546350" y="6356350"/>
          <p14:tracePt t="70759" x="2552700" y="6356350"/>
          <p14:tracePt t="70776" x="2559050" y="6356350"/>
          <p14:tracePt t="70792" x="2578100" y="6343650"/>
          <p14:tracePt t="70809" x="2584450" y="6337300"/>
          <p14:tracePt t="70896" x="2597150" y="6337300"/>
          <p14:tracePt t="70904" x="2609850" y="6337300"/>
          <p14:tracePt t="70913" x="2635250" y="6337300"/>
          <p14:tracePt t="70926" x="2654300" y="6337300"/>
          <p14:tracePt t="70943" x="2673350" y="6337300"/>
          <p14:tracePt t="70959" x="2679700" y="6337300"/>
          <p14:tracePt t="72288" x="2692400" y="6337300"/>
          <p14:tracePt t="72297" x="2724150" y="6337300"/>
          <p14:tracePt t="72304" x="2755900" y="6337300"/>
          <p14:tracePt t="72326" x="2806700" y="6337300"/>
          <p14:tracePt t="72343" x="2863850" y="6337300"/>
          <p14:tracePt t="72360" x="2959100" y="6337300"/>
          <p14:tracePt t="72376" x="3003550" y="6337300"/>
          <p14:tracePt t="72393" x="3022600" y="6337300"/>
          <p14:tracePt t="72409" x="3028950" y="6337300"/>
          <p14:tracePt t="91944" x="3060700" y="6299200"/>
          <p14:tracePt t="91954" x="3130550" y="6248400"/>
          <p14:tracePt t="91961" x="3225800" y="6203950"/>
          <p14:tracePt t="91968" x="3365500" y="6153150"/>
          <p14:tracePt t="91983" x="3524250" y="6108700"/>
          <p14:tracePt t="91999" x="3975100" y="5975350"/>
          <p14:tracePt t="92016" x="4108450" y="5924550"/>
          <p14:tracePt t="92033" x="4159250" y="5880100"/>
          <p14:tracePt t="92049" x="4171950" y="5854700"/>
          <p14:tracePt t="92066" x="4184650" y="5842000"/>
          <p14:tracePt t="92083" x="4210050" y="5829300"/>
          <p14:tracePt t="92100" x="4286250" y="5822950"/>
          <p14:tracePt t="92116" x="4368800" y="5822950"/>
          <p14:tracePt t="92133" x="4425950" y="5797550"/>
          <p14:tracePt t="92150" x="4470400" y="5772150"/>
          <p14:tracePt t="92167" x="4502150" y="5740400"/>
          <p14:tracePt t="92183" x="4552950" y="5676900"/>
          <p14:tracePt t="92184" x="4552950" y="5657850"/>
          <p14:tracePt t="92200" x="4572000" y="5619750"/>
          <p14:tracePt t="92216" x="4572000" y="5594350"/>
          <p14:tracePt t="92233" x="4572000" y="5549900"/>
          <p14:tracePt t="92250" x="4572000" y="5518150"/>
          <p14:tracePt t="92266" x="4572000" y="5492750"/>
          <p14:tracePt t="92283" x="4572000" y="5441950"/>
          <p14:tracePt t="92299" x="4559300" y="5359400"/>
          <p14:tracePt t="92316" x="4540250" y="5321300"/>
          <p14:tracePt t="92333" x="4540250" y="5308600"/>
          <p14:tracePt t="92350" x="4527550" y="5276850"/>
          <p14:tracePt t="92366" x="4514850" y="5264150"/>
          <p14:tracePt t="92383" x="4489450" y="5245100"/>
          <p14:tracePt t="92384" x="4483100" y="5232400"/>
          <p14:tracePt t="92400" x="4470400" y="5219700"/>
          <p14:tracePt t="92416" x="4464050" y="5213350"/>
          <p14:tracePt t="92433" x="4464050" y="5207000"/>
          <p14:tracePt t="95031"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Content Placeholder 2"/>
          <p:cNvSpPr>
            <a:spLocks noGrp="1"/>
          </p:cNvSpPr>
          <p:nvPr>
            <p:ph idx="1"/>
          </p:nvPr>
        </p:nvSpPr>
        <p:spPr>
          <a:xfrm>
            <a:off x="1" y="889921"/>
            <a:ext cx="8906256" cy="5871579"/>
          </a:xfrm>
        </p:spPr>
        <p:txBody>
          <a:bodyPr>
            <a:noAutofit/>
          </a:bodyPr>
          <a:lstStyle/>
          <a:p>
            <a:pPr marL="0" indent="0">
              <a:buNone/>
            </a:pPr>
            <a:r>
              <a:rPr lang="en-GB" sz="2400" b="1" dirty="0"/>
              <a:t>Extruder Processing – Property considerations</a:t>
            </a:r>
          </a:p>
          <a:p>
            <a:r>
              <a:rPr lang="en-GB" sz="2200" dirty="0"/>
              <a:t>The extruders are designed to allow “</a:t>
            </a:r>
            <a:r>
              <a:rPr lang="en-GB" sz="2200" b="1" i="1" dirty="0"/>
              <a:t>drag flow</a:t>
            </a:r>
            <a:r>
              <a:rPr lang="en-GB" sz="2200" dirty="0"/>
              <a:t>” to dominate, that is </a:t>
            </a:r>
            <a:r>
              <a:rPr lang="en-GB" sz="2200" b="1" i="1" dirty="0"/>
              <a:t>flow due to the screw motion</a:t>
            </a:r>
            <a:r>
              <a:rPr lang="en-GB" sz="2200" dirty="0"/>
              <a:t>. </a:t>
            </a:r>
          </a:p>
          <a:p>
            <a:r>
              <a:rPr lang="en-GB" sz="2200" dirty="0"/>
              <a:t>There is </a:t>
            </a:r>
            <a:r>
              <a:rPr lang="en-GB" sz="2200" b="1" i="1" dirty="0"/>
              <a:t>a pressure drop </a:t>
            </a:r>
            <a:r>
              <a:rPr lang="en-GB" sz="2200" dirty="0"/>
              <a:t>which is proportional to  h</a:t>
            </a:r>
            <a:r>
              <a:rPr lang="en-GB" sz="2200" baseline="30000" dirty="0"/>
              <a:t>3</a:t>
            </a:r>
            <a:r>
              <a:rPr lang="en-GB" sz="2200" dirty="0"/>
              <a:t>/η  where h is the channel depth, which gives “</a:t>
            </a:r>
            <a:r>
              <a:rPr lang="en-GB" sz="2200" b="1" dirty="0"/>
              <a:t>pressure flow</a:t>
            </a:r>
            <a:r>
              <a:rPr lang="en-GB" sz="2200" dirty="0"/>
              <a:t>”. </a:t>
            </a:r>
          </a:p>
          <a:p>
            <a:r>
              <a:rPr lang="en-GB" sz="2200" dirty="0"/>
              <a:t>The design of the extruder should make pressure flow to be less than 10%. </a:t>
            </a:r>
          </a:p>
          <a:p>
            <a:pPr marL="0" indent="0">
              <a:buNone/>
            </a:pPr>
            <a:endParaRPr lang="en-GB" sz="2200" dirty="0"/>
          </a:p>
          <a:p>
            <a:endParaRPr lang="en-GB" sz="2200" dirty="0"/>
          </a:p>
          <a:p>
            <a:pPr>
              <a:spcBef>
                <a:spcPts val="1200"/>
              </a:spcBef>
              <a:buFont typeface="Arial" panose="020B0604020202020204" pitchFamily="34" charset="0"/>
              <a:buChar char="•"/>
            </a:pPr>
            <a:r>
              <a:rPr lang="en-GB" sz="2200" b="1" i="1" dirty="0"/>
              <a:t>To maintain temperature </a:t>
            </a:r>
            <a:r>
              <a:rPr lang="en-GB" sz="2200" dirty="0"/>
              <a:t>- cooling is needed. Some self regulation as the viscosity and therefore viscous heating reduces with increasing temperature. </a:t>
            </a:r>
          </a:p>
          <a:p>
            <a:pPr>
              <a:spcBef>
                <a:spcPts val="1200"/>
              </a:spcBef>
              <a:buFont typeface="Arial" panose="020B0604020202020204" pitchFamily="34" charset="0"/>
              <a:buChar char="•"/>
            </a:pPr>
            <a:r>
              <a:rPr lang="en-GB" sz="2200" b="1" i="1" dirty="0"/>
              <a:t>Increasing the molecular weight of PE </a:t>
            </a:r>
            <a:r>
              <a:rPr lang="en-GB" sz="2200" dirty="0"/>
              <a:t>will lead to higher viscous heating, influencing the </a:t>
            </a:r>
            <a:r>
              <a:rPr lang="en-GB" sz="2200" b="1" i="1" dirty="0"/>
              <a:t>extruder design and factors such as screw speed</a:t>
            </a:r>
            <a:r>
              <a:rPr lang="en-GB" sz="2200" dirty="0"/>
              <a:t>.</a:t>
            </a:r>
          </a:p>
        </p:txBody>
      </p:sp>
      <p:sp>
        <p:nvSpPr>
          <p:cNvPr id="9" name="Slide Number Placeholder 8"/>
          <p:cNvSpPr>
            <a:spLocks noGrp="1"/>
          </p:cNvSpPr>
          <p:nvPr>
            <p:ph type="sldNum" sz="quarter" idx="12"/>
          </p:nvPr>
        </p:nvSpPr>
        <p:spPr/>
        <p:txBody>
          <a:bodyPr/>
          <a:lstStyle/>
          <a:p>
            <a:fld id="{F71EA363-3AA4-554B-864A-16EC408230E4}" type="slidenum">
              <a:rPr lang="en-GB" smtClean="0"/>
              <a:pPr/>
              <a:t>15</a:t>
            </a:fld>
            <a:endParaRPr lang="en-GB"/>
          </a:p>
        </p:txBody>
      </p:sp>
      <p:sp>
        <p:nvSpPr>
          <p:cNvPr id="4" name="Rectangle 3">
            <a:extLst>
              <a:ext uri="{FF2B5EF4-FFF2-40B4-BE49-F238E27FC236}">
                <a16:creationId xmlns:a16="http://schemas.microsoft.com/office/drawing/2014/main" id="{E229ADA7-E601-4086-8A70-F5042868A6A8}"/>
              </a:ext>
            </a:extLst>
          </p:cNvPr>
          <p:cNvSpPr/>
          <p:nvPr/>
        </p:nvSpPr>
        <p:spPr>
          <a:xfrm>
            <a:off x="2117187" y="3610266"/>
            <a:ext cx="4607170" cy="430887"/>
          </a:xfrm>
          <a:prstGeom prst="rect">
            <a:avLst/>
          </a:prstGeom>
        </p:spPr>
        <p:txBody>
          <a:bodyPr wrap="square">
            <a:spAutoFit/>
          </a:bodyPr>
          <a:lstStyle/>
          <a:p>
            <a:r>
              <a:rPr lang="en-GB" sz="2200" b="1" dirty="0"/>
              <a:t>Total flow = Drag flow - Pressure flow</a:t>
            </a:r>
          </a:p>
        </p:txBody>
      </p:sp>
    </p:spTree>
    <p:extLst>
      <p:ext uri="{BB962C8B-B14F-4D97-AF65-F5344CB8AC3E}">
        <p14:creationId xmlns:p14="http://schemas.microsoft.com/office/powerpoint/2010/main" val="2134384801"/>
      </p:ext>
    </p:extLst>
  </p:cSld>
  <p:clrMapOvr>
    <a:masterClrMapping/>
  </p:clrMapOvr>
  <mc:AlternateContent xmlns:mc="http://schemas.openxmlformats.org/markup-compatibility/2006" xmlns:p14="http://schemas.microsoft.com/office/powerpoint/2010/main">
    <mc:Choice Requires="p14">
      <p:transition spd="slow" p14:dur="2000" advTm="231160"/>
    </mc:Choice>
    <mc:Fallback xmlns="">
      <p:transition spd="slow" advTm="231160"/>
    </mc:Fallback>
  </mc:AlternateContent>
  <p:extLst>
    <p:ext uri="{3A86A75C-4F4B-4683-9AE1-C65F6400EC91}">
      <p14:laserTraceLst xmlns:p14="http://schemas.microsoft.com/office/powerpoint/2010/main">
        <p14:tracePtLst>
          <p14:tracePt t="53189" x="6737350" y="3670300"/>
          <p14:tracePt t="53218" x="6731000" y="3670300"/>
          <p14:tracePt t="53287" x="6718300" y="3670300"/>
          <p14:tracePt t="53319" x="6718300" y="3663950"/>
          <p14:tracePt t="53335" x="6718300" y="3651250"/>
          <p14:tracePt t="53343" x="6718300" y="3644900"/>
          <p14:tracePt t="53358" x="6724650" y="3632200"/>
          <p14:tracePt t="53375" x="6775450" y="3619500"/>
          <p14:tracePt t="53391" x="6813550" y="3600450"/>
          <p14:tracePt t="53408" x="6819900" y="3594100"/>
          <p14:tracePt t="53451" x="6826250" y="3594100"/>
          <p14:tracePt t="53458" x="6838950" y="3594100"/>
          <p14:tracePt t="53474" x="6858000" y="3587750"/>
          <p14:tracePt t="53491" x="6864350" y="3581400"/>
          <p14:tracePt t="53508" x="6870700" y="3575050"/>
          <p14:tracePt t="53525" x="6883400" y="3568700"/>
          <p14:tracePt t="53541" x="6883400" y="3549650"/>
          <p14:tracePt t="53558" x="6889750" y="3530600"/>
          <p14:tracePt t="53575" x="6908800" y="3511550"/>
          <p14:tracePt t="53592" x="6927850" y="3416300"/>
          <p14:tracePt t="53608" x="6927850" y="3384550"/>
          <p14:tracePt t="53624" x="6927850" y="3321050"/>
          <p14:tracePt t="53641" x="6927850" y="3244850"/>
          <p14:tracePt t="53658" x="6927850" y="3181350"/>
          <p14:tracePt t="53674" x="6927850" y="3136900"/>
          <p14:tracePt t="53691" x="6927850" y="3092450"/>
          <p14:tracePt t="53708" x="6927850" y="3035300"/>
          <p14:tracePt t="53725" x="6921500" y="2984500"/>
          <p14:tracePt t="53741" x="6921500" y="2952750"/>
          <p14:tracePt t="53743" x="6921500" y="2933700"/>
          <p14:tracePt t="53758" x="6921500" y="2908300"/>
          <p14:tracePt t="53760" x="6921500" y="2895600"/>
          <p14:tracePt t="53775" x="6921500" y="2882900"/>
          <p14:tracePt t="53791" x="6921500" y="2844800"/>
          <p14:tracePt t="53808" x="6915150" y="2794000"/>
          <p14:tracePt t="53825" x="6915150" y="2755900"/>
          <p14:tracePt t="53841" x="6896100" y="2692400"/>
          <p14:tracePt t="53858" x="6896100" y="2667000"/>
          <p14:tracePt t="53874" x="6883400" y="2641600"/>
          <p14:tracePt t="53891" x="6877050" y="2635250"/>
          <p14:tracePt t="53908" x="6877050" y="2628900"/>
          <p14:tracePt t="53925" x="6870700" y="2616200"/>
          <p14:tracePt t="53941" x="6870700" y="2597150"/>
          <p14:tracePt t="53958" x="6858000" y="2578100"/>
          <p14:tracePt t="53975" x="6851650" y="2565400"/>
          <p14:tracePt t="53992" x="6838950" y="2552700"/>
          <p14:tracePt t="54008" x="6826250" y="2533650"/>
          <p14:tracePt t="54025" x="6813550" y="2514600"/>
          <p14:tracePt t="54041" x="6788150" y="2482850"/>
          <p14:tracePt t="54058" x="6781800" y="2476500"/>
          <p14:tracePt t="54074" x="6775450" y="2476500"/>
          <p14:tracePt t="54117" x="6769100" y="2476500"/>
          <p14:tracePt t="54125" x="6762750" y="2476500"/>
          <p14:tracePt t="54141" x="6756400" y="2476500"/>
          <p14:tracePt t="54158" x="6756400" y="2495550"/>
          <p14:tracePt t="54175" x="6756400" y="2520950"/>
          <p14:tracePt t="54191" x="6756400" y="2540000"/>
          <p14:tracePt t="54208" x="6756400" y="2546350"/>
          <p14:tracePt t="54225" x="6762750" y="2559050"/>
          <p14:tracePt t="54241" x="6781800" y="2578100"/>
          <p14:tracePt t="54258" x="6864350" y="2616200"/>
          <p14:tracePt t="54275" x="6953250" y="2641600"/>
          <p14:tracePt t="54292" x="7029450" y="2654300"/>
          <p14:tracePt t="54308" x="7048500" y="2654300"/>
          <p14:tracePt t="54325" x="7061200" y="2654300"/>
          <p14:tracePt t="54341" x="7073900" y="2641600"/>
          <p14:tracePt t="54358" x="7099300" y="2597150"/>
          <p14:tracePt t="54375" x="7124700" y="2565400"/>
          <p14:tracePt t="54392" x="7150100" y="2514600"/>
          <p14:tracePt t="54408" x="7150100" y="2470150"/>
          <p14:tracePt t="54425" x="7150100" y="2425700"/>
          <p14:tracePt t="54441" x="7143750" y="2387600"/>
          <p14:tracePt t="54458" x="7118350" y="2355850"/>
          <p14:tracePt t="54475" x="7105650" y="2330450"/>
          <p14:tracePt t="54491" x="7080250" y="2305050"/>
          <p14:tracePt t="54508" x="7042150" y="2260600"/>
          <p14:tracePt t="54525" x="6959600" y="2216150"/>
          <p14:tracePt t="54541" x="6883400" y="2178050"/>
          <p14:tracePt t="54558" x="6826250" y="2146300"/>
          <p14:tracePt t="54575" x="6800850" y="2133600"/>
          <p14:tracePt t="54592" x="6788150" y="2127250"/>
          <p14:tracePt t="54608" x="6781800" y="2127250"/>
          <p14:tracePt t="54625" x="6762750" y="2127250"/>
          <p14:tracePt t="54641" x="6724650" y="2127250"/>
          <p14:tracePt t="54658" x="6680200" y="2127250"/>
          <p14:tracePt t="54675" x="6648450" y="2127250"/>
          <p14:tracePt t="54692" x="6629400" y="2139950"/>
          <p14:tracePt t="54708" x="6616700" y="2159000"/>
          <p14:tracePt t="54725" x="6597650" y="2178050"/>
          <p14:tracePt t="54742" x="6591300" y="2203450"/>
          <p14:tracePt t="54743" x="6591300" y="2222500"/>
          <p14:tracePt t="54758" x="6591300" y="2241550"/>
          <p14:tracePt t="54775" x="6591300" y="2298700"/>
          <p14:tracePt t="54791" x="6610350" y="2413000"/>
          <p14:tracePt t="54808" x="6642100" y="2476500"/>
          <p14:tracePt t="54825" x="6667500" y="2508250"/>
          <p14:tracePt t="54858" x="6673850" y="2514600"/>
          <p14:tracePt t="54899" x="6680200" y="2514600"/>
          <p14:tracePt t="54908" x="6699250" y="2514600"/>
          <p14:tracePt t="54925" x="6731000" y="2520950"/>
          <p14:tracePt t="54942" x="6743700" y="2520950"/>
          <p14:tracePt t="54958" x="6750050" y="2520950"/>
          <p14:tracePt t="54975" x="6756400" y="2520950"/>
          <p14:tracePt t="54992" x="6788150" y="2514600"/>
          <p14:tracePt t="55008" x="6813550" y="2495550"/>
          <p14:tracePt t="55025" x="6845300" y="2476500"/>
          <p14:tracePt t="55042" x="6864350" y="2451100"/>
          <p14:tracePt t="55058" x="6864350" y="2425700"/>
          <p14:tracePt t="55075" x="6864350" y="2374900"/>
          <p14:tracePt t="55092" x="6864350" y="2324100"/>
          <p14:tracePt t="55109" x="6864350" y="2279650"/>
          <p14:tracePt t="55125" x="6864350" y="2254250"/>
          <p14:tracePt t="55142" x="6864350" y="2235200"/>
          <p14:tracePt t="55143" x="6864350" y="2216150"/>
          <p14:tracePt t="55158" x="6864350" y="2209800"/>
          <p14:tracePt t="55175" x="6851650" y="2184400"/>
          <p14:tracePt t="55192" x="6838950" y="2159000"/>
          <p14:tracePt t="55208" x="6826250" y="2152650"/>
          <p14:tracePt t="55225" x="6819900" y="2146300"/>
          <p14:tracePt t="55242" x="6807200" y="2146300"/>
          <p14:tracePt t="55258" x="6788150" y="2146300"/>
          <p14:tracePt t="55275" x="6750050" y="2146300"/>
          <p14:tracePt t="55292" x="6711950" y="2139950"/>
          <p14:tracePt t="55308" x="6686550" y="2139950"/>
          <p14:tracePt t="55342" x="6680200" y="2139950"/>
          <p14:tracePt t="55358" x="6661150" y="2146300"/>
          <p14:tracePt t="55375" x="6629400" y="2222500"/>
          <p14:tracePt t="55392" x="6610350" y="2273300"/>
          <p14:tracePt t="55408" x="6578600" y="2317750"/>
          <p14:tracePt t="55425" x="6578600" y="2355850"/>
          <p14:tracePt t="55442" x="6578600" y="2387600"/>
          <p14:tracePt t="55458" x="6578600" y="2419350"/>
          <p14:tracePt t="55475" x="6578600" y="2457450"/>
          <p14:tracePt t="55492" x="6591300" y="2501900"/>
          <p14:tracePt t="55509" x="6604000" y="2546350"/>
          <p14:tracePt t="55525" x="6623050" y="2584450"/>
          <p14:tracePt t="55542" x="6642100" y="2622550"/>
          <p14:tracePt t="55559" x="6673850" y="2647950"/>
          <p14:tracePt t="55575" x="6699250" y="2667000"/>
          <p14:tracePt t="55592" x="6705600" y="2673350"/>
          <p14:tracePt t="55659" x="6711950" y="2679700"/>
          <p14:tracePt t="56367" x="6718300" y="2679700"/>
          <p14:tracePt t="56380" x="6731000" y="2679700"/>
          <p14:tracePt t="56384" x="6750050" y="2679700"/>
          <p14:tracePt t="56392" x="6769100" y="2679700"/>
          <p14:tracePt t="56409" x="6813550" y="2679700"/>
          <p14:tracePt t="56425" x="6851650" y="2679700"/>
          <p14:tracePt t="56442" x="6889750" y="2679700"/>
          <p14:tracePt t="56459" x="6896100" y="2679700"/>
          <p14:tracePt t="56475" x="6915150" y="2679700"/>
          <p14:tracePt t="56492" x="6921500" y="2679700"/>
          <p14:tracePt t="56509" x="6934200" y="2679700"/>
          <p14:tracePt t="56525" x="6978650" y="2679700"/>
          <p14:tracePt t="56543" x="7035800" y="2679700"/>
          <p14:tracePt t="56559" x="7080250" y="2679700"/>
          <p14:tracePt t="56575" x="7118350" y="2679700"/>
          <p14:tracePt t="56592" x="7131050" y="2673350"/>
          <p14:tracePt t="56609" x="7150100" y="2673350"/>
          <p14:tracePt t="56625" x="7162800" y="2660650"/>
          <p14:tracePt t="56642" x="7169150" y="2660650"/>
          <p14:tracePt t="56659" x="7188200" y="2654300"/>
          <p14:tracePt t="56675" x="7207250" y="2628900"/>
          <p14:tracePt t="56692" x="7226300" y="2609850"/>
          <p14:tracePt t="56709" x="7270750" y="2565400"/>
          <p14:tracePt t="56725" x="7302500" y="2540000"/>
          <p14:tracePt t="56727" x="7308850" y="2540000"/>
          <p14:tracePt t="56742" x="7308850" y="2533650"/>
          <p14:tracePt t="56759" x="7315200" y="2527300"/>
          <p14:tracePt t="56776" x="7321550" y="2514600"/>
          <p14:tracePt t="56792" x="7327900" y="2489200"/>
          <p14:tracePt t="56809" x="7327900" y="2476500"/>
          <p14:tracePt t="56825" x="7340600" y="2425700"/>
          <p14:tracePt t="56842" x="7340600" y="2413000"/>
          <p14:tracePt t="56859" x="7340600" y="2387600"/>
          <p14:tracePt t="56876" x="7340600" y="2374900"/>
          <p14:tracePt t="56892" x="7334250" y="2355850"/>
          <p14:tracePt t="56909" x="7327900" y="2336800"/>
          <p14:tracePt t="56926" x="7315200" y="2311400"/>
          <p14:tracePt t="56942" x="7302500" y="2292350"/>
          <p14:tracePt t="56959" x="7270750" y="2254250"/>
          <p14:tracePt t="56976" x="7258050" y="2241550"/>
          <p14:tracePt t="56992" x="7239000" y="2228850"/>
          <p14:tracePt t="57009" x="7226300" y="2228850"/>
          <p14:tracePt t="57026" x="7219950" y="2228850"/>
          <p14:tracePt t="57059" x="7188200" y="2222500"/>
          <p14:tracePt t="57076" x="7150100" y="2222500"/>
          <p14:tracePt t="57092" x="7099300" y="2222500"/>
          <p14:tracePt t="57111" x="7048500" y="2222500"/>
          <p14:tracePt t="57114" x="7029450" y="2235200"/>
          <p14:tracePt t="57126" x="7016750" y="2241550"/>
          <p14:tracePt t="57127" x="6997700" y="2254250"/>
          <p14:tracePt t="57142" x="6985000" y="2266950"/>
          <p14:tracePt t="57159" x="6972300" y="2305050"/>
          <p14:tracePt t="57176" x="6953250" y="2355850"/>
          <p14:tracePt t="57192" x="6953250" y="2406650"/>
          <p14:tracePt t="57209" x="6953250" y="2463800"/>
          <p14:tracePt t="57226" x="6959600" y="2527300"/>
          <p14:tracePt t="57242" x="6978650" y="2603500"/>
          <p14:tracePt t="57259" x="6991350" y="2647950"/>
          <p14:tracePt t="57276" x="7010400" y="2686050"/>
          <p14:tracePt t="57292" x="7029450" y="2711450"/>
          <p14:tracePt t="57309" x="7042150" y="2724150"/>
          <p14:tracePt t="57326" x="7061200" y="2743200"/>
          <p14:tracePt t="57327" x="7080250" y="2749550"/>
          <p14:tracePt t="57343" x="7086600" y="2755900"/>
          <p14:tracePt t="57359" x="7105650" y="2768600"/>
          <p14:tracePt t="57376" x="7124700" y="2774950"/>
          <p14:tracePt t="57392" x="7150100" y="2774950"/>
          <p14:tracePt t="57409" x="7194550" y="2774950"/>
          <p14:tracePt t="57426" x="7226300" y="2774950"/>
          <p14:tracePt t="57442" x="7245350" y="2774950"/>
          <p14:tracePt t="57476" x="7251700" y="2774950"/>
          <p14:tracePt t="57492" x="7264400" y="2762250"/>
          <p14:tracePt t="57511" x="7277100" y="2749550"/>
          <p14:tracePt t="57526" x="7283450" y="2736850"/>
          <p14:tracePt t="57543" x="7289800" y="2711450"/>
          <p14:tracePt t="57559" x="7302500" y="2641600"/>
          <p14:tracePt t="57576" x="7302500" y="2590800"/>
          <p14:tracePt t="57592" x="7308850" y="2533650"/>
          <p14:tracePt t="57609" x="7315200" y="2501900"/>
          <p14:tracePt t="57626" x="7315200" y="2476500"/>
          <p14:tracePt t="57643" x="7315200" y="2444750"/>
          <p14:tracePt t="57659" x="7315200" y="2413000"/>
          <p14:tracePt t="57676" x="7302500" y="2374900"/>
          <p14:tracePt t="57692" x="7283450" y="2355850"/>
          <p14:tracePt t="57709" x="7270750" y="2324100"/>
          <p14:tracePt t="57726" x="7258050" y="2305050"/>
          <p14:tracePt t="57727" x="7251700" y="2305050"/>
          <p14:tracePt t="57743" x="7251700" y="2298700"/>
          <p14:tracePt t="57759" x="7219950" y="2273300"/>
          <p14:tracePt t="57776" x="7200900" y="2266950"/>
          <p14:tracePt t="57793" x="7181850" y="2260600"/>
          <p14:tracePt t="57809" x="7169150" y="2260600"/>
          <p14:tracePt t="57826" x="7156450" y="2260600"/>
          <p14:tracePt t="57842" x="7131050" y="2260600"/>
          <p14:tracePt t="57859" x="7105650" y="2260600"/>
          <p14:tracePt t="57876" x="7086600" y="2260600"/>
          <p14:tracePt t="57892" x="7067550" y="2260600"/>
          <p14:tracePt t="57910" x="7048500" y="2260600"/>
          <p14:tracePt t="57926" x="7016750" y="2273300"/>
          <p14:tracePt t="57943" x="6991350" y="2311400"/>
          <p14:tracePt t="57959" x="6953250" y="2413000"/>
          <p14:tracePt t="57976" x="6953250" y="2457450"/>
          <p14:tracePt t="57993" x="6953250" y="2495550"/>
          <p14:tracePt t="58009" x="6953250" y="2514600"/>
          <p14:tracePt t="58026" x="6959600" y="2546350"/>
          <p14:tracePt t="58043" x="6972300" y="2578100"/>
          <p14:tracePt t="58059" x="6997700" y="2616200"/>
          <p14:tracePt t="58076" x="7016750" y="2641600"/>
          <p14:tracePt t="58093" x="7035800" y="2660650"/>
          <p14:tracePt t="58109" x="7048500" y="2686050"/>
          <p14:tracePt t="58126" x="7073900" y="2698750"/>
          <p14:tracePt t="58143" x="7099300" y="2717800"/>
          <p14:tracePt t="58159" x="7150100" y="2743200"/>
          <p14:tracePt t="58176" x="7181850" y="2768600"/>
          <p14:tracePt t="58193" x="7194550" y="2768600"/>
          <p14:tracePt t="58226" x="7200900" y="2768600"/>
          <p14:tracePt t="58243" x="7213600" y="2768600"/>
          <p14:tracePt t="58260" x="7245350" y="2762250"/>
          <p14:tracePt t="58276" x="7296150" y="2736850"/>
          <p14:tracePt t="58293" x="7315200" y="2717800"/>
          <p14:tracePt t="58310" x="7321550" y="2711450"/>
          <p14:tracePt t="58326" x="7334250" y="2692400"/>
          <p14:tracePt t="58343" x="7340600" y="2692400"/>
          <p14:tracePt t="58344" x="7340600" y="2679700"/>
          <p14:tracePt t="58359" x="7340600" y="2654300"/>
          <p14:tracePt t="58377" x="7346950" y="2628900"/>
          <p14:tracePt t="58393" x="7346950" y="2597150"/>
          <p14:tracePt t="58409" x="7346950" y="2565400"/>
          <p14:tracePt t="58426" x="7346950" y="2540000"/>
          <p14:tracePt t="58443" x="7346950" y="2520950"/>
          <p14:tracePt t="58459" x="7346950" y="2501900"/>
          <p14:tracePt t="58493" x="7346950" y="2495550"/>
          <p14:tracePt t="58531" x="7346950" y="2482850"/>
          <p14:tracePt t="58545" x="7346950" y="2457450"/>
          <p14:tracePt t="58559" x="7340600" y="2438400"/>
          <p14:tracePt t="58663" x="7340600" y="2432050"/>
          <p14:tracePt t="58671" x="7334250" y="2432050"/>
          <p14:tracePt t="58681" x="7308850" y="2425700"/>
          <p14:tracePt t="58693" x="7283450" y="2413000"/>
          <p14:tracePt t="58711" x="7226300" y="2393950"/>
          <p14:tracePt t="58726" x="7181850" y="2387600"/>
          <p14:tracePt t="58743" x="7175500" y="2381250"/>
          <p14:tracePt t="58760" x="7169150" y="2381250"/>
          <p14:tracePt t="60367" x="7162800" y="2381250"/>
          <p14:tracePt t="60385" x="7143750" y="2381250"/>
          <p14:tracePt t="60391" x="7112000" y="2381250"/>
          <p14:tracePt t="60402" x="7067550" y="2381250"/>
          <p14:tracePt t="60410" x="7016750" y="2374900"/>
          <p14:tracePt t="60427" x="6908800" y="2374900"/>
          <p14:tracePt t="60444" x="6762750" y="2387600"/>
          <p14:tracePt t="60460" x="6515100" y="2451100"/>
          <p14:tracePt t="60477" x="6254750" y="2520950"/>
          <p14:tracePt t="60479" x="6191250" y="2527300"/>
          <p14:tracePt t="60494" x="6165850" y="2533650"/>
          <p14:tracePt t="60495" x="6146800" y="2546350"/>
          <p14:tracePt t="60510" x="6140450" y="2546350"/>
          <p14:tracePt t="60527" x="6140450" y="2552700"/>
          <p14:tracePt t="60544" x="6121400" y="2565400"/>
          <p14:tracePt t="60560" x="6121400" y="2571750"/>
          <p14:tracePt t="60639" x="6121400" y="2578100"/>
          <p14:tracePt t="60664" x="6121400" y="2584450"/>
          <p14:tracePt t="60671" x="6121400" y="2590800"/>
          <p14:tracePt t="60729" x="6121400" y="2597150"/>
          <p14:tracePt t="60735" x="6121400" y="2603500"/>
          <p14:tracePt t="60752" x="6127750" y="2603500"/>
          <p14:tracePt t="60760" x="6146800" y="2603500"/>
          <p14:tracePt t="60777" x="6178550" y="2603500"/>
          <p14:tracePt t="60794" x="6394450" y="2603500"/>
          <p14:tracePt t="60810" x="6559550" y="2622550"/>
          <p14:tracePt t="60827" x="6718300" y="2622550"/>
          <p14:tracePt t="60844" x="6788150" y="2622550"/>
          <p14:tracePt t="60860" x="6858000" y="2622550"/>
          <p14:tracePt t="60877" x="6902450" y="2622550"/>
          <p14:tracePt t="60894" x="6965950" y="2622550"/>
          <p14:tracePt t="60911" x="7023100" y="2622550"/>
          <p14:tracePt t="60927" x="7080250" y="2622550"/>
          <p14:tracePt t="60944" x="7124700" y="2622550"/>
          <p14:tracePt t="60960" x="7156450" y="2603500"/>
          <p14:tracePt t="60977" x="7207250" y="2584450"/>
          <p14:tracePt t="60994" x="7277100" y="2552700"/>
          <p14:tracePt t="61010" x="7359650" y="2514600"/>
          <p14:tracePt t="61027" x="7423150" y="2495550"/>
          <p14:tracePt t="61044" x="7454900" y="2470150"/>
          <p14:tracePt t="61060" x="7480300" y="2444750"/>
          <p14:tracePt t="61077" x="7499350" y="2419350"/>
          <p14:tracePt t="61094" x="7531100" y="2387600"/>
          <p14:tracePt t="61095" x="7550150" y="2362200"/>
          <p14:tracePt t="61111" x="7562850" y="2349500"/>
          <p14:tracePt t="61127" x="7575550" y="2260600"/>
          <p14:tracePt t="61144" x="7575550" y="2190750"/>
          <p14:tracePt t="61160" x="7562850" y="2108200"/>
          <p14:tracePt t="61177" x="7550150" y="2082800"/>
          <p14:tracePt t="61194" x="7473950" y="2012950"/>
          <p14:tracePt t="61210" x="7391400" y="1962150"/>
          <p14:tracePt t="61227" x="7283450" y="1943100"/>
          <p14:tracePt t="61244" x="7150100" y="1917700"/>
          <p14:tracePt t="61260" x="6997700" y="1917700"/>
          <p14:tracePt t="61277" x="6832600" y="1930400"/>
          <p14:tracePt t="61294" x="6699250" y="1968500"/>
          <p14:tracePt t="61311" x="6578600" y="2025650"/>
          <p14:tracePt t="61327" x="6502400" y="2114550"/>
          <p14:tracePt t="61344" x="6483350" y="2209800"/>
          <p14:tracePt t="61360" x="6470650" y="2286000"/>
          <p14:tracePt t="61377" x="6483350" y="2355850"/>
          <p14:tracePt t="61394" x="6521450" y="2400300"/>
          <p14:tracePt t="61410" x="6534150" y="2425700"/>
          <p14:tracePt t="61427" x="6540500" y="2432050"/>
          <p14:tracePt t="61551" x="6496050" y="2432050"/>
          <p14:tracePt t="61559" x="6426200" y="2432050"/>
          <p14:tracePt t="61570" x="6343650" y="2432050"/>
          <p14:tracePt t="61578" x="6229350" y="2432050"/>
          <p14:tracePt t="61594" x="5810250" y="2432050"/>
          <p14:tracePt t="61611" x="5422900" y="2393950"/>
          <p14:tracePt t="61627" x="5054600" y="2393950"/>
          <p14:tracePt t="61644" x="4711700" y="2393950"/>
          <p14:tracePt t="61660" x="4400550" y="2393950"/>
          <p14:tracePt t="61677" x="4089400" y="2393950"/>
          <p14:tracePt t="61679" x="3873500" y="2381250"/>
          <p14:tracePt t="61694" x="3695700" y="2406650"/>
          <p14:tracePt t="61711" x="3346450" y="2457450"/>
          <p14:tracePt t="61727" x="2946400" y="2501900"/>
          <p14:tracePt t="61744" x="2768600" y="2501900"/>
          <p14:tracePt t="61761" x="2590800" y="2501900"/>
          <p14:tracePt t="61777" x="2381250" y="2501900"/>
          <p14:tracePt t="61794" x="2171700" y="2501900"/>
          <p14:tracePt t="61811" x="1968500" y="2533650"/>
          <p14:tracePt t="61827" x="1809750" y="2540000"/>
          <p14:tracePt t="61844" x="1657350" y="2540000"/>
          <p14:tracePt t="61861" x="1536700" y="2527300"/>
          <p14:tracePt t="61877" x="1422400" y="2489200"/>
          <p14:tracePt t="61894" x="1327150" y="2470150"/>
          <p14:tracePt t="61895" x="1295400" y="2470150"/>
          <p14:tracePt t="61912" x="1270000" y="2470150"/>
          <p14:tracePt t="61927" x="1212850" y="2470150"/>
          <p14:tracePt t="61944" x="1206500" y="2470150"/>
          <p14:tracePt t="62031" x="1212850" y="2476500"/>
          <p14:tracePt t="62040" x="1250950" y="2489200"/>
          <p14:tracePt t="62050" x="1301750" y="2489200"/>
          <p14:tracePt t="62061" x="1358900" y="2495550"/>
          <p14:tracePt t="62077" x="1524000" y="2508250"/>
          <p14:tracePt t="62094" x="1765300" y="2527300"/>
          <p14:tracePt t="62111" x="1981200" y="2533650"/>
          <p14:tracePt t="62127" x="2203450" y="2540000"/>
          <p14:tracePt t="62144" x="2286000" y="2559050"/>
          <p14:tracePt t="62161" x="2381250" y="2565400"/>
          <p14:tracePt t="62177" x="2457450" y="2578100"/>
          <p14:tracePt t="62194" x="2501900" y="2590800"/>
          <p14:tracePt t="62211" x="2527300" y="2590800"/>
          <p14:tracePt t="62244" x="2533650" y="2590800"/>
          <p14:tracePt t="62261" x="2540000" y="2590800"/>
          <p14:tracePt t="67039" x="2546350" y="2590800"/>
          <p14:tracePt t="67055" x="2559050" y="2597150"/>
          <p14:tracePt t="67064" x="2559050" y="2616200"/>
          <p14:tracePt t="67072" x="2565400" y="2641600"/>
          <p14:tracePt t="67081" x="2565400" y="2654300"/>
          <p14:tracePt t="67096" x="2597150" y="2730500"/>
          <p14:tracePt t="67115" x="2622550" y="2806700"/>
          <p14:tracePt t="67129" x="2647950" y="2870200"/>
          <p14:tracePt t="67146" x="2679700" y="2959100"/>
          <p14:tracePt t="67162" x="2711450" y="3073400"/>
          <p14:tracePt t="67179" x="2743200" y="3219450"/>
          <p14:tracePt t="67196" x="2743200" y="3346450"/>
          <p14:tracePt t="67212" x="2730500" y="3429000"/>
          <p14:tracePt t="67229" x="2686050" y="3511550"/>
          <p14:tracePt t="67246" x="2660650" y="3562350"/>
          <p14:tracePt t="67262" x="2654300" y="3587750"/>
          <p14:tracePt t="68951" x="2654300" y="3632200"/>
          <p14:tracePt t="68959" x="2654300" y="3676650"/>
          <p14:tracePt t="68971" x="2660650" y="3721100"/>
          <p14:tracePt t="68980" x="2667000" y="3759200"/>
          <p14:tracePt t="68996" x="2673350" y="3778250"/>
          <p14:tracePt t="69013" x="2686050" y="3797300"/>
          <p14:tracePt t="69030" x="2705100" y="3822700"/>
          <p14:tracePt t="69047" x="2711450" y="3848100"/>
          <p14:tracePt t="69063" x="2736850" y="3886200"/>
          <p14:tracePt t="69080" x="2743200" y="3924300"/>
          <p14:tracePt t="69096" x="2743200" y="3956050"/>
          <p14:tracePt t="69113" x="2743200" y="3975100"/>
          <p14:tracePt t="69130" x="2743200" y="4000500"/>
          <p14:tracePt t="69146" x="2762250" y="4013200"/>
          <p14:tracePt t="69163" x="2762250" y="4025900"/>
          <p14:tracePt t="69180" x="2768600" y="4038600"/>
          <p14:tracePt t="69196" x="2774950" y="4038600"/>
          <p14:tracePt t="69213" x="2806700" y="4038600"/>
          <p14:tracePt t="69230" x="2844800" y="4044950"/>
          <p14:tracePt t="69247" x="2870200" y="4057650"/>
          <p14:tracePt t="69263" x="2895600" y="4064000"/>
          <p14:tracePt t="69280" x="2895600" y="4076700"/>
          <p14:tracePt t="69296" x="2908300" y="4089400"/>
          <p14:tracePt t="69313" x="2914650" y="4102100"/>
          <p14:tracePt t="69330" x="2914650" y="4108450"/>
          <p14:tracePt t="69416" x="2914650" y="4114800"/>
          <p14:tracePt t="69432" x="2921000" y="4121150"/>
          <p14:tracePt t="69449" x="2927350" y="4121150"/>
          <p14:tracePt t="70303" x="2933700" y="4121150"/>
          <p14:tracePt t="70313" x="2946400" y="4121150"/>
          <p14:tracePt t="70330" x="2971800" y="4114800"/>
          <p14:tracePt t="70347" x="3009900" y="4108450"/>
          <p14:tracePt t="70363" x="3048000" y="4095750"/>
          <p14:tracePt t="70380" x="3105150" y="4089400"/>
          <p14:tracePt t="70397" x="3155950" y="4083050"/>
          <p14:tracePt t="70413" x="3194050" y="4083050"/>
          <p14:tracePt t="70430" x="3225800" y="4070350"/>
          <p14:tracePt t="70447" x="3244850" y="4070350"/>
          <p14:tracePt t="70463" x="3295650" y="4070350"/>
          <p14:tracePt t="70481" x="3321050" y="4070350"/>
          <p14:tracePt t="70497" x="3333750" y="4070350"/>
          <p14:tracePt t="70514" x="3352800" y="4070350"/>
          <p14:tracePt t="70530" x="3365500" y="4070350"/>
          <p14:tracePt t="70547" x="3390900" y="4070350"/>
          <p14:tracePt t="70564" x="3403600" y="4070350"/>
          <p14:tracePt t="70580" x="3409950" y="4070350"/>
          <p14:tracePt t="70597" x="3422650" y="4070350"/>
          <p14:tracePt t="70613" x="3429000" y="4070350"/>
          <p14:tracePt t="70687" x="3435350" y="4070350"/>
          <p14:tracePt t="70695" x="3448050" y="4070350"/>
          <p14:tracePt t="70713" x="3454400" y="4070350"/>
          <p14:tracePt t="70727" x="3467100" y="4076700"/>
          <p14:tracePt t="70738" x="3486150" y="4076700"/>
          <p14:tracePt t="70747" x="3511550" y="4076700"/>
          <p14:tracePt t="70764" x="3568700" y="4076700"/>
          <p14:tracePt t="70780" x="3638550" y="4076700"/>
          <p14:tracePt t="70797" x="3695700" y="4089400"/>
          <p14:tracePt t="70814" x="3752850" y="4102100"/>
          <p14:tracePt t="70831" x="3797300" y="4102100"/>
          <p14:tracePt t="70847" x="3810000" y="4102100"/>
          <p14:tracePt t="70864" x="3816350" y="4102100"/>
          <p14:tracePt t="70880" x="3841750" y="4102100"/>
          <p14:tracePt t="70897" x="3886200" y="4102100"/>
          <p14:tracePt t="70915" x="3917950" y="4102100"/>
          <p14:tracePt t="70930" x="4000500" y="4102100"/>
          <p14:tracePt t="70947" x="4038600" y="4102100"/>
          <p14:tracePt t="70964" x="4064000" y="4114800"/>
          <p14:tracePt t="70980" x="4083050" y="4114800"/>
          <p14:tracePt t="70997" x="4140200" y="4121150"/>
          <p14:tracePt t="71014" x="4222750" y="4127500"/>
          <p14:tracePt t="71031" x="4311650" y="4127500"/>
          <p14:tracePt t="71047" x="4400550" y="4127500"/>
          <p14:tracePt t="71064" x="4495800" y="4127500"/>
          <p14:tracePt t="71080" x="4540250" y="4127500"/>
          <p14:tracePt t="71097" x="4591050" y="4127500"/>
          <p14:tracePt t="71114" x="4660900" y="4127500"/>
          <p14:tracePt t="71131" x="4737100" y="4108450"/>
          <p14:tracePt t="71147" x="4800600" y="4076700"/>
          <p14:tracePt t="71164" x="4832350" y="4064000"/>
          <p14:tracePt t="71180" x="4857750" y="4051300"/>
          <p14:tracePt t="71197" x="4902200" y="4032250"/>
          <p14:tracePt t="71214" x="4991100" y="4000500"/>
          <p14:tracePt t="71216" x="5035550" y="3987800"/>
          <p14:tracePt t="71231" x="5086350" y="3962400"/>
          <p14:tracePt t="71247" x="5187950" y="3898900"/>
          <p14:tracePt t="71264" x="5207000" y="3879850"/>
          <p14:tracePt t="71280" x="5238750" y="3854450"/>
          <p14:tracePt t="71297" x="5264150" y="3810000"/>
          <p14:tracePt t="71314" x="5283200" y="3771900"/>
          <p14:tracePt t="71330" x="5289550" y="3740150"/>
          <p14:tracePt t="71347" x="5295900" y="3695700"/>
          <p14:tracePt t="71364" x="5295900" y="3657600"/>
          <p14:tracePt t="71380" x="5283200" y="3619500"/>
          <p14:tracePt t="71397" x="5238750" y="3581400"/>
          <p14:tracePt t="71399" x="5213350" y="3568700"/>
          <p14:tracePt t="71414" x="5187950" y="3549650"/>
          <p14:tracePt t="71431" x="5156200" y="3530600"/>
          <p14:tracePt t="71447" x="5067300" y="3492500"/>
          <p14:tracePt t="71464" x="4940300" y="3460750"/>
          <p14:tracePt t="71480" x="4743450" y="3435350"/>
          <p14:tracePt t="71497" x="4483100" y="3397250"/>
          <p14:tracePt t="71514" x="4254500" y="3365500"/>
          <p14:tracePt t="71530" x="4064000" y="3346450"/>
          <p14:tracePt t="71547" x="3911600" y="3346450"/>
          <p14:tracePt t="71564" x="3759200" y="3346450"/>
          <p14:tracePt t="71581" x="3619500" y="3346450"/>
          <p14:tracePt t="71597" x="3479800" y="3359150"/>
          <p14:tracePt t="71599" x="3435350" y="3378200"/>
          <p14:tracePt t="71614" x="3384550" y="3397250"/>
          <p14:tracePt t="71615" x="3346450" y="3416300"/>
          <p14:tracePt t="71631" x="3333750" y="3429000"/>
          <p14:tracePt t="71647" x="3302000" y="3448050"/>
          <p14:tracePt t="71743" x="3302000" y="3441700"/>
          <p14:tracePt t="71755" x="3314700" y="3403600"/>
          <p14:tracePt t="71759" x="3352800" y="3346450"/>
          <p14:tracePt t="71772" x="3390900" y="3257550"/>
          <p14:tracePt t="71781" x="3454400" y="3111500"/>
          <p14:tracePt t="71797" x="3556000" y="2857500"/>
          <p14:tracePt t="71814" x="3638550" y="2724150"/>
          <p14:tracePt t="71831" x="3727450" y="2571750"/>
          <p14:tracePt t="71848" x="3784600" y="2432050"/>
          <p14:tracePt t="71864" x="3886200" y="2241550"/>
          <p14:tracePt t="71881" x="3937000" y="2152650"/>
          <p14:tracePt t="71897" x="3943350" y="2089150"/>
          <p14:tracePt t="71915" x="3943350" y="2044700"/>
          <p14:tracePt t="71931" x="3949700" y="2025650"/>
          <p14:tracePt t="71947" x="3956050" y="2012950"/>
          <p14:tracePt t="71964" x="3962400" y="1981200"/>
          <p14:tracePt t="71981" x="3962400" y="1962150"/>
          <p14:tracePt t="71997" x="3975100" y="1936750"/>
          <p14:tracePt t="72014" x="4000500" y="1879600"/>
          <p14:tracePt t="72031" x="4051300" y="1803400"/>
          <p14:tracePt t="72047" x="4140200" y="1708150"/>
          <p14:tracePt t="72064" x="4241800" y="1657350"/>
          <p14:tracePt t="72081" x="4356100" y="1638300"/>
          <p14:tracePt t="72097" x="4432300" y="1638300"/>
          <p14:tracePt t="72114" x="4533900" y="1638300"/>
          <p14:tracePt t="72131" x="4648200" y="1638300"/>
          <p14:tracePt t="72147" x="4775200" y="1612900"/>
          <p14:tracePt t="72164" x="4902200" y="1606550"/>
          <p14:tracePt t="72181" x="5022850" y="1606550"/>
          <p14:tracePt t="72183" x="5054600" y="1606550"/>
          <p14:tracePt t="72197" x="5080000" y="1606550"/>
          <p14:tracePt t="72214" x="5143500" y="1606550"/>
          <p14:tracePt t="72231" x="5213350" y="1606550"/>
          <p14:tracePt t="72247" x="5308600" y="1612900"/>
          <p14:tracePt t="72264" x="5353050" y="1625600"/>
          <p14:tracePt t="72281" x="5359400" y="1625600"/>
          <p14:tracePt t="72327" x="5359400" y="1631950"/>
          <p14:tracePt t="72407" x="5327650" y="1631950"/>
          <p14:tracePt t="72416" x="5295900" y="1619250"/>
          <p14:tracePt t="72423" x="5276850" y="1612900"/>
          <p14:tracePt t="72433" x="5257800" y="1606550"/>
          <p14:tracePt t="72447" x="5219700" y="1606550"/>
          <p14:tracePt t="72464" x="5181600" y="1587500"/>
          <p14:tracePt t="72481" x="5149850" y="1581150"/>
          <p14:tracePt t="72497" x="5124450" y="1568450"/>
          <p14:tracePt t="72514" x="5111750" y="1562100"/>
          <p14:tracePt t="74487" x="5111750" y="1612900"/>
          <p14:tracePt t="74495" x="5111750" y="1689100"/>
          <p14:tracePt t="74507" x="5156200" y="1771650"/>
          <p14:tracePt t="74515" x="5232400" y="1860550"/>
          <p14:tracePt t="74532" x="5353050" y="1993900"/>
          <p14:tracePt t="74548" x="5448300" y="2076450"/>
          <p14:tracePt t="74566" x="5518150" y="2114550"/>
          <p14:tracePt t="74582" x="5562600" y="2133600"/>
          <p14:tracePt t="74583" x="5588000" y="2146300"/>
          <p14:tracePt t="74598" x="5607050" y="2152650"/>
          <p14:tracePt t="74615" x="5638800" y="2159000"/>
          <p14:tracePt t="74632" x="5689600" y="2171700"/>
          <p14:tracePt t="74648" x="5727700" y="2171700"/>
          <p14:tracePt t="74665" x="5727700" y="2178050"/>
          <p14:tracePt t="74681" x="5734050" y="2178050"/>
          <p14:tracePt t="74698" x="5746750" y="2178050"/>
          <p14:tracePt t="74715" x="5746750" y="2184400"/>
          <p14:tracePt t="74732" x="5753100" y="2197100"/>
          <p14:tracePt t="74748" x="5772150" y="2254250"/>
          <p14:tracePt t="74765" x="5772150" y="2374900"/>
          <p14:tracePt t="74782" x="5772150" y="2527300"/>
          <p14:tracePt t="74783" x="5772150" y="2597150"/>
          <p14:tracePt t="74798" x="5734050" y="2667000"/>
          <p14:tracePt t="74815" x="5607050" y="2933700"/>
          <p14:tracePt t="74832" x="5499100" y="3187700"/>
          <p14:tracePt t="74848" x="5429250" y="3492500"/>
          <p14:tracePt t="74865" x="5378450" y="3803650"/>
          <p14:tracePt t="74882" x="5353050" y="3975100"/>
          <p14:tracePt t="74898" x="5346700" y="4032250"/>
          <p14:tracePt t="74915" x="5321300" y="4064000"/>
          <p14:tracePt t="74932" x="5321300" y="4108450"/>
          <p14:tracePt t="74948" x="5321300" y="4146550"/>
          <p14:tracePt t="74966" x="5321300" y="4159250"/>
          <p14:tracePt t="75039" x="5314950" y="4165600"/>
          <p14:tracePt t="75047" x="5302250" y="4165600"/>
          <p14:tracePt t="75056" x="5295900" y="4171950"/>
          <p14:tracePt t="75065" x="5276850" y="4191000"/>
          <p14:tracePt t="75082" x="5276850" y="4210050"/>
          <p14:tracePt t="75191" x="5276850" y="4203700"/>
          <p14:tracePt t="75217" x="5283200" y="4197350"/>
          <p14:tracePt t="75223" x="5289550" y="4191000"/>
          <p14:tracePt t="75241" x="5295900" y="4178300"/>
          <p14:tracePt t="75248" x="5302250" y="4171950"/>
          <p14:tracePt t="75265" x="5302250" y="4152900"/>
          <p14:tracePt t="75282" x="5314950" y="4133850"/>
          <p14:tracePt t="75298" x="5327650" y="4121150"/>
          <p14:tracePt t="75315" x="5340350" y="4095750"/>
          <p14:tracePt t="75332" x="5359400" y="4083050"/>
          <p14:tracePt t="75348" x="5365750" y="4083050"/>
          <p14:tracePt t="75366" x="5372100" y="4076700"/>
          <p14:tracePt t="75382" x="5384800" y="4070350"/>
          <p14:tracePt t="75383" x="5391150" y="4064000"/>
          <p14:tracePt t="75415" x="5403850" y="4064000"/>
          <p14:tracePt t="75432" x="5416550" y="4064000"/>
          <p14:tracePt t="75449" x="5422900" y="4064000"/>
          <p14:tracePt t="75465" x="5435600" y="4064000"/>
          <p14:tracePt t="75482" x="5461000" y="4064000"/>
          <p14:tracePt t="75499" x="5505450" y="4064000"/>
          <p14:tracePt t="75515" x="5543550" y="4064000"/>
          <p14:tracePt t="75532" x="5562600" y="4064000"/>
          <p14:tracePt t="75548" x="5568950" y="4064000"/>
          <p14:tracePt t="75592" x="5575300" y="4070350"/>
          <p14:tracePt t="75679" x="5562600" y="4070350"/>
          <p14:tracePt t="75689" x="5543550" y="4070350"/>
          <p14:tracePt t="75695" x="5524500" y="4070350"/>
          <p14:tracePt t="75708" x="5499100" y="4070350"/>
          <p14:tracePt t="75715" x="5480050" y="4070350"/>
          <p14:tracePt t="75732" x="5429250" y="4070350"/>
          <p14:tracePt t="75749" x="5372100" y="4070350"/>
          <p14:tracePt t="75766" x="5327650" y="4064000"/>
          <p14:tracePt t="75782" x="5314950" y="4057650"/>
          <p14:tracePt t="75783" x="5302250" y="4057650"/>
          <p14:tracePt t="75799" x="5283200" y="4051300"/>
          <p14:tracePt t="75815" x="5226050" y="4051300"/>
          <p14:tracePt t="75833" x="5194300" y="4051300"/>
          <p14:tracePt t="75849" x="5092700" y="4051300"/>
          <p14:tracePt t="75865" x="5054600" y="4038600"/>
          <p14:tracePt t="75882" x="5035550" y="4032250"/>
          <p14:tracePt t="75899" x="5029200" y="4032250"/>
          <p14:tracePt t="75959" x="5054600" y="4032250"/>
          <p14:tracePt t="75970" x="5080000" y="4032250"/>
          <p14:tracePt t="75976" x="5118100" y="4038600"/>
          <p14:tracePt t="75984" x="5156200" y="4044950"/>
          <p14:tracePt t="75999" x="5175250" y="4044950"/>
          <p14:tracePt t="76015" x="5238750" y="4044950"/>
          <p14:tracePt t="76032" x="5257800" y="4044950"/>
          <p14:tracePt t="76049" x="5276850" y="4044950"/>
          <p14:tracePt t="76065" x="5295900" y="4044950"/>
          <p14:tracePt t="76082" x="5308600" y="4044950"/>
          <p14:tracePt t="76099" x="5321300" y="4044950"/>
          <p14:tracePt t="76116" x="5321300" y="4051300"/>
          <p14:tracePt t="76132" x="5334000" y="4051300"/>
          <p14:tracePt t="76149" x="5359400" y="4051300"/>
          <p14:tracePt t="76166" x="5403850" y="4051300"/>
          <p14:tracePt t="76182" x="5454650" y="4051300"/>
          <p14:tracePt t="76183" x="5480050" y="4051300"/>
          <p14:tracePt t="76199" x="5486400" y="4051300"/>
          <p14:tracePt t="76215" x="5518150" y="4051300"/>
          <p14:tracePt t="76232" x="5524500" y="4051300"/>
          <p14:tracePt t="76233" x="5530850" y="4057650"/>
          <p14:tracePt t="76249" x="5543550" y="4057650"/>
          <p14:tracePt t="76265" x="5568950" y="4057650"/>
          <p14:tracePt t="76282" x="5613400" y="4057650"/>
          <p14:tracePt t="76299" x="5651500" y="4057650"/>
          <p14:tracePt t="76316" x="5683250" y="4057650"/>
          <p14:tracePt t="76332" x="5708650" y="4051300"/>
          <p14:tracePt t="76349" x="5759450" y="4044950"/>
          <p14:tracePt t="76365" x="5803900" y="4044950"/>
          <p14:tracePt t="76367" x="5816600" y="4044950"/>
          <p14:tracePt t="76382" x="5835650" y="4044950"/>
          <p14:tracePt t="76399" x="5848350" y="4044950"/>
          <p14:tracePt t="76415" x="5867400" y="4044950"/>
          <p14:tracePt t="76432" x="5886450" y="4057650"/>
          <p14:tracePt t="76449" x="5892800" y="4057650"/>
          <p14:tracePt t="76465" x="5899150" y="4057650"/>
          <p14:tracePt t="76527" x="5905500" y="4057650"/>
          <p14:tracePt t="76585" x="5911850" y="4057650"/>
          <p14:tracePt t="76663" x="5930900" y="4057650"/>
          <p14:tracePt t="76671" x="5949950" y="4057650"/>
          <p14:tracePt t="76682" x="5962650" y="4057650"/>
          <p14:tracePt t="76699" x="6000750" y="4057650"/>
          <p14:tracePt t="76716" x="6019800" y="4057650"/>
          <p14:tracePt t="76732" x="6032500" y="4057650"/>
          <p14:tracePt t="76749" x="6038850" y="4051300"/>
          <p14:tracePt t="76765" x="6045200" y="4051300"/>
          <p14:tracePt t="76782" x="6083300" y="4051300"/>
          <p14:tracePt t="76783" x="6096000" y="4051300"/>
          <p14:tracePt t="76799" x="6115050" y="4051300"/>
          <p14:tracePt t="76800" x="6121400" y="4051300"/>
          <p14:tracePt t="76816" x="6127750" y="4051300"/>
          <p14:tracePt t="76904" x="6134100" y="4051300"/>
          <p14:tracePt t="77192" x="6146800" y="4051300"/>
          <p14:tracePt t="77200" x="6146800" y="4038600"/>
          <p14:tracePt t="77216" x="6146800" y="3987800"/>
          <p14:tracePt t="77232" x="6146800" y="3930650"/>
          <p14:tracePt t="77249" x="6121400" y="3879850"/>
          <p14:tracePt t="77266" x="6102350" y="3841750"/>
          <p14:tracePt t="77282" x="6064250" y="3778250"/>
          <p14:tracePt t="77299" x="6000750" y="3695700"/>
          <p14:tracePt t="77316" x="5918200" y="3556000"/>
          <p14:tracePt t="77333" x="5816600" y="3397250"/>
          <p14:tracePt t="77335" x="5765800" y="3327400"/>
          <p14:tracePt t="77349" x="5715000" y="3263900"/>
          <p14:tracePt t="77366" x="5613400" y="3136900"/>
          <p14:tracePt t="77383" x="5549900" y="3073400"/>
          <p14:tracePt t="77399" x="5467350" y="2997200"/>
          <p14:tracePt t="77416" x="5384800" y="2921000"/>
          <p14:tracePt t="77433" x="5302250" y="2819400"/>
          <p14:tracePt t="77449" x="5219700" y="2705100"/>
          <p14:tracePt t="77466" x="5168900" y="2635250"/>
          <p14:tracePt t="77482" x="5118100" y="2590800"/>
          <p14:tracePt t="77499" x="5035550" y="2565400"/>
          <p14:tracePt t="77516" x="4946650" y="2533650"/>
          <p14:tracePt t="77532" x="4851400" y="2508250"/>
          <p14:tracePt t="77549" x="4749800" y="2489200"/>
          <p14:tracePt t="77566" x="4648200" y="2470150"/>
          <p14:tracePt t="77567" x="4616450" y="2463800"/>
          <p14:tracePt t="77583" x="4572000" y="2457450"/>
          <p14:tracePt t="77584" x="4552950" y="2457450"/>
          <p14:tracePt t="77599" x="4483100" y="2457450"/>
          <p14:tracePt t="77616" x="4425950" y="2457450"/>
          <p14:tracePt t="77632" x="4375150" y="2457450"/>
          <p14:tracePt t="77649" x="4311650" y="2457450"/>
          <p14:tracePt t="77666" x="4273550" y="2463800"/>
          <p14:tracePt t="77683" x="4229100" y="2463800"/>
          <p14:tracePt t="77699" x="4178300" y="2457450"/>
          <p14:tracePt t="77716" x="4121150" y="2457450"/>
          <p14:tracePt t="77733" x="4102100" y="2457450"/>
          <p14:tracePt t="77791" x="4133850" y="2457450"/>
          <p14:tracePt t="77799" x="4229100" y="2438400"/>
          <p14:tracePt t="77816" x="4521200" y="2438400"/>
          <p14:tracePt t="77833" x="5041900" y="2438400"/>
          <p14:tracePt t="77849" x="5575300" y="2438400"/>
          <p14:tracePt t="77866" x="6070600" y="2438400"/>
          <p14:tracePt t="77883" x="6489700" y="2438400"/>
          <p14:tracePt t="77900" x="6781800" y="2482850"/>
          <p14:tracePt t="77916" x="7016750" y="2495550"/>
          <p14:tracePt t="77933" x="7207250" y="2495550"/>
          <p14:tracePt t="77949" x="7327900" y="2495550"/>
          <p14:tracePt t="77966" x="7385050" y="2495550"/>
          <p14:tracePt t="77983" x="7391400" y="2495550"/>
          <p14:tracePt t="78175" x="7410450" y="2495550"/>
          <p14:tracePt t="78184" x="7442200" y="2495550"/>
          <p14:tracePt t="78191" x="7480300" y="2495550"/>
          <p14:tracePt t="78199" x="7524750" y="2489200"/>
          <p14:tracePt t="78216" x="7562850" y="2476500"/>
          <p14:tracePt t="78233" x="7575550" y="2457450"/>
          <p14:tracePt t="78250" x="7575550" y="2393950"/>
          <p14:tracePt t="78266" x="7524750" y="2324100"/>
          <p14:tracePt t="78283" x="7454900" y="2235200"/>
          <p14:tracePt t="78300" x="7397750" y="2159000"/>
          <p14:tracePt t="78316" x="7340600" y="2082800"/>
          <p14:tracePt t="78333" x="7289800" y="2019300"/>
          <p14:tracePt t="78349" x="7219950" y="1987550"/>
          <p14:tracePt t="78366" x="7118350" y="1962150"/>
          <p14:tracePt t="78383" x="7016750" y="1949450"/>
          <p14:tracePt t="78399" x="6921500" y="1949450"/>
          <p14:tracePt t="78416" x="6896100" y="1949450"/>
          <p14:tracePt t="78433" x="6870700" y="1949450"/>
          <p14:tracePt t="78450" x="6826250" y="1949450"/>
          <p14:tracePt t="78466" x="6743700" y="1981200"/>
          <p14:tracePt t="78483" x="6661150" y="2032000"/>
          <p14:tracePt t="78500" x="6597650" y="2101850"/>
          <p14:tracePt t="78516" x="6553200" y="2165350"/>
          <p14:tracePt t="78533" x="6521450" y="2247900"/>
          <p14:tracePt t="78549" x="6521450" y="2317750"/>
          <p14:tracePt t="78551" x="6521450" y="2368550"/>
          <p14:tracePt t="78566" x="6521450" y="2432050"/>
          <p14:tracePt t="78583" x="6521450" y="2533650"/>
          <p14:tracePt t="78600" x="6610350" y="2743200"/>
          <p14:tracePt t="78616" x="6750050" y="2901950"/>
          <p14:tracePt t="78633" x="6889750" y="2984500"/>
          <p14:tracePt t="78650" x="7029450" y="3009900"/>
          <p14:tracePt t="78666" x="7131050" y="3022600"/>
          <p14:tracePt t="78683" x="7188200" y="3022600"/>
          <p14:tracePt t="78700" x="7213600" y="3022600"/>
          <p14:tracePt t="78716" x="7239000" y="3022600"/>
          <p14:tracePt t="78733" x="7289800" y="3009900"/>
          <p14:tracePt t="78750" x="7340600" y="2965450"/>
          <p14:tracePt t="78751" x="7359650" y="2921000"/>
          <p14:tracePt t="78767" x="7385050" y="2870200"/>
          <p14:tracePt t="78768" x="7416800" y="2813050"/>
          <p14:tracePt t="78783" x="7442200" y="2667000"/>
          <p14:tracePt t="78800" x="7454900" y="2546350"/>
          <p14:tracePt t="78816" x="7480300" y="2432050"/>
          <p14:tracePt t="78833" x="7493000" y="2362200"/>
          <p14:tracePt t="78850" x="7505700" y="2292350"/>
          <p14:tracePt t="78866" x="7505700" y="2197100"/>
          <p14:tracePt t="78883" x="7442200" y="2070100"/>
          <p14:tracePt t="78889" x="7404100" y="2012950"/>
          <p14:tracePt t="78900" x="7372350" y="1974850"/>
          <p14:tracePt t="78916" x="7283450" y="1911350"/>
          <p14:tracePt t="78933" x="7181850" y="1866900"/>
          <p14:tracePt t="78950" x="7105650" y="1822450"/>
          <p14:tracePt t="78951" x="7080250" y="1797050"/>
          <p14:tracePt t="78967" x="7048500" y="1784350"/>
          <p14:tracePt t="78983" x="6915150" y="1758950"/>
          <p14:tracePt t="79000" x="6807200" y="1758950"/>
          <p14:tracePt t="79016" x="6731000" y="1765300"/>
          <p14:tracePt t="79033" x="6648450" y="1803400"/>
          <p14:tracePt t="79050" x="6578600" y="1854200"/>
          <p14:tracePt t="79066" x="6521450" y="1911350"/>
          <p14:tracePt t="79083" x="6483350" y="1987550"/>
          <p14:tracePt t="79100" x="6457950" y="2101850"/>
          <p14:tracePt t="79116" x="6451600" y="2247900"/>
          <p14:tracePt t="79133" x="6451600" y="2413000"/>
          <p14:tracePt t="79150" x="6496050" y="2578100"/>
          <p14:tracePt t="79167" x="6559550" y="2736850"/>
          <p14:tracePt t="79183" x="6654800" y="2882900"/>
          <p14:tracePt t="79200" x="6750050" y="2933700"/>
          <p14:tracePt t="79217" x="6858000" y="2965450"/>
          <p14:tracePt t="79233" x="7010400" y="2978150"/>
          <p14:tracePt t="79250" x="7099300" y="2984500"/>
          <p14:tracePt t="79266" x="7181850" y="2984500"/>
          <p14:tracePt t="79283" x="7219950" y="2984500"/>
          <p14:tracePt t="79300" x="7251700" y="2965450"/>
          <p14:tracePt t="79317" x="7289800" y="2940050"/>
          <p14:tracePt t="79333" x="7340600" y="2895600"/>
          <p14:tracePt t="79350" x="7410450" y="2825750"/>
          <p14:tracePt t="79366" x="7467600" y="2743200"/>
          <p14:tracePt t="79383" x="7505700" y="2628900"/>
          <p14:tracePt t="79400" x="7512050" y="2514600"/>
          <p14:tracePt t="79416" x="7512050" y="2374900"/>
          <p14:tracePt t="79433" x="7512050" y="2247900"/>
          <p14:tracePt t="79450" x="7512050" y="2120900"/>
          <p14:tracePt t="79467" x="7486650" y="2025650"/>
          <p14:tracePt t="79483" x="7416800" y="1930400"/>
          <p14:tracePt t="79500" x="7353300" y="1885950"/>
          <p14:tracePt t="79517" x="7283450" y="1854200"/>
          <p14:tracePt t="79533" x="7188200" y="1828800"/>
          <p14:tracePt t="79550" x="7099300" y="1803400"/>
          <p14:tracePt t="79567" x="7023100" y="1797050"/>
          <p14:tracePt t="79583" x="6908800" y="1797050"/>
          <p14:tracePt t="79600" x="6832600" y="1803400"/>
          <p14:tracePt t="79616" x="6743700" y="1873250"/>
          <p14:tracePt t="79633" x="6680200" y="1949450"/>
          <p14:tracePt t="79650" x="6654800" y="2038350"/>
          <p14:tracePt t="79667" x="6642100" y="2127250"/>
          <p14:tracePt t="79683" x="6642100" y="2178050"/>
          <p14:tracePt t="79700" x="6642100" y="2254250"/>
          <p14:tracePt t="79717" x="6642100" y="2324100"/>
          <p14:tracePt t="79733" x="6661150" y="2393950"/>
          <p14:tracePt t="79750" x="6667500" y="2451100"/>
          <p14:tracePt t="79767" x="6680200" y="2482850"/>
          <p14:tracePt t="79783" x="6686550" y="2501900"/>
          <p14:tracePt t="79816" x="6692900" y="2508250"/>
          <p14:tracePt t="79850" x="6699250" y="2533650"/>
          <p14:tracePt t="79867" x="6705600" y="2571750"/>
          <p14:tracePt t="79883" x="6711950" y="2609850"/>
          <p14:tracePt t="79900" x="6718300" y="2647950"/>
          <p14:tracePt t="79917" x="6743700" y="2679700"/>
          <p14:tracePt t="79933" x="6756400" y="2698750"/>
          <p14:tracePt t="79950" x="6769100" y="2717800"/>
          <p14:tracePt t="79967" x="6788150" y="2730500"/>
          <p14:tracePt t="79983" x="6826250" y="2736850"/>
          <p14:tracePt t="80000" x="6845300" y="2736850"/>
          <p14:tracePt t="80017" x="6864350" y="2736850"/>
          <p14:tracePt t="80033" x="6889750" y="2730500"/>
          <p14:tracePt t="80050" x="6908800" y="2717800"/>
          <p14:tracePt t="80111" x="6915150" y="2711450"/>
          <p14:tracePt t="80127" x="6927850" y="2692400"/>
          <p14:tracePt t="80135" x="6934200" y="2679700"/>
          <p14:tracePt t="80150" x="6940550" y="2667000"/>
          <p14:tracePt t="80167" x="6965950" y="2635250"/>
          <p14:tracePt t="80184" x="6991350" y="2603500"/>
          <p14:tracePt t="80200" x="6997700" y="2597150"/>
          <p14:tracePt t="80217" x="7010400" y="2578100"/>
          <p14:tracePt t="80233" x="7029450" y="2565400"/>
          <p14:tracePt t="80250" x="7054850" y="2533650"/>
          <p14:tracePt t="80267" x="7080250" y="2482850"/>
          <p14:tracePt t="80284" x="7099300" y="2432050"/>
          <p14:tracePt t="80300" x="7105650" y="2413000"/>
          <p14:tracePt t="80317" x="7105650" y="2387600"/>
          <p14:tracePt t="80334" x="7118350" y="2349500"/>
          <p14:tracePt t="80350" x="7137400" y="2311400"/>
          <p14:tracePt t="80367" x="7156450" y="2273300"/>
          <p14:tracePt t="80384" x="7169150" y="2216150"/>
          <p14:tracePt t="80400" x="7169150" y="2178050"/>
          <p14:tracePt t="80417" x="7169150" y="2139950"/>
          <p14:tracePt t="80433" x="7143750" y="2095500"/>
          <p14:tracePt t="80450" x="7118350" y="2063750"/>
          <p14:tracePt t="80467" x="7099300" y="2044700"/>
          <p14:tracePt t="80484" x="7061200" y="2006600"/>
          <p14:tracePt t="80500" x="7004050" y="1981200"/>
          <p14:tracePt t="80517" x="6959600" y="1974850"/>
          <p14:tracePt t="80533" x="6889750" y="1968500"/>
          <p14:tracePt t="80550" x="6826250" y="1968500"/>
          <p14:tracePt t="80551" x="6807200" y="1968500"/>
          <p14:tracePt t="80567" x="6775450" y="1981200"/>
          <p14:tracePt t="80584" x="6673850" y="2051050"/>
          <p14:tracePt t="80600" x="6604000" y="2133600"/>
          <p14:tracePt t="80617" x="6565900" y="2216150"/>
          <p14:tracePt t="80635" x="6546850" y="2273300"/>
          <p14:tracePt t="80650" x="6521450" y="2400300"/>
          <p14:tracePt t="80667" x="6515100" y="2463800"/>
          <p14:tracePt t="80684" x="6515100" y="2495550"/>
          <p14:tracePt t="80743" x="6515100" y="2501900"/>
          <p14:tracePt t="80759" x="6534150" y="2501900"/>
          <p14:tracePt t="80778" x="6546850" y="2501900"/>
          <p14:tracePt t="80783" x="6553200" y="2495550"/>
          <p14:tracePt t="80800" x="6559550" y="2495550"/>
          <p14:tracePt t="80817" x="6578600" y="2501900"/>
          <p14:tracePt t="80834" x="6648450" y="2559050"/>
          <p14:tracePt t="80850" x="6750050" y="2628900"/>
          <p14:tracePt t="80867" x="6858000" y="2692400"/>
          <p14:tracePt t="80884" x="6965950" y="2736850"/>
          <p14:tracePt t="80901" x="7029450" y="2774950"/>
          <p14:tracePt t="80917" x="7073900" y="2787650"/>
          <p14:tracePt t="80934" x="7112000" y="2800350"/>
          <p14:tracePt t="80950" x="7194550" y="2806700"/>
          <p14:tracePt t="80967" x="7277100" y="2813050"/>
          <p14:tracePt t="80984" x="7359650" y="2825750"/>
          <p14:tracePt t="81000" x="7366000" y="2825750"/>
          <p14:tracePt t="81047" x="7372350" y="2825750"/>
          <p14:tracePt t="81058" x="7397750" y="2806700"/>
          <p14:tracePt t="81067" x="7423150" y="2787650"/>
          <p14:tracePt t="81084" x="7454900" y="2762250"/>
          <p14:tracePt t="81101" x="7467600" y="2705100"/>
          <p14:tracePt t="81117" x="7473950" y="2641600"/>
          <p14:tracePt t="81119" x="7473950" y="2590800"/>
          <p14:tracePt t="81134" x="7473950" y="2559050"/>
          <p14:tracePt t="81151" x="7473950" y="2482850"/>
          <p14:tracePt t="81152" x="7473950" y="2444750"/>
          <p14:tracePt t="81167" x="7473950" y="2387600"/>
          <p14:tracePt t="81184" x="7473950" y="2343150"/>
          <p14:tracePt t="81200" x="7467600" y="2305050"/>
          <p14:tracePt t="81217" x="7429500" y="2279650"/>
          <p14:tracePt t="81234" x="7366000" y="2247900"/>
          <p14:tracePt t="81251" x="7270750" y="2222500"/>
          <p14:tracePt t="81267" x="7207250" y="2216150"/>
          <p14:tracePt t="81284" x="7162800" y="2216150"/>
          <p14:tracePt t="81302" x="7131050" y="2216150"/>
          <p14:tracePt t="81317" x="7105650" y="2222500"/>
          <p14:tracePt t="81334" x="7086600" y="2235200"/>
          <p14:tracePt t="81351" x="7061200" y="2266950"/>
          <p14:tracePt t="81367" x="7048500" y="2330450"/>
          <p14:tracePt t="81384" x="7042150" y="2374900"/>
          <p14:tracePt t="81400" x="7042150" y="2425700"/>
          <p14:tracePt t="81417" x="7042150" y="2451100"/>
          <p14:tracePt t="81434" x="7048500" y="2482850"/>
          <p14:tracePt t="81451" x="7061200" y="2520950"/>
          <p14:tracePt t="81467" x="7073900" y="2540000"/>
          <p14:tracePt t="81484" x="7080250" y="2552700"/>
          <p14:tracePt t="81501" x="7086600" y="2565400"/>
          <p14:tracePt t="81534" x="7092950" y="2565400"/>
          <p14:tracePt t="81567" x="7086600" y="2559050"/>
          <p14:tracePt t="81584" x="7073900" y="2559050"/>
          <p14:tracePt t="81600" x="7073900" y="2552700"/>
          <p14:tracePt t="83479" x="7067550" y="2552700"/>
          <p14:tracePt t="91890" x="7035800" y="2546350"/>
          <p14:tracePt t="91897" x="6921500" y="2546350"/>
          <p14:tracePt t="91904" x="6743700" y="2565400"/>
          <p14:tracePt t="91921" x="6229350" y="2679700"/>
          <p14:tracePt t="91938" x="6064250" y="2711450"/>
          <p14:tracePt t="91954" x="6007100" y="2717800"/>
          <p14:tracePt t="91971" x="5981700" y="2730500"/>
          <p14:tracePt t="91987" x="5911850" y="2762250"/>
          <p14:tracePt t="92004" x="5772150" y="2800350"/>
          <p14:tracePt t="92022" x="5607050" y="2838450"/>
          <p14:tracePt t="92037" x="5448300" y="2863850"/>
          <p14:tracePt t="92054" x="5295900" y="2876550"/>
          <p14:tracePt t="92055" x="5194300" y="2901950"/>
          <p14:tracePt t="92071" x="5080000" y="2927350"/>
          <p14:tracePt t="92088" x="4673600" y="2971800"/>
          <p14:tracePt t="92104" x="4375150" y="3016250"/>
          <p14:tracePt t="92121" x="4127500" y="3060700"/>
          <p14:tracePt t="92137" x="3956050" y="3086100"/>
          <p14:tracePt t="92154" x="3829050" y="3117850"/>
          <p14:tracePt t="92172" x="3676650" y="3143250"/>
          <p14:tracePt t="92187" x="3505200" y="3155950"/>
          <p14:tracePt t="92204" x="3359150" y="3200400"/>
          <p14:tracePt t="92221" x="3257550" y="3244850"/>
          <p14:tracePt t="92237" x="3225800" y="3263900"/>
          <p14:tracePt t="92254" x="3206750" y="3276600"/>
          <p14:tracePt t="92271" x="3194050" y="3282950"/>
          <p14:tracePt t="92287" x="3168650" y="3302000"/>
          <p14:tracePt t="92304" x="3149600" y="3321050"/>
          <p14:tracePt t="92321" x="3143250" y="3327400"/>
          <p14:tracePt t="92407" x="3136900" y="3333750"/>
          <p14:tracePt t="92429" x="3130550" y="3340100"/>
          <p14:tracePt t="116768" x="3054350" y="3346450"/>
          <p14:tracePt t="116775" x="2971800" y="3403600"/>
          <p14:tracePt t="116786" x="2901950" y="3435350"/>
          <p14:tracePt t="116796" x="2832100" y="3479800"/>
          <p14:tracePt t="116812" x="2730500" y="3556000"/>
          <p14:tracePt t="116829" x="2673350" y="3625850"/>
          <p14:tracePt t="116846" x="2609850" y="3695700"/>
          <p14:tracePt t="116847" x="2578100" y="3733800"/>
          <p14:tracePt t="116863" x="2546350" y="3771900"/>
          <p14:tracePt t="116879" x="2451100" y="3867150"/>
          <p14:tracePt t="116896" x="2381250" y="3924300"/>
          <p14:tracePt t="116913" x="2305050" y="3968750"/>
          <p14:tracePt t="116929" x="2254250" y="4000500"/>
          <p14:tracePt t="116946" x="2241550" y="4019550"/>
          <p14:tracePt t="116962" x="2235200" y="4038600"/>
          <p14:tracePt t="116979" x="2235200" y="4051300"/>
          <p14:tracePt t="116996" x="2235200" y="4057650"/>
          <p14:tracePt t="227360" x="2235200" y="4038600"/>
          <p14:tracePt t="227368" x="2235200" y="3746500"/>
          <p14:tracePt t="227376" x="2235200" y="3365500"/>
          <p14:tracePt t="227384" x="2266950" y="3016250"/>
          <p14:tracePt t="227400" x="2336800" y="2501900"/>
          <p14:tracePt t="227416" x="2362200" y="2330450"/>
          <p14:tracePt t="227433" x="2362200" y="2317750"/>
          <p14:tracePt t="227474" x="2374900" y="2317750"/>
          <p14:tracePt t="227484" x="2400300" y="2324100"/>
          <p14:tracePt t="227500" x="2546350" y="2476500"/>
          <p14:tracePt t="227516" x="2800350" y="2679700"/>
          <p14:tracePt t="227533" x="2997200" y="2825750"/>
          <p14:tracePt t="227550" x="3124200" y="2927350"/>
          <p14:tracePt t="227567" x="3225800" y="2997200"/>
          <p14:tracePt t="227583" x="3429000" y="3136900"/>
          <p14:tracePt t="227600" x="3632200" y="3263900"/>
          <p14:tracePt t="227616" x="3841750" y="3359150"/>
          <p14:tracePt t="227633" x="3981450" y="3416300"/>
          <p14:tracePt t="227650" x="4076700" y="3448050"/>
          <p14:tracePt t="227666" x="4127500" y="3460750"/>
          <p14:tracePt t="227683" x="4191000" y="3479800"/>
          <p14:tracePt t="227700" x="4216400" y="3498850"/>
          <p14:tracePt t="227717" x="4248150" y="3517900"/>
          <p14:tracePt t="227733" x="4260850" y="3536950"/>
          <p14:tracePt t="227750" x="4260850" y="3556000"/>
          <p14:tracePt t="227768" x="4260850" y="3575050"/>
          <p14:tracePt t="227770" x="4260850" y="3581400"/>
          <p14:tracePt t="227784" x="4260850" y="3619500"/>
          <p14:tracePt t="227800" x="4292600" y="3683000"/>
          <p14:tracePt t="227817" x="4311650" y="3740150"/>
          <p14:tracePt t="227833" x="4330700" y="3797300"/>
          <p14:tracePt t="227850" x="4349750" y="3879850"/>
          <p14:tracePt t="227867" x="4368800" y="3949700"/>
          <p14:tracePt t="227884" x="4387850" y="4013200"/>
          <p14:tracePt t="227891" x="4400550" y="4070350"/>
          <p14:tracePt t="227900" x="4419600" y="4102100"/>
          <p14:tracePt t="227917" x="4432300" y="4159250"/>
          <p14:tracePt t="227933" x="4451350" y="4184650"/>
          <p14:tracePt t="227950" x="4451350" y="4191000"/>
          <p14:tracePt t="230498"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Content Placeholder 2"/>
          <p:cNvSpPr>
            <a:spLocks noGrp="1"/>
          </p:cNvSpPr>
          <p:nvPr>
            <p:ph idx="1"/>
          </p:nvPr>
        </p:nvSpPr>
        <p:spPr>
          <a:xfrm>
            <a:off x="79044" y="910076"/>
            <a:ext cx="5241100" cy="5740106"/>
          </a:xfrm>
        </p:spPr>
        <p:txBody>
          <a:bodyPr>
            <a:noAutofit/>
          </a:bodyPr>
          <a:lstStyle/>
          <a:p>
            <a:pPr marL="0" indent="0">
              <a:spcBef>
                <a:spcPts val="1200"/>
              </a:spcBef>
              <a:buNone/>
            </a:pPr>
            <a:r>
              <a:rPr lang="en-GB" sz="2400" b="1" dirty="0"/>
              <a:t>Melt Flow Index(MFI)</a:t>
            </a:r>
          </a:p>
          <a:p>
            <a:pPr marL="0" indent="0">
              <a:spcBef>
                <a:spcPts val="1200"/>
              </a:spcBef>
              <a:buNone/>
            </a:pPr>
            <a:r>
              <a:rPr lang="en-GB" sz="2400" b="1" i="1" dirty="0"/>
              <a:t>Ability of material melt to flow under a pressure (ISO 1133), Inverse of melt viscosity.</a:t>
            </a:r>
          </a:p>
          <a:p>
            <a:pPr marL="0" indent="0">
              <a:spcBef>
                <a:spcPts val="1200"/>
              </a:spcBef>
              <a:buNone/>
            </a:pPr>
            <a:r>
              <a:rPr lang="en-GB" sz="2400" dirty="0"/>
              <a:t>A method to </a:t>
            </a:r>
            <a:r>
              <a:rPr lang="en-GB" sz="2400" b="1" i="1" dirty="0"/>
              <a:t>determine melt viscosity </a:t>
            </a:r>
            <a:r>
              <a:rPr lang="en-GB" sz="2400" dirty="0"/>
              <a:t>of polymers, in this case polyethylene. </a:t>
            </a:r>
          </a:p>
          <a:p>
            <a:pPr marL="0" indent="0">
              <a:spcBef>
                <a:spcPts val="1200"/>
              </a:spcBef>
              <a:buNone/>
            </a:pPr>
            <a:r>
              <a:rPr lang="en-GB" sz="2400" dirty="0"/>
              <a:t>Using the exact dimensions in the figure the MFI is </a:t>
            </a:r>
            <a:r>
              <a:rPr lang="en-GB" sz="2400" b="1" i="1" dirty="0"/>
              <a:t>the output in grams when a 2.16 kg mass is used to extrude the polyethylene at 190</a:t>
            </a:r>
            <a:r>
              <a:rPr lang="en-GB" sz="2400" b="1" i="1" baseline="30000" dirty="0"/>
              <a:t>o</a:t>
            </a:r>
            <a:r>
              <a:rPr lang="en-GB" sz="2400" b="1" i="1" dirty="0"/>
              <a:t>C</a:t>
            </a:r>
            <a:r>
              <a:rPr lang="en-GB" sz="2400" dirty="0"/>
              <a:t>.</a:t>
            </a:r>
          </a:p>
          <a:p>
            <a:pPr marL="0" indent="0">
              <a:spcBef>
                <a:spcPts val="1200"/>
              </a:spcBef>
              <a:buNone/>
            </a:pPr>
            <a:r>
              <a:rPr lang="en-GB" sz="2400" dirty="0"/>
              <a:t>Range is typically </a:t>
            </a:r>
            <a:r>
              <a:rPr lang="en-GB" sz="2400" b="1" dirty="0"/>
              <a:t>0.01</a:t>
            </a:r>
            <a:r>
              <a:rPr lang="en-GB" sz="2400" dirty="0"/>
              <a:t> for high viscosity </a:t>
            </a:r>
            <a:r>
              <a:rPr lang="en-GB" sz="2400" b="1" i="1" dirty="0"/>
              <a:t>high molecular weight </a:t>
            </a:r>
            <a:r>
              <a:rPr lang="en-GB" sz="2400" dirty="0"/>
              <a:t>polymers and </a:t>
            </a:r>
            <a:r>
              <a:rPr lang="en-GB" sz="2400" b="1" i="1" dirty="0"/>
              <a:t>50</a:t>
            </a:r>
            <a:r>
              <a:rPr lang="en-GB" sz="2400" dirty="0"/>
              <a:t> for easy flowing injection mould grades.</a:t>
            </a:r>
          </a:p>
        </p:txBody>
      </p:sp>
      <p:pic>
        <p:nvPicPr>
          <p:cNvPr id="5" name="Picture 4"/>
          <p:cNvPicPr>
            <a:picLocks noChangeAspect="1"/>
          </p:cNvPicPr>
          <p:nvPr/>
        </p:nvPicPr>
        <p:blipFill rotWithShape="1">
          <a:blip r:embed="rId3"/>
          <a:srcRect l="5159" t="3266" r="19151"/>
          <a:stretch/>
        </p:blipFill>
        <p:spPr>
          <a:xfrm>
            <a:off x="5806440" y="949806"/>
            <a:ext cx="2880360" cy="4369072"/>
          </a:xfrm>
          <a:prstGeom prst="rect">
            <a:avLst/>
          </a:prstGeom>
        </p:spPr>
      </p:pic>
      <p:sp>
        <p:nvSpPr>
          <p:cNvPr id="4" name="Slide Number Placeholder 3"/>
          <p:cNvSpPr>
            <a:spLocks noGrp="1"/>
          </p:cNvSpPr>
          <p:nvPr>
            <p:ph type="sldNum" sz="quarter" idx="12"/>
          </p:nvPr>
        </p:nvSpPr>
        <p:spPr/>
        <p:txBody>
          <a:bodyPr/>
          <a:lstStyle/>
          <a:p>
            <a:fld id="{F71EA363-3AA4-554B-864A-16EC408230E4}" type="slidenum">
              <a:rPr lang="en-GB" smtClean="0"/>
              <a:pPr/>
              <a:t>16</a:t>
            </a:fld>
            <a:endParaRPr lang="en-GB"/>
          </a:p>
        </p:txBody>
      </p:sp>
    </p:spTree>
    <p:extLst>
      <p:ext uri="{BB962C8B-B14F-4D97-AF65-F5344CB8AC3E}">
        <p14:creationId xmlns:p14="http://schemas.microsoft.com/office/powerpoint/2010/main" val="2376494127"/>
      </p:ext>
    </p:extLst>
  </p:cSld>
  <p:clrMapOvr>
    <a:masterClrMapping/>
  </p:clrMapOvr>
  <mc:AlternateContent xmlns:mc="http://schemas.openxmlformats.org/markup-compatibility/2006" xmlns:p14="http://schemas.microsoft.com/office/powerpoint/2010/main">
    <mc:Choice Requires="p14">
      <p:transition spd="slow" p14:dur="2000" advTm="114905"/>
    </mc:Choice>
    <mc:Fallback xmlns="">
      <p:transition spd="slow" advTm="114905"/>
    </mc:Fallback>
  </mc:AlternateContent>
  <p:extLst>
    <p:ext uri="{3A86A75C-4F4B-4683-9AE1-C65F6400EC91}">
      <p14:laserTraceLst xmlns:p14="http://schemas.microsoft.com/office/powerpoint/2010/main">
        <p14:tracePtLst>
          <p14:tracePt t="23515" x="5213350" y="3124200"/>
          <p14:tracePt t="23543" x="5181600" y="2908300"/>
          <p14:tracePt t="23552" x="5175250" y="2870200"/>
          <p14:tracePt t="23565" x="5175250" y="2844800"/>
          <p14:tracePt t="23583" x="5168900" y="2819400"/>
          <p14:tracePt t="23585" x="5168900" y="2813050"/>
          <p14:tracePt t="23599" x="5162550" y="2794000"/>
          <p14:tracePt t="23615" x="5156200" y="2781300"/>
          <p14:tracePt t="23633" x="5156200" y="2755900"/>
          <p14:tracePt t="23649" x="5156200" y="2736850"/>
          <p14:tracePt t="23665" x="5149850" y="2698750"/>
          <p14:tracePt t="23700" x="5149850" y="2692400"/>
          <p14:tracePt t="23715" x="5149850" y="2686050"/>
          <p14:tracePt t="23969" x="5156200" y="2698750"/>
          <p14:tracePt t="23975" x="5175250" y="2743200"/>
          <p14:tracePt t="23984" x="5194300" y="2800350"/>
          <p14:tracePt t="23999" x="5238750" y="2914650"/>
          <p14:tracePt t="24016" x="5289550" y="3035300"/>
          <p14:tracePt t="24032" x="5334000" y="3175000"/>
          <p14:tracePt t="24049" x="5397500" y="3327400"/>
          <p14:tracePt t="24066" x="5480050" y="3467100"/>
          <p14:tracePt t="24082" x="5613400" y="3632200"/>
          <p14:tracePt t="24100" x="5810250" y="3829050"/>
          <p14:tracePt t="24116" x="5949950" y="3968750"/>
          <p14:tracePt t="24132" x="6045200" y="4064000"/>
          <p14:tracePt t="24149" x="6127750" y="4171950"/>
          <p14:tracePt t="24166" x="6229350" y="4324350"/>
          <p14:tracePt t="24167" x="6350000" y="4457700"/>
          <p14:tracePt t="24183" x="6457950" y="4584700"/>
          <p14:tracePt t="24199" x="6902450" y="4933950"/>
          <p14:tracePt t="24216" x="7112000" y="5048250"/>
          <p14:tracePt t="24232" x="7232650" y="5105400"/>
          <p14:tracePt t="24249" x="7334250" y="5143500"/>
          <p14:tracePt t="24266" x="7461250" y="5187950"/>
          <p14:tracePt t="24282" x="7613650" y="5207000"/>
          <p14:tracePt t="24299" x="7766050" y="5207000"/>
          <p14:tracePt t="24316" x="7886700" y="5207000"/>
          <p14:tracePt t="24332" x="7969250" y="5143500"/>
          <p14:tracePt t="24349" x="8020050" y="4984750"/>
          <p14:tracePt t="24366" x="8051800" y="4762500"/>
          <p14:tracePt t="24368" x="8058150" y="4673600"/>
          <p14:tracePt t="24383" x="8064500" y="4591050"/>
          <p14:tracePt t="24399" x="8077200" y="4457700"/>
          <p14:tracePt t="24416" x="8070850" y="4425950"/>
          <p14:tracePt t="24433" x="8020050" y="4368800"/>
          <p14:tracePt t="24449" x="7975600" y="4324350"/>
          <p14:tracePt t="24466" x="7931150" y="4298950"/>
          <p14:tracePt t="24482" x="7912100" y="4298950"/>
          <p14:tracePt t="24499" x="7899400" y="4298950"/>
          <p14:tracePt t="24516" x="7893050" y="4298950"/>
          <p14:tracePt t="24532" x="7848600" y="4298950"/>
          <p14:tracePt t="24549" x="7747000" y="4298950"/>
          <p14:tracePt t="24566" x="7632700" y="4298950"/>
          <p14:tracePt t="24583" x="7518400" y="4298950"/>
          <p14:tracePt t="24599" x="7429500" y="4311650"/>
          <p14:tracePt t="24616" x="7416800" y="4311650"/>
          <p14:tracePt t="24633" x="7410450" y="4311650"/>
          <p14:tracePt t="24649" x="7397750" y="4311650"/>
          <p14:tracePt t="24666" x="7353300" y="4311650"/>
          <p14:tracePt t="24682" x="7321550" y="4311650"/>
          <p14:tracePt t="25055" x="7315200" y="4311650"/>
          <p14:tracePt t="25063" x="7302500" y="4311650"/>
          <p14:tracePt t="25073" x="7277100" y="4305300"/>
          <p14:tracePt t="25083" x="7239000" y="4298950"/>
          <p14:tracePt t="25099" x="7150100" y="4279900"/>
          <p14:tracePt t="25116" x="7073900" y="4267200"/>
          <p14:tracePt t="25133" x="7035800" y="4260850"/>
          <p14:tracePt t="25166" x="7016750" y="4267200"/>
          <p14:tracePt t="25183" x="6985000" y="4311650"/>
          <p14:tracePt t="25199" x="6953250" y="4349750"/>
          <p14:tracePt t="25247" x="6946900" y="4356100"/>
          <p14:tracePt t="25258" x="6946900" y="4375150"/>
          <p14:tracePt t="25266" x="6946900" y="4406900"/>
          <p14:tracePt t="25283" x="6946900" y="4514850"/>
          <p14:tracePt t="25299" x="6946900" y="4635500"/>
          <p14:tracePt t="25316" x="6953250" y="4787900"/>
          <p14:tracePt t="25333" x="7029450" y="4921250"/>
          <p14:tracePt t="25335" x="7073900" y="4972050"/>
          <p14:tracePt t="25350" x="7112000" y="5016500"/>
          <p14:tracePt t="25366" x="7156450" y="5054600"/>
          <p14:tracePt t="25383" x="7175500" y="5086350"/>
          <p14:tracePt t="25399" x="7194550" y="5194300"/>
          <p14:tracePt t="25416" x="7200900" y="5238750"/>
          <p14:tracePt t="25433" x="7219950" y="5270500"/>
          <p14:tracePt t="25450" x="7245350" y="5289550"/>
          <p14:tracePt t="25466" x="7296150" y="5308600"/>
          <p14:tracePt t="25483" x="7353300" y="5359400"/>
          <p14:tracePt t="25499" x="7423150" y="5416550"/>
          <p14:tracePt t="25516" x="7454900" y="5473700"/>
          <p14:tracePt t="25533" x="7461250" y="5486400"/>
          <p14:tracePt t="25550" x="7461250" y="5492750"/>
          <p14:tracePt t="25585" x="7461250" y="5499100"/>
          <p14:tracePt t="25600" x="7467600" y="5499100"/>
          <p14:tracePt t="25616" x="7480300" y="5480050"/>
          <p14:tracePt t="25633" x="7486650" y="5435600"/>
          <p14:tracePt t="25649" x="7505700" y="5378450"/>
          <p14:tracePt t="25666" x="7543800" y="5270500"/>
          <p14:tracePt t="25683" x="7620000" y="5111750"/>
          <p14:tracePt t="25700" x="7651750" y="5010150"/>
          <p14:tracePt t="25716" x="7664450" y="4959350"/>
          <p14:tracePt t="25733" x="7664450" y="4921250"/>
          <p14:tracePt t="25735" x="7664450" y="4895850"/>
          <p14:tracePt t="25750" x="7664450" y="4870450"/>
          <p14:tracePt t="25767" x="7658100" y="4813300"/>
          <p14:tracePt t="25784" x="7645400" y="4756150"/>
          <p14:tracePt t="25800" x="7632700" y="4711700"/>
          <p14:tracePt t="25816" x="7607300" y="4673600"/>
          <p14:tracePt t="25833" x="7556500" y="4635500"/>
          <p14:tracePt t="25850" x="7518400" y="4572000"/>
          <p14:tracePt t="25866" x="7505700" y="4552950"/>
          <p14:tracePt t="25883" x="7499350" y="4508500"/>
          <p14:tracePt t="25900" x="7499350" y="4445000"/>
          <p14:tracePt t="25916" x="7499350" y="4381500"/>
          <p14:tracePt t="25933" x="7486650" y="4292600"/>
          <p14:tracePt t="25950" x="7473950" y="4222750"/>
          <p14:tracePt t="25951" x="7467600" y="4197350"/>
          <p14:tracePt t="25967" x="7461250" y="4165600"/>
          <p14:tracePt t="25983" x="7461250" y="4114800"/>
          <p14:tracePt t="26000" x="7448550" y="4095750"/>
          <p14:tracePt t="26017" x="7442200" y="4070350"/>
          <p14:tracePt t="26033" x="7423150" y="4019550"/>
          <p14:tracePt t="26050" x="7416800" y="4000500"/>
          <p14:tracePt t="26066" x="7416800" y="3968750"/>
          <p14:tracePt t="26083" x="7416800" y="3930650"/>
          <p14:tracePt t="26100" x="7423150" y="3911600"/>
          <p14:tracePt t="26116" x="7423150" y="3886200"/>
          <p14:tracePt t="26133" x="7429500" y="3873500"/>
          <p14:tracePt t="26150" x="7429500" y="3867150"/>
          <p14:tracePt t="26166" x="7429500" y="3860800"/>
          <p14:tracePt t="26183" x="7429500" y="3854450"/>
          <p14:tracePt t="26200" x="7429500" y="3848100"/>
          <p14:tracePt t="26295" x="7423150" y="3848100"/>
          <p14:tracePt t="26308" x="7410450" y="3848100"/>
          <p14:tracePt t="26311" x="7397750" y="3848100"/>
          <p14:tracePt t="26323" x="7372350" y="3848100"/>
          <p14:tracePt t="26333" x="7359650" y="3848100"/>
          <p14:tracePt t="26350" x="7327900" y="3848100"/>
          <p14:tracePt t="26367" x="7302500" y="3848100"/>
          <p14:tracePt t="26383" x="7258050" y="3848100"/>
          <p14:tracePt t="26400" x="7239000" y="3854450"/>
          <p14:tracePt t="26416" x="7207250" y="3873500"/>
          <p14:tracePt t="26434" x="7200900" y="3879850"/>
          <p14:tracePt t="26450" x="7188200" y="3879850"/>
          <p14:tracePt t="26483" x="7169150" y="3879850"/>
          <p14:tracePt t="26500" x="7143750" y="3879850"/>
          <p14:tracePt t="26516" x="7124700" y="3879850"/>
          <p14:tracePt t="26533" x="7112000" y="3879850"/>
          <p14:tracePt t="26631" x="7105650" y="3886200"/>
          <p14:tracePt t="26647" x="7118350" y="3886200"/>
          <p14:tracePt t="26658" x="7162800" y="3892550"/>
          <p14:tracePt t="26667" x="7213600" y="3898900"/>
          <p14:tracePt t="26683" x="7308850" y="3905250"/>
          <p14:tracePt t="26700" x="7385050" y="3917950"/>
          <p14:tracePt t="26717" x="7435850" y="3930650"/>
          <p14:tracePt t="26791" x="7442200" y="3930650"/>
          <p14:tracePt t="26799" x="7448550" y="3943350"/>
          <p14:tracePt t="26816" x="7467600" y="3968750"/>
          <p14:tracePt t="26834" x="7473950" y="3994150"/>
          <p14:tracePt t="26850" x="7480300" y="4006850"/>
          <p14:tracePt t="26867" x="7480300" y="4025900"/>
          <p14:tracePt t="26883" x="7480300" y="4038600"/>
          <p14:tracePt t="26901" x="7480300" y="4083050"/>
          <p14:tracePt t="26917" x="7480300" y="4159250"/>
          <p14:tracePt t="26933" x="7480300" y="4267200"/>
          <p14:tracePt t="26950" x="7480300" y="4394200"/>
          <p14:tracePt t="26967" x="7480300" y="4521200"/>
          <p14:tracePt t="26983" x="7480300" y="4718050"/>
          <p14:tracePt t="27000" x="7480300" y="4832350"/>
          <p14:tracePt t="27017" x="7473950" y="4940300"/>
          <p14:tracePt t="27033" x="7473950" y="5041900"/>
          <p14:tracePt t="27050" x="7473950" y="5111750"/>
          <p14:tracePt t="27067" x="7473950" y="5162550"/>
          <p14:tracePt t="27083" x="7473950" y="5219700"/>
          <p14:tracePt t="27100" x="7454900" y="5295900"/>
          <p14:tracePt t="27117" x="7442200" y="5365750"/>
          <p14:tracePt t="27133" x="7423150" y="5454650"/>
          <p14:tracePt t="27150" x="7410450" y="5524500"/>
          <p14:tracePt t="27167" x="7410450" y="5562600"/>
          <p14:tracePt t="27183" x="7410450" y="5575300"/>
          <p14:tracePt t="27225" x="7410450" y="5588000"/>
          <p14:tracePt t="27234" x="7397750" y="5594350"/>
          <p14:tracePt t="27250" x="7397750" y="5607050"/>
          <p14:tracePt t="27267" x="7397750" y="5619750"/>
          <p14:tracePt t="27324" x="7391400" y="5632450"/>
          <p14:tracePt t="27328" x="7385050" y="5632450"/>
          <p14:tracePt t="27336" x="7366000" y="5632450"/>
          <p14:tracePt t="27350" x="7334250" y="5632450"/>
          <p14:tracePt t="27367" x="7258050" y="5613400"/>
          <p14:tracePt t="27368" x="7232650" y="5594350"/>
          <p14:tracePt t="27383" x="7162800" y="5562600"/>
          <p14:tracePt t="27400" x="7118350" y="5543550"/>
          <p14:tracePt t="27417" x="7112000" y="5537200"/>
          <p14:tracePt t="27433" x="7112000" y="5530850"/>
          <p14:tracePt t="27450" x="7112000" y="5524500"/>
          <p14:tracePt t="27467" x="7105650" y="5518150"/>
          <p14:tracePt t="27483" x="7099300" y="5511800"/>
          <p14:tracePt t="27500" x="7092950" y="5505450"/>
          <p14:tracePt t="27533" x="7092950" y="5492750"/>
          <p14:tracePt t="27615" x="7092950" y="5486400"/>
          <p14:tracePt t="27624" x="7112000" y="5486400"/>
          <p14:tracePt t="27633" x="7150100" y="5486400"/>
          <p14:tracePt t="27650" x="7239000" y="5486400"/>
          <p14:tracePt t="27667" x="7308850" y="5486400"/>
          <p14:tracePt t="27683" x="7353300" y="5486400"/>
          <p14:tracePt t="27717" x="7366000" y="5486400"/>
          <p14:tracePt t="27733" x="7372350" y="5480050"/>
          <p14:tracePt t="27735" x="7391400" y="5480050"/>
          <p14:tracePt t="27750" x="7410450" y="5480050"/>
          <p14:tracePt t="27767" x="7467600" y="5461000"/>
          <p14:tracePt t="27784" x="7486650" y="5454650"/>
          <p14:tracePt t="27800" x="7499350" y="5448300"/>
          <p14:tracePt t="27817" x="7505700" y="5435600"/>
          <p14:tracePt t="27834" x="7531100" y="5397500"/>
          <p14:tracePt t="27850" x="7581900" y="5327650"/>
          <p14:tracePt t="27867" x="7632700" y="5238750"/>
          <p14:tracePt t="27884" x="7645400" y="5118100"/>
          <p14:tracePt t="27901" x="7645400" y="5016500"/>
          <p14:tracePt t="27917" x="7626350" y="4908550"/>
          <p14:tracePt t="27934" x="7575550" y="4794250"/>
          <p14:tracePt t="27950" x="7543800" y="4686300"/>
          <p14:tracePt t="27967" x="7531100" y="4622800"/>
          <p14:tracePt t="27984" x="7518400" y="4527550"/>
          <p14:tracePt t="28000" x="7467600" y="4419600"/>
          <p14:tracePt t="28017" x="7404100" y="4324350"/>
          <p14:tracePt t="28035" x="7366000" y="4248150"/>
          <p14:tracePt t="28050" x="7359650" y="4210050"/>
          <p14:tracePt t="28067" x="7359650" y="4178300"/>
          <p14:tracePt t="28084" x="7359650" y="4140200"/>
          <p14:tracePt t="28100" x="7353300" y="4102100"/>
          <p14:tracePt t="28117" x="7353300" y="4095750"/>
          <p14:tracePt t="28134" x="7346950" y="4064000"/>
          <p14:tracePt t="28150" x="7340600" y="4051300"/>
          <p14:tracePt t="28167" x="7334250" y="4006850"/>
          <p14:tracePt t="28184" x="7334250" y="3994150"/>
          <p14:tracePt t="28200" x="7321550" y="3981450"/>
          <p14:tracePt t="28234" x="7308850" y="3981450"/>
          <p14:tracePt t="28250" x="7302500" y="3981450"/>
          <p14:tracePt t="28291" x="7296150" y="3981450"/>
          <p14:tracePt t="28317" x="7283450" y="3987800"/>
          <p14:tracePt t="28334" x="7277100" y="4013200"/>
          <p14:tracePt t="28350" x="7270750" y="4025900"/>
          <p14:tracePt t="28367" x="7270750" y="4032250"/>
          <p14:tracePt t="28911" x="7270750" y="4006850"/>
          <p14:tracePt t="28919" x="7270750" y="3968750"/>
          <p14:tracePt t="28934" x="7270750" y="3898900"/>
          <p14:tracePt t="28951" x="7270750" y="3778250"/>
          <p14:tracePt t="28968" x="7270750" y="3549650"/>
          <p14:tracePt t="28984" x="7302500" y="3429000"/>
          <p14:tracePt t="29001" x="7308850" y="3308350"/>
          <p14:tracePt t="29017" x="7308850" y="3219450"/>
          <p14:tracePt t="29034" x="7308850" y="3117850"/>
          <p14:tracePt t="29051" x="7321550" y="2971800"/>
          <p14:tracePt t="29067" x="7353300" y="2857500"/>
          <p14:tracePt t="29084" x="7391400" y="2774950"/>
          <p14:tracePt t="29101" x="7404100" y="2730500"/>
          <p14:tracePt t="29117" x="7410450" y="2692400"/>
          <p14:tracePt t="29134" x="7410450" y="2616200"/>
          <p14:tracePt t="29151" x="7372350" y="2501900"/>
          <p14:tracePt t="29167" x="7353300" y="2374900"/>
          <p14:tracePt t="29184" x="7353300" y="2336800"/>
          <p14:tracePt t="29201" x="7353300" y="2273300"/>
          <p14:tracePt t="29217" x="7353300" y="2209800"/>
          <p14:tracePt t="29234" x="7353300" y="2171700"/>
          <p14:tracePt t="29251" x="7366000" y="2120900"/>
          <p14:tracePt t="29267" x="7410450" y="2032000"/>
          <p14:tracePt t="29284" x="7410450" y="1993900"/>
          <p14:tracePt t="29301" x="7410450" y="1911350"/>
          <p14:tracePt t="29317" x="7397750" y="1835150"/>
          <p14:tracePt t="29319" x="7397750" y="1822450"/>
          <p14:tracePt t="29334" x="7378700" y="1797050"/>
          <p14:tracePt t="29351" x="7372350" y="1784350"/>
          <p14:tracePt t="29488" x="7372350" y="1816100"/>
          <p14:tracePt t="29495" x="7372350" y="1847850"/>
          <p14:tracePt t="29518" x="7366000" y="1936750"/>
          <p14:tracePt t="29534" x="7334250" y="2032000"/>
          <p14:tracePt t="29551" x="7308850" y="2159000"/>
          <p14:tracePt t="29568" x="7308850" y="2324100"/>
          <p14:tracePt t="29584" x="7308850" y="2724150"/>
          <p14:tracePt t="29601" x="7321550" y="2971800"/>
          <p14:tracePt t="29618" x="7327900" y="3155950"/>
          <p14:tracePt t="29635" x="7327900" y="3276600"/>
          <p14:tracePt t="29651" x="7296150" y="3365500"/>
          <p14:tracePt t="29668" x="7289800" y="3397250"/>
          <p14:tracePt t="29684" x="7283450" y="3403600"/>
          <p14:tracePt t="29855" x="7283450" y="3409950"/>
          <p14:tracePt t="29863" x="7277100" y="3403600"/>
          <p14:tracePt t="29874" x="7258050" y="3378200"/>
          <p14:tracePt t="29884" x="7232650" y="3352800"/>
          <p14:tracePt t="29901" x="7169150" y="3270250"/>
          <p14:tracePt t="29918" x="7092950" y="3168650"/>
          <p14:tracePt t="29934" x="6965950" y="3022600"/>
          <p14:tracePt t="29951" x="6553200" y="2692400"/>
          <p14:tracePt t="29968" x="6388100" y="2609850"/>
          <p14:tracePt t="29984" x="5886450" y="2349500"/>
          <p14:tracePt t="30001" x="5600700" y="2235200"/>
          <p14:tracePt t="30018" x="5410200" y="2190750"/>
          <p14:tracePt t="30035" x="5302250" y="2171700"/>
          <p14:tracePt t="30051" x="5276850" y="2171700"/>
          <p14:tracePt t="30068" x="5264150" y="2171700"/>
          <p14:tracePt t="30084" x="5251450" y="2190750"/>
          <p14:tracePt t="30101" x="5219700" y="2216150"/>
          <p14:tracePt t="30118" x="5156200" y="2254250"/>
          <p14:tracePt t="30119" x="5092700" y="2279650"/>
          <p14:tracePt t="30135" x="5022850" y="2292350"/>
          <p14:tracePt t="30151" x="4914900" y="2317750"/>
          <p14:tracePt t="30168" x="4870450" y="2317750"/>
          <p14:tracePt t="30226" x="4870450" y="2330450"/>
          <p14:tracePt t="30231" x="4870450" y="2343150"/>
          <p14:tracePt t="30243" x="4883150" y="2362200"/>
          <p14:tracePt t="30251" x="4921250" y="2381250"/>
          <p14:tracePt t="30268" x="5054600" y="2419350"/>
          <p14:tracePt t="30284" x="5289550" y="2470150"/>
          <p14:tracePt t="30302" x="5568950" y="2527300"/>
          <p14:tracePt t="30318" x="5816600" y="2609850"/>
          <p14:tracePt t="30319" x="5956300" y="2641600"/>
          <p14:tracePt t="30335" x="6057900" y="2667000"/>
          <p14:tracePt t="30351" x="6318250" y="2730500"/>
          <p14:tracePt t="30370" x="6419850" y="2730500"/>
          <p14:tracePt t="30384" x="6477000" y="2730500"/>
          <p14:tracePt t="30401" x="6508750" y="2724150"/>
          <p14:tracePt t="30418" x="6515100" y="2724150"/>
          <p14:tracePt t="30488" x="6521450" y="2717800"/>
          <p14:tracePt t="30527" x="6521450" y="2711450"/>
          <p14:tracePt t="30536" x="6534150" y="2705100"/>
          <p14:tracePt t="30543" x="6553200" y="2698750"/>
          <p14:tracePt t="30551" x="6597650" y="2679700"/>
          <p14:tracePt t="30568" x="6699250" y="2654300"/>
          <p14:tracePt t="30585" x="6762750" y="2616200"/>
          <p14:tracePt t="30601" x="6800850" y="2565400"/>
          <p14:tracePt t="30618" x="6807200" y="2520950"/>
          <p14:tracePt t="30634" x="6807200" y="2476500"/>
          <p14:tracePt t="30651" x="6807200" y="2406650"/>
          <p14:tracePt t="30668" x="6807200" y="2343150"/>
          <p14:tracePt t="30685" x="6807200" y="2247900"/>
          <p14:tracePt t="30702" x="6807200" y="2146300"/>
          <p14:tracePt t="30718" x="6737350" y="2025650"/>
          <p14:tracePt t="30719" x="6673850" y="1962150"/>
          <p14:tracePt t="30735" x="6604000" y="1911350"/>
          <p14:tracePt t="30751" x="6400800" y="1828800"/>
          <p14:tracePt t="30768" x="6280150" y="1803400"/>
          <p14:tracePt t="30785" x="6165850" y="1790700"/>
          <p14:tracePt t="30802" x="6057900" y="1778000"/>
          <p14:tracePt t="30818" x="5930900" y="1778000"/>
          <p14:tracePt t="30835" x="5765800" y="1790700"/>
          <p14:tracePt t="30851" x="5613400" y="1847850"/>
          <p14:tracePt t="30868" x="5524500" y="1911350"/>
          <p14:tracePt t="30885" x="5473700" y="2000250"/>
          <p14:tracePt t="30903" x="5441950" y="2114550"/>
          <p14:tracePt t="30918" x="5441950" y="2241550"/>
          <p14:tracePt t="30935" x="5454650" y="2393950"/>
          <p14:tracePt t="30951" x="5556250" y="2597150"/>
          <p14:tracePt t="30968" x="5721350" y="2724150"/>
          <p14:tracePt t="30985" x="5975350" y="2838450"/>
          <p14:tracePt t="31001" x="6140450" y="2876550"/>
          <p14:tracePt t="31018" x="6248400" y="2882900"/>
          <p14:tracePt t="31035" x="6292850" y="2889250"/>
          <p14:tracePt t="31052" x="6330950" y="2889250"/>
          <p14:tracePt t="31068" x="6400800" y="2889250"/>
          <p14:tracePt t="31085" x="6553200" y="2901950"/>
          <p14:tracePt t="31103" x="6673850" y="2901950"/>
          <p14:tracePt t="31118" x="6826250" y="2889250"/>
          <p14:tracePt t="31135" x="6908800" y="2857500"/>
          <p14:tracePt t="31151" x="6978650" y="2813050"/>
          <p14:tracePt t="31168" x="7035800" y="2787650"/>
          <p14:tracePt t="31185" x="7131050" y="2749550"/>
          <p14:tracePt t="31201" x="7188200" y="2749550"/>
          <p14:tracePt t="31218" x="7226300" y="2743200"/>
          <p14:tracePt t="31235" x="7239000" y="2730500"/>
          <p14:tracePt t="31268" x="7245350" y="2730500"/>
          <p14:tracePt t="31285" x="7264400" y="2705100"/>
          <p14:tracePt t="31302" x="7289800" y="2686050"/>
          <p14:tracePt t="31318" x="7315200" y="2673350"/>
          <p14:tracePt t="31335" x="7321550" y="2660650"/>
          <p14:tracePt t="31351" x="7321550" y="2622550"/>
          <p14:tracePt t="31368" x="7340600" y="2597150"/>
          <p14:tracePt t="31385" x="7353300" y="2565400"/>
          <p14:tracePt t="31401" x="7372350" y="2540000"/>
          <p14:tracePt t="31418" x="7372350" y="2520950"/>
          <p14:tracePt t="31435" x="7372350" y="2501900"/>
          <p14:tracePt t="31451" x="7372350" y="2476500"/>
          <p14:tracePt t="31468" x="7372350" y="2457450"/>
          <p14:tracePt t="31485" x="7372350" y="2425700"/>
          <p14:tracePt t="31502" x="7372350" y="2393950"/>
          <p14:tracePt t="31518" x="7372350" y="2324100"/>
          <p14:tracePt t="31519" x="7372350" y="2305050"/>
          <p14:tracePt t="31535" x="7372350" y="2292350"/>
          <p14:tracePt t="31552" x="7372350" y="2203450"/>
          <p14:tracePt t="31569" x="7372350" y="2120900"/>
          <p14:tracePt t="31585" x="7372350" y="2070100"/>
          <p14:tracePt t="31601" x="7372350" y="1993900"/>
          <p14:tracePt t="31618" x="7372350" y="1955800"/>
          <p14:tracePt t="31635" x="7359650" y="1936750"/>
          <p14:tracePt t="31652" x="7359650" y="1930400"/>
          <p14:tracePt t="31721" x="7353300" y="1930400"/>
          <p14:tracePt t="31727" x="7340600" y="1962150"/>
          <p14:tracePt t="31736" x="7334250" y="2012950"/>
          <p14:tracePt t="31752" x="7327900" y="2165350"/>
          <p14:tracePt t="31768" x="7302500" y="2336800"/>
          <p14:tracePt t="31785" x="7302500" y="2520950"/>
          <p14:tracePt t="31802" x="7308850" y="2762250"/>
          <p14:tracePt t="31818" x="7315200" y="2933700"/>
          <p14:tracePt t="31835" x="7321550" y="3098800"/>
          <p14:tracePt t="31852" x="7321550" y="3295650"/>
          <p14:tracePt t="31868" x="7321550" y="3536950"/>
          <p14:tracePt t="31885" x="7353300" y="3740150"/>
          <p14:tracePt t="31902" x="7359650" y="3879850"/>
          <p14:tracePt t="31918" x="7359650" y="3937000"/>
          <p14:tracePt t="32015" x="7359650" y="3924300"/>
          <p14:tracePt t="32027" x="7359650" y="3879850"/>
          <p14:tracePt t="32031" x="7359650" y="3841750"/>
          <p14:tracePt t="32042" x="7359650" y="3778250"/>
          <p14:tracePt t="32052" x="7359650" y="3708400"/>
          <p14:tracePt t="32068" x="7359650" y="3543300"/>
          <p14:tracePt t="32085" x="7359650" y="3352800"/>
          <p14:tracePt t="32102" x="7359650" y="3143250"/>
          <p14:tracePt t="32118" x="7334250" y="2908300"/>
          <p14:tracePt t="32135" x="7296150" y="2609850"/>
          <p14:tracePt t="32152" x="7270750" y="2463800"/>
          <p14:tracePt t="32168" x="7264400" y="2387600"/>
          <p14:tracePt t="32185" x="7251700" y="2336800"/>
          <p14:tracePt t="32231" x="7245350" y="2330450"/>
          <p14:tracePt t="32242" x="7239000" y="2330450"/>
          <p14:tracePt t="32252" x="7219950" y="2349500"/>
          <p14:tracePt t="32269" x="7213600" y="2438400"/>
          <p14:tracePt t="32285" x="7188200" y="2597150"/>
          <p14:tracePt t="32303" x="7162800" y="2787650"/>
          <p14:tracePt t="32319" x="7131050" y="3048000"/>
          <p14:tracePt t="32335" x="7086600" y="3448050"/>
          <p14:tracePt t="32352" x="7086600" y="3632200"/>
          <p14:tracePt t="32370" x="7086600" y="3733800"/>
          <p14:tracePt t="32385" x="7086600" y="3765550"/>
          <p14:tracePt t="32402" x="7086600" y="3771900"/>
          <p14:tracePt t="32447" x="7092950" y="3765550"/>
          <p14:tracePt t="32459" x="7112000" y="3714750"/>
          <p14:tracePt t="32469" x="7112000" y="3651250"/>
          <p14:tracePt t="32485" x="7131050" y="3486150"/>
          <p14:tracePt t="32502" x="7137400" y="3333750"/>
          <p14:tracePt t="32519" x="7137400" y="3194050"/>
          <p14:tracePt t="32535" x="7137400" y="3073400"/>
          <p14:tracePt t="32583" x="7137400" y="3086100"/>
          <p14:tracePt t="32593" x="7137400" y="3136900"/>
          <p14:tracePt t="32602" x="7137400" y="3200400"/>
          <p14:tracePt t="32618" x="7112000" y="3352800"/>
          <p14:tracePt t="32635" x="7112000" y="3505200"/>
          <p14:tracePt t="32652" x="7112000" y="3632200"/>
          <p14:tracePt t="32669" x="7112000" y="3676650"/>
          <p14:tracePt t="32751" x="7112000" y="3683000"/>
          <p14:tracePt t="32759" x="7112000" y="3708400"/>
          <p14:tracePt t="32769" x="7112000" y="3733800"/>
          <p14:tracePt t="32785" x="7105650" y="3810000"/>
          <p14:tracePt t="32802" x="7035800" y="3937000"/>
          <p14:tracePt t="32819" x="6908800" y="4064000"/>
          <p14:tracePt t="32836" x="6673850" y="4254500"/>
          <p14:tracePt t="32852" x="6330950" y="4489450"/>
          <p14:tracePt t="32869" x="5880100" y="4692650"/>
          <p14:tracePt t="32885" x="5429250" y="4832350"/>
          <p14:tracePt t="32902" x="5048250" y="4889500"/>
          <p14:tracePt t="32903" x="4864100" y="4933950"/>
          <p14:tracePt t="32919" x="4749800" y="4940300"/>
          <p14:tracePt t="32935" x="4356100" y="4940300"/>
          <p14:tracePt t="32952" x="4102100" y="4959350"/>
          <p14:tracePt t="32969" x="3822700" y="4997450"/>
          <p14:tracePt t="32985" x="3530600" y="4997450"/>
          <p14:tracePt t="33002" x="3225800" y="4984750"/>
          <p14:tracePt t="33019" x="3003550" y="4959350"/>
          <p14:tracePt t="33035" x="2743200" y="4959350"/>
          <p14:tracePt t="33052" x="2533650" y="4959350"/>
          <p14:tracePt t="33069" x="2336800" y="4959350"/>
          <p14:tracePt t="33086" x="2152650" y="4959350"/>
          <p14:tracePt t="33104" x="1987550" y="4959350"/>
          <p14:tracePt t="33119" x="1835150" y="4959350"/>
          <p14:tracePt t="33135" x="1663700" y="4927600"/>
          <p14:tracePt t="33152" x="1524000" y="4895850"/>
          <p14:tracePt t="33170" x="1377950" y="4876800"/>
          <p14:tracePt t="33186" x="1193800" y="4876800"/>
          <p14:tracePt t="33202" x="996950" y="4876800"/>
          <p14:tracePt t="33219" x="800100" y="4876800"/>
          <p14:tracePt t="33235" x="603250" y="4889500"/>
          <p14:tracePt t="33252" x="444500" y="4914900"/>
          <p14:tracePt t="33269" x="317500" y="4921250"/>
          <p14:tracePt t="33285" x="196850" y="4921250"/>
          <p14:tracePt t="33302" x="57150" y="4908550"/>
          <p14:tracePt t="33479" x="12700" y="4711700"/>
          <p14:tracePt t="33487" x="63500" y="4705350"/>
          <p14:tracePt t="33496" x="101600" y="4699000"/>
          <p14:tracePt t="33510" x="146050" y="4679950"/>
          <p14:tracePt t="33511" x="171450" y="4679950"/>
          <p14:tracePt t="33536" x="273050" y="4648200"/>
          <p14:tracePt t="33552" x="323850" y="4635500"/>
          <p14:tracePt t="33569" x="387350" y="4629150"/>
          <p14:tracePt t="33586" x="419100" y="4629150"/>
          <p14:tracePt t="33602" x="438150" y="4629150"/>
          <p14:tracePt t="33619" x="444500" y="4622800"/>
          <p14:tracePt t="33636" x="463550" y="4616450"/>
          <p14:tracePt t="33652" x="482600" y="4603750"/>
          <p14:tracePt t="33669" x="501650" y="4591050"/>
          <p14:tracePt t="33685" x="508000" y="4591050"/>
          <p14:tracePt t="33767" x="520700" y="4591050"/>
          <p14:tracePt t="33833" x="527050" y="4591050"/>
          <p14:tracePt t="33847" x="527050" y="4603750"/>
          <p14:tracePt t="33856" x="527050" y="4610100"/>
          <p14:tracePt t="33864" x="527050" y="4616450"/>
          <p14:tracePt t="33888" x="527050" y="4622800"/>
          <p14:tracePt t="33928" x="527050" y="4629150"/>
          <p14:tracePt t="33936" x="527050" y="4635500"/>
          <p14:tracePt t="33952" x="527050" y="4654550"/>
          <p14:tracePt t="33969" x="527050" y="4667250"/>
          <p14:tracePt t="33985" x="527050" y="4673600"/>
          <p14:tracePt t="34079" x="539750" y="4679950"/>
          <p14:tracePt t="34088" x="546100" y="4679950"/>
          <p14:tracePt t="34098" x="558800" y="4679950"/>
          <p14:tracePt t="34104" x="577850" y="4679950"/>
          <p14:tracePt t="34119" x="603250" y="4679950"/>
          <p14:tracePt t="34136" x="635000" y="4679950"/>
          <p14:tracePt t="34152" x="660400" y="4679950"/>
          <p14:tracePt t="34169" x="673100" y="4679950"/>
          <p14:tracePt t="34295" x="685800" y="4679950"/>
          <p14:tracePt t="34304" x="692150" y="4679950"/>
          <p14:tracePt t="34312" x="698500" y="4679950"/>
          <p14:tracePt t="34320" x="711200" y="4679950"/>
          <p14:tracePt t="34336" x="717550" y="4679950"/>
          <p14:tracePt t="34626" x="730250" y="4679950"/>
          <p14:tracePt t="34631" x="736600" y="4679950"/>
          <p14:tracePt t="34641" x="755650" y="4679950"/>
          <p14:tracePt t="34653" x="762000" y="4679950"/>
          <p14:tracePt t="34669" x="793750" y="4679950"/>
          <p14:tracePt t="34686" x="825500" y="4679950"/>
          <p14:tracePt t="34703" x="857250" y="4679950"/>
          <p14:tracePt t="34719" x="869950" y="4679950"/>
          <p14:tracePt t="34761" x="876300" y="4679950"/>
          <p14:tracePt t="34769" x="882650" y="4679950"/>
          <p14:tracePt t="34786" x="908050" y="4692650"/>
          <p14:tracePt t="34803" x="927100" y="4692650"/>
          <p14:tracePt t="34819" x="933450" y="4699000"/>
          <p14:tracePt t="34928" x="946150" y="4699000"/>
          <p14:tracePt t="34935" x="946150" y="4692650"/>
          <p14:tracePt t="34944" x="952500" y="4692650"/>
          <p14:tracePt t="34953" x="952500" y="4686300"/>
          <p14:tracePt t="34969" x="965200" y="4679950"/>
          <p14:tracePt t="34986" x="971550" y="4673600"/>
          <p14:tracePt t="35028" x="977900" y="4673600"/>
          <p14:tracePt t="35036" x="977900" y="4660900"/>
          <p14:tracePt t="35053" x="1009650" y="4603750"/>
          <p14:tracePt t="35070" x="1098550" y="4527550"/>
          <p14:tracePt t="35086" x="1212850" y="4368800"/>
          <p14:tracePt t="35104" x="1333500" y="4178300"/>
          <p14:tracePt t="35119" x="1530350" y="3841750"/>
          <p14:tracePt t="35136" x="1708150" y="3556000"/>
          <p14:tracePt t="35153" x="1936750" y="3206750"/>
          <p14:tracePt t="35170" x="2222500" y="2870200"/>
          <p14:tracePt t="35186" x="2451100" y="2635250"/>
          <p14:tracePt t="35203" x="2609850" y="2489200"/>
          <p14:tracePt t="35219" x="2667000" y="2400300"/>
          <p14:tracePt t="35236" x="2686050" y="2336800"/>
          <p14:tracePt t="35253" x="2692400" y="2311400"/>
          <p14:tracePt t="35269" x="2692400" y="2298700"/>
          <p14:tracePt t="35286" x="2692400" y="2279650"/>
          <p14:tracePt t="35303" x="2692400" y="2260600"/>
          <p14:tracePt t="35304" x="2686050" y="2260600"/>
          <p14:tracePt t="35319" x="2679700" y="2260600"/>
          <p14:tracePt t="35336" x="2673350" y="2254250"/>
          <p14:tracePt t="35353" x="2647950" y="2247900"/>
          <p14:tracePt t="35370" x="2609850" y="2235200"/>
          <p14:tracePt t="35386" x="2520950" y="2203450"/>
          <p14:tracePt t="35403" x="2381250" y="2146300"/>
          <p14:tracePt t="35419" x="2184400" y="2070100"/>
          <p14:tracePt t="35436" x="2019300" y="2025650"/>
          <p14:tracePt t="35453" x="1898650" y="2012950"/>
          <p14:tracePt t="35455" x="1873250" y="2000250"/>
          <p14:tracePt t="35469" x="1860550" y="1993900"/>
          <p14:tracePt t="35592" x="1860550" y="2006600"/>
          <p14:tracePt t="35600" x="1860550" y="2019300"/>
          <p14:tracePt t="35610" x="1860550" y="2032000"/>
          <p14:tracePt t="35627" x="1860550" y="2038350"/>
          <p14:tracePt t="35642" x="1860550" y="2051050"/>
          <p14:tracePt t="35653" x="1860550" y="2057400"/>
          <p14:tracePt t="35670" x="1847850" y="2076450"/>
          <p14:tracePt t="35686" x="1797050" y="2108200"/>
          <p14:tracePt t="35703" x="1708150" y="2120900"/>
          <p14:tracePt t="35720" x="1689100" y="2120900"/>
          <p14:tracePt t="35799" x="1708150" y="2120900"/>
          <p14:tracePt t="35810" x="1739900" y="2120900"/>
          <p14:tracePt t="35815" x="1790700" y="2120900"/>
          <p14:tracePt t="35828" x="1854200" y="2120900"/>
          <p14:tracePt t="35836" x="1905000" y="2120900"/>
          <p14:tracePt t="35853" x="2000250" y="2146300"/>
          <p14:tracePt t="35870" x="2038350" y="2159000"/>
          <p14:tracePt t="35886" x="2057400" y="2165350"/>
          <p14:tracePt t="35920" x="2070100" y="2171700"/>
          <p14:tracePt t="35936" x="2108200" y="2190750"/>
          <p14:tracePt t="35953" x="2203450" y="2222500"/>
          <p14:tracePt t="35970" x="2336800" y="2260600"/>
          <p14:tracePt t="35986" x="2597150" y="2343150"/>
          <p14:tracePt t="36003" x="3022600" y="2438400"/>
          <p14:tracePt t="36020" x="3606800" y="2609850"/>
          <p14:tracePt t="36036" x="4241800" y="2800350"/>
          <p14:tracePt t="36053" x="4889500" y="2959100"/>
          <p14:tracePt t="36070" x="5632450" y="3194050"/>
          <p14:tracePt t="36071" x="5956300" y="3282950"/>
          <p14:tracePt t="36086" x="6267450" y="3365500"/>
          <p14:tracePt t="36103" x="7092950" y="3619500"/>
          <p14:tracePt t="36120" x="7378700" y="3714750"/>
          <p14:tracePt t="36136" x="7524750" y="3759200"/>
          <p14:tracePt t="36153" x="7575550" y="3790950"/>
          <p14:tracePt t="36170" x="7588250" y="3816350"/>
          <p14:tracePt t="36186" x="7607300" y="3873500"/>
          <p14:tracePt t="36203" x="7620000" y="3937000"/>
          <p14:tracePt t="36220" x="7632700" y="3994150"/>
          <p14:tracePt t="36237" x="7639050" y="4038600"/>
          <p14:tracePt t="36253" x="7639050" y="4064000"/>
          <p14:tracePt t="36270" x="7645400" y="4083050"/>
          <p14:tracePt t="36287" x="7683500" y="4140200"/>
          <p14:tracePt t="36304" x="7753350" y="4229100"/>
          <p14:tracePt t="36320" x="7924800" y="4362450"/>
          <p14:tracePt t="36336" x="7975600" y="4387850"/>
          <p14:tracePt t="36353" x="7981950" y="4387850"/>
          <p14:tracePt t="36386" x="7981950" y="4394200"/>
          <p14:tracePt t="36420" x="7981950" y="4406900"/>
          <p14:tracePt t="36437" x="7969250" y="4413250"/>
          <p14:tracePt t="36453" x="7931150" y="4432300"/>
          <p14:tracePt t="36470" x="7848600" y="4457700"/>
          <p14:tracePt t="36487" x="7740650" y="4470400"/>
          <p14:tracePt t="36503" x="7575550" y="4476750"/>
          <p14:tracePt t="36520" x="7467600" y="4476750"/>
          <p14:tracePt t="36537" x="7435850" y="4476750"/>
          <p14:tracePt t="36615" x="7429500" y="4476750"/>
          <p14:tracePt t="36627" x="7416800" y="4476750"/>
          <p14:tracePt t="36632" x="7410450" y="4476750"/>
          <p14:tracePt t="36642" x="7391400" y="4476750"/>
          <p14:tracePt t="36653" x="7385050" y="4476750"/>
          <p14:tracePt t="36670" x="7378700" y="4476750"/>
          <p14:tracePt t="37199" x="7378700" y="4470400"/>
          <p14:tracePt t="37210" x="7391400" y="4470400"/>
          <p14:tracePt t="37226" x="7391400" y="4464050"/>
          <p14:tracePt t="37247" x="7397750" y="4464050"/>
          <p14:tracePt t="37258" x="7404100" y="4457700"/>
          <p14:tracePt t="37264" x="7410450" y="4457700"/>
          <p14:tracePt t="37272" x="7423150" y="4451350"/>
          <p14:tracePt t="37287" x="7435850" y="4445000"/>
          <p14:tracePt t="37303" x="7461250" y="4425950"/>
          <p14:tracePt t="37320" x="7480300" y="4419600"/>
          <p14:tracePt t="37337" x="7486650" y="4413250"/>
          <p14:tracePt t="37353" x="7505700" y="4381500"/>
          <p14:tracePt t="37370" x="7550150" y="4362450"/>
          <p14:tracePt t="37387" x="7594600" y="4343400"/>
          <p14:tracePt t="37403" x="7645400" y="4318000"/>
          <p14:tracePt t="37420" x="7658100" y="4305300"/>
          <p14:tracePt t="37437" x="7670800" y="4292600"/>
          <p14:tracePt t="37453" x="7689850" y="4260850"/>
          <p14:tracePt t="37470" x="7734300" y="4210050"/>
          <p14:tracePt t="37471" x="7766050" y="4178300"/>
          <p14:tracePt t="37487" x="7797800" y="4146550"/>
          <p14:tracePt t="37504" x="7861300" y="4051300"/>
          <p14:tracePt t="37520" x="7886700" y="3924300"/>
          <p14:tracePt t="37537" x="7893050" y="3810000"/>
          <p14:tracePt t="37554" x="7893050" y="3733800"/>
          <p14:tracePt t="37571" x="7899400" y="3676650"/>
          <p14:tracePt t="37587" x="7912100" y="3638550"/>
          <p14:tracePt t="37604" x="7918450" y="3587750"/>
          <p14:tracePt t="37620" x="7918450" y="3498850"/>
          <p14:tracePt t="37637" x="7918450" y="3448050"/>
          <p14:tracePt t="37654" x="7918450" y="3422650"/>
          <p14:tracePt t="37671" x="7918450" y="3403600"/>
          <p14:tracePt t="37687" x="7931150" y="3384550"/>
          <p14:tracePt t="37704" x="7943850" y="3359150"/>
          <p14:tracePt t="37720" x="7950200" y="3308350"/>
          <p14:tracePt t="37737" x="7950200" y="3213100"/>
          <p14:tracePt t="37754" x="7943850" y="3098800"/>
          <p14:tracePt t="37770" x="7918450" y="3009900"/>
          <p14:tracePt t="37787" x="7918450" y="2971800"/>
          <p14:tracePt t="37804" x="7918450" y="2946400"/>
          <p14:tracePt t="37821" x="7912100" y="2921000"/>
          <p14:tracePt t="37837" x="7899400" y="2895600"/>
          <p14:tracePt t="37854" x="7880350" y="2844800"/>
          <p14:tracePt t="37870" x="7874000" y="2800350"/>
          <p14:tracePt t="37919" x="7867650" y="2794000"/>
          <p14:tracePt t="37951" x="7861300" y="2800350"/>
          <p14:tracePt t="37961" x="7854950" y="2813050"/>
          <p14:tracePt t="37969" x="7854950" y="2838450"/>
          <p14:tracePt t="37979" x="7848600" y="2876550"/>
          <p14:tracePt t="37987" x="7848600" y="2914650"/>
          <p14:tracePt t="38004" x="7842250" y="3035300"/>
          <p14:tracePt t="38020" x="7810500" y="3244850"/>
          <p14:tracePt t="38037" x="7804150" y="3454400"/>
          <p14:tracePt t="38040" x="7804150" y="3562350"/>
          <p14:tracePt t="38054" x="7804150" y="3651250"/>
          <p14:tracePt t="38071" x="7804150" y="3790950"/>
          <p14:tracePt t="38072" x="7823200" y="3841750"/>
          <p14:tracePt t="38087" x="7842250" y="3930650"/>
          <p14:tracePt t="38104" x="7854950" y="3968750"/>
          <p14:tracePt t="38120" x="7861300" y="3987800"/>
          <p14:tracePt t="38137" x="7854950" y="4013200"/>
          <p14:tracePt t="38154" x="7854950" y="4032250"/>
          <p14:tracePt t="38170" x="7854950" y="4044950"/>
          <p14:tracePt t="38228" x="7854950" y="4051300"/>
          <p14:tracePt t="38239" x="7848600" y="4064000"/>
          <p14:tracePt t="38254" x="7848600" y="4076700"/>
          <p14:tracePt t="38271" x="7848600" y="4095750"/>
          <p14:tracePt t="38288" x="7848600" y="4102100"/>
          <p14:tracePt t="38305" x="7848600" y="4108450"/>
          <p14:tracePt t="39711" x="7835900" y="4114800"/>
          <p14:tracePt t="39720" x="7835900" y="4102100"/>
          <p14:tracePt t="39730" x="7835900" y="4057650"/>
          <p14:tracePt t="39738" x="7835900" y="4025900"/>
          <p14:tracePt t="39754" x="7854950" y="3968750"/>
          <p14:tracePt t="39771" x="7886700" y="3898900"/>
          <p14:tracePt t="39788" x="7918450" y="3822700"/>
          <p14:tracePt t="39804" x="7931150" y="3752850"/>
          <p14:tracePt t="39821" x="7943850" y="3644900"/>
          <p14:tracePt t="39838" x="7956550" y="3536950"/>
          <p14:tracePt t="39839" x="7956550" y="3486150"/>
          <p14:tracePt t="39855" x="7969250" y="3429000"/>
          <p14:tracePt t="39871" x="7994650" y="3346450"/>
          <p14:tracePt t="39888" x="7994650" y="3308350"/>
          <p14:tracePt t="39904" x="7994650" y="3276600"/>
          <p14:tracePt t="39921" x="7988300" y="3232150"/>
          <p14:tracePt t="39938" x="7988300" y="3219450"/>
          <p14:tracePt t="39954" x="7988300" y="3200400"/>
          <p14:tracePt t="39971" x="7988300" y="3143250"/>
          <p14:tracePt t="39988" x="7969250" y="3028950"/>
          <p14:tracePt t="40004" x="7943850" y="2933700"/>
          <p14:tracePt t="40021" x="7905750" y="2851150"/>
          <p14:tracePt t="40038" x="7893050" y="2813050"/>
          <p14:tracePt t="40039" x="7886700" y="2806700"/>
          <p14:tracePt t="40055" x="7886700" y="2794000"/>
          <p14:tracePt t="40072" x="7880350" y="2717800"/>
          <p14:tracePt t="40088" x="7823200" y="2628900"/>
          <p14:tracePt t="40104" x="7766050" y="2520950"/>
          <p14:tracePt t="40121" x="7683500" y="2432050"/>
          <p14:tracePt t="40138" x="7639050" y="2406650"/>
          <p14:tracePt t="40256" x="7639050" y="2400300"/>
          <p14:tracePt t="40279" x="7626350" y="2400300"/>
          <p14:tracePt t="40288" x="7626350" y="2413000"/>
          <p14:tracePt t="40304" x="7620000" y="2463800"/>
          <p14:tracePt t="40321" x="7613650" y="2489200"/>
          <p14:tracePt t="40338" x="7613650" y="2508250"/>
          <p14:tracePt t="40354" x="7613650" y="2520950"/>
          <p14:tracePt t="40371" x="7613650" y="2527300"/>
          <p14:tracePt t="40388" x="7620000" y="2540000"/>
          <p14:tracePt t="40421" x="7632700" y="2546350"/>
          <p14:tracePt t="42808" x="7620000" y="2546350"/>
          <p14:tracePt t="42815" x="7613650" y="2546350"/>
          <p14:tracePt t="42833" x="7607300" y="2546350"/>
          <p14:tracePt t="42935" x="7607300" y="2571750"/>
          <p14:tracePt t="42946" x="7607300" y="2654300"/>
          <p14:tracePt t="42951" x="7607300" y="2730500"/>
          <p14:tracePt t="42964" x="7607300" y="2800350"/>
          <p14:tracePt t="42972" x="7607300" y="2882900"/>
          <p14:tracePt t="42989" x="7626350" y="3048000"/>
          <p14:tracePt t="43005" x="7670800" y="3200400"/>
          <p14:tracePt t="43022" x="7696200" y="3352800"/>
          <p14:tracePt t="43039" x="7702550" y="3467100"/>
          <p14:tracePt t="43055" x="7702550" y="3549650"/>
          <p14:tracePt t="43072" x="7702550" y="3587750"/>
          <p14:tracePt t="43089" x="7696200" y="3644900"/>
          <p14:tracePt t="43105" x="7696200" y="3663950"/>
          <p14:tracePt t="43176" x="7689850" y="3670300"/>
          <p14:tracePt t="43183" x="7683500" y="3670300"/>
          <p14:tracePt t="43192" x="7670800" y="3670300"/>
          <p14:tracePt t="43206" x="7658100" y="3670300"/>
          <p14:tracePt t="43222" x="7613650" y="3670300"/>
          <p14:tracePt t="43239" x="7575550" y="3670300"/>
          <p14:tracePt t="43256" x="7493000" y="3644900"/>
          <p14:tracePt t="43272" x="7480300" y="3638550"/>
          <p14:tracePt t="43289" x="7473950" y="3625850"/>
          <p14:tracePt t="43305" x="7473950" y="3556000"/>
          <p14:tracePt t="43322" x="7473950" y="3416300"/>
          <p14:tracePt t="43339" x="7467600" y="3244850"/>
          <p14:tracePt t="43355" x="7442200" y="3003550"/>
          <p14:tracePt t="43372" x="7442200" y="2806700"/>
          <p14:tracePt t="43389" x="7442200" y="2647950"/>
          <p14:tracePt t="43406" x="7442200" y="2533650"/>
          <p14:tracePt t="43407" x="7442200" y="2463800"/>
          <p14:tracePt t="43423" x="7442200" y="2406650"/>
          <p14:tracePt t="43439" x="7423150" y="2266950"/>
          <p14:tracePt t="43456" x="7391400" y="2089150"/>
          <p14:tracePt t="43472" x="7372350" y="2032000"/>
          <p14:tracePt t="43489" x="7366000" y="1974850"/>
          <p14:tracePt t="43506" x="7353300" y="1885950"/>
          <p14:tracePt t="43522" x="7334250" y="1822450"/>
          <p14:tracePt t="43539" x="7302500" y="1720850"/>
          <p14:tracePt t="43556" x="7270750" y="1593850"/>
          <p14:tracePt t="43572" x="7239000" y="1479550"/>
          <p14:tracePt t="43589" x="7239000" y="1428750"/>
          <p14:tracePt t="43606" x="7239000" y="1384300"/>
          <p14:tracePt t="43607" x="7239000" y="1377950"/>
          <p14:tracePt t="43622" x="7239000" y="1371600"/>
          <p14:tracePt t="43639" x="7239000" y="1365250"/>
          <p14:tracePt t="43656" x="7239000" y="1346200"/>
          <p14:tracePt t="43672" x="7239000" y="1327150"/>
          <p14:tracePt t="43689" x="7239000" y="1308100"/>
          <p14:tracePt t="43706" x="7239000" y="1301750"/>
          <p14:tracePt t="43722" x="7239000" y="1289050"/>
          <p14:tracePt t="43767" x="7239000" y="1282700"/>
          <p14:tracePt t="43841" x="7232650" y="1314450"/>
          <p14:tracePt t="43847" x="7226300" y="1377950"/>
          <p14:tracePt t="43856" x="7207250" y="1447800"/>
          <p14:tracePt t="43872" x="7162800" y="1600200"/>
          <p14:tracePt t="43890" x="7124700" y="1739900"/>
          <p14:tracePt t="43906" x="7105650" y="1866900"/>
          <p14:tracePt t="43922" x="7105650" y="1974850"/>
          <p14:tracePt t="43939" x="7105650" y="2019300"/>
          <p14:tracePt t="43956" x="7118350" y="2063750"/>
          <p14:tracePt t="43972" x="7131050" y="2082800"/>
          <p14:tracePt t="43989" x="7137400" y="2082800"/>
          <p14:tracePt t="44023" x="7143750" y="2082800"/>
          <p14:tracePt t="44039" x="7156450" y="2082800"/>
          <p14:tracePt t="44081" x="7156450" y="2089150"/>
          <p14:tracePt t="44087" x="7156450" y="2120900"/>
          <p14:tracePt t="44097" x="7150100" y="2152650"/>
          <p14:tracePt t="44106" x="7137400" y="2197100"/>
          <p14:tracePt t="44122" x="7112000" y="2266950"/>
          <p14:tracePt t="44139" x="7105650" y="2324100"/>
          <p14:tracePt t="44156" x="7105650" y="2343150"/>
          <p14:tracePt t="44173" x="7105650" y="2349500"/>
          <p14:tracePt t="44255" x="7105650" y="2355850"/>
          <p14:tracePt t="44263" x="7105650" y="2362200"/>
          <p14:tracePt t="44273" x="7099300" y="2381250"/>
          <p14:tracePt t="44289" x="7086600" y="2400300"/>
          <p14:tracePt t="44306" x="7080250" y="2419350"/>
          <p14:tracePt t="44322" x="7067550" y="2438400"/>
          <p14:tracePt t="44339" x="7067550" y="2457450"/>
          <p14:tracePt t="44356" x="7067550" y="2489200"/>
          <p14:tracePt t="44372" x="7067550" y="2508250"/>
          <p14:tracePt t="44389" x="7067550" y="2520950"/>
          <p14:tracePt t="44406" x="7067550" y="2540000"/>
          <p14:tracePt t="44423" x="7067550" y="2546350"/>
          <p14:tracePt t="44439" x="7067550" y="2571750"/>
          <p14:tracePt t="44456" x="7061200" y="2603500"/>
          <p14:tracePt t="44473" x="7054850" y="2647950"/>
          <p14:tracePt t="44489" x="7042150" y="2711450"/>
          <p14:tracePt t="44506" x="7035800" y="2794000"/>
          <p14:tracePt t="44523" x="7010400" y="2901950"/>
          <p14:tracePt t="44539" x="7010400" y="3003550"/>
          <p14:tracePt t="44556" x="7010400" y="3098800"/>
          <p14:tracePt t="44573" x="7010400" y="3175000"/>
          <p14:tracePt t="44589" x="7010400" y="3257550"/>
          <p14:tracePt t="44606" x="7023100" y="3352800"/>
          <p14:tracePt t="44623" x="7023100" y="3448050"/>
          <p14:tracePt t="44639" x="7023100" y="3543300"/>
          <p14:tracePt t="44656" x="7023100" y="3562350"/>
          <p14:tracePt t="44713" x="7023100" y="3568700"/>
          <p14:tracePt t="44719" x="7023100" y="3575050"/>
          <p14:tracePt t="44731" x="7023100" y="3581400"/>
          <p14:tracePt t="44739" x="7023100" y="3587750"/>
          <p14:tracePt t="44756" x="7023100" y="3606800"/>
          <p14:tracePt t="44773" x="7023100" y="3619500"/>
          <p14:tracePt t="44847" x="7023100" y="3625850"/>
          <p14:tracePt t="44864" x="7035800" y="3644900"/>
          <p14:tracePt t="44871" x="7035800" y="3651250"/>
          <p14:tracePt t="44883" x="7042150" y="3651250"/>
          <p14:tracePt t="44889" x="7048500" y="3657600"/>
          <p14:tracePt t="44906" x="7048500" y="3670300"/>
          <p14:tracePt t="44923" x="7061200" y="3670300"/>
          <p14:tracePt t="44956" x="7061200" y="3683000"/>
          <p14:tracePt t="44973" x="7061200" y="3689350"/>
          <p14:tracePt t="45006" x="7067550" y="3702050"/>
          <p14:tracePt t="45079" x="7073900" y="3708400"/>
          <p14:tracePt t="45087" x="7086600" y="3727450"/>
          <p14:tracePt t="45097" x="7092950" y="3746500"/>
          <p14:tracePt t="45106" x="7099300" y="3759200"/>
          <p14:tracePt t="45123" x="7105650" y="3778250"/>
          <p14:tracePt t="45140" x="7118350" y="3797300"/>
          <p14:tracePt t="45156" x="7150100" y="3822700"/>
          <p14:tracePt t="45173" x="7232650" y="3905250"/>
          <p14:tracePt t="45189" x="7296150" y="4013200"/>
          <p14:tracePt t="45206" x="7353300" y="4171950"/>
          <p14:tracePt t="45223" x="7410450" y="4311650"/>
          <p14:tracePt t="45239" x="7448550" y="4394200"/>
          <p14:tracePt t="45256" x="7454900" y="4406900"/>
          <p14:tracePt t="45289" x="7454900" y="4432300"/>
          <p14:tracePt t="45306" x="7454900" y="4489450"/>
          <p14:tracePt t="45323" x="7461250" y="4559300"/>
          <p14:tracePt t="45340" x="7467600" y="4635500"/>
          <p14:tracePt t="45356" x="7480300" y="4667250"/>
          <p14:tracePt t="45373" x="7480300" y="4686300"/>
          <p14:tracePt t="45390" x="7480300" y="4718050"/>
          <p14:tracePt t="45391" x="7480300" y="4743450"/>
          <p14:tracePt t="45406" x="7480300" y="4781550"/>
          <p14:tracePt t="45424" x="7486650" y="4921250"/>
          <p14:tracePt t="45439" x="7550150" y="5143500"/>
          <p14:tracePt t="45456" x="7581900" y="5232400"/>
          <p14:tracePt t="45473" x="7581900" y="5251450"/>
          <p14:tracePt t="45506" x="7581900" y="5276850"/>
          <p14:tracePt t="45523" x="7581900" y="5308600"/>
          <p14:tracePt t="45540" x="7581900" y="5359400"/>
          <p14:tracePt t="45556" x="7581900" y="5397500"/>
          <p14:tracePt t="45573" x="7581900" y="5403850"/>
          <p14:tracePt t="45590" x="7588250" y="5403850"/>
          <p14:tracePt t="45744" x="7588250" y="5391150"/>
          <p14:tracePt t="45751" x="7588250" y="5384800"/>
          <p14:tracePt t="45765" x="7588250" y="5378450"/>
          <p14:tracePt t="45773" x="7588250" y="5365750"/>
          <p14:tracePt t="45790" x="7588250" y="5334000"/>
          <p14:tracePt t="45806" x="7569200" y="5289550"/>
          <p14:tracePt t="45823" x="7550150" y="5245100"/>
          <p14:tracePt t="45840" x="7550150" y="5207000"/>
          <p14:tracePt t="45856" x="7550150" y="5168900"/>
          <p14:tracePt t="45873" x="7550150" y="5118100"/>
          <p14:tracePt t="45890" x="7531100" y="5073650"/>
          <p14:tracePt t="45906" x="7531100" y="5041900"/>
          <p14:tracePt t="45923" x="7531100" y="5016500"/>
          <p14:tracePt t="45940" x="7531100" y="4991100"/>
          <p14:tracePt t="45957" x="7531100" y="4959350"/>
          <p14:tracePt t="45973" x="7531100" y="4927600"/>
          <p14:tracePt t="45990" x="7531100" y="4883150"/>
          <p14:tracePt t="46007" x="7531100" y="4845050"/>
          <p14:tracePt t="46023" x="7531100" y="4781550"/>
          <p14:tracePt t="46040" x="7531100" y="4749800"/>
          <p14:tracePt t="46057" x="7531100" y="4718050"/>
          <p14:tracePt t="46073" x="7531100" y="4686300"/>
          <p14:tracePt t="46090" x="7531100" y="4648200"/>
          <p14:tracePt t="46106" x="7531100" y="4591050"/>
          <p14:tracePt t="46123" x="7531100" y="4552950"/>
          <p14:tracePt t="46140" x="7531100" y="4502150"/>
          <p14:tracePt t="46157" x="7524750" y="4464050"/>
          <p14:tracePt t="46173" x="7505700" y="4438650"/>
          <p14:tracePt t="46190" x="7499350" y="4425950"/>
          <p14:tracePt t="46206" x="7493000" y="4394200"/>
          <p14:tracePt t="46224" x="7480300" y="4337050"/>
          <p14:tracePt t="46240" x="7448550" y="4273550"/>
          <p14:tracePt t="46256" x="7404100" y="4216400"/>
          <p14:tracePt t="46273" x="7372350" y="4197350"/>
          <p14:tracePt t="46290" x="7353300" y="4191000"/>
          <p14:tracePt t="46306" x="7327900" y="4178300"/>
          <p14:tracePt t="46323" x="7315200" y="4171950"/>
          <p14:tracePt t="46340" x="7308850" y="4171950"/>
          <p14:tracePt t="46357" x="7283450" y="4171950"/>
          <p14:tracePt t="46373" x="7239000" y="4165600"/>
          <p14:tracePt t="46390" x="7175500" y="4152900"/>
          <p14:tracePt t="46407" x="7118350" y="4152900"/>
          <p14:tracePt t="46423" x="7016750" y="4184650"/>
          <p14:tracePt t="46440" x="6959600" y="4216400"/>
          <p14:tracePt t="46457" x="6902450" y="4254500"/>
          <p14:tracePt t="46473" x="6845300" y="4305300"/>
          <p14:tracePt t="46490" x="6794500" y="4381500"/>
          <p14:tracePt t="46507" x="6762750" y="4483100"/>
          <p14:tracePt t="46523" x="6750050" y="4559300"/>
          <p14:tracePt t="46540" x="6737350" y="4622800"/>
          <p14:tracePt t="46557" x="6731000" y="4667250"/>
          <p14:tracePt t="46574" x="6724650" y="4711700"/>
          <p14:tracePt t="46590" x="6724650" y="4775200"/>
          <p14:tracePt t="46607" x="6724650" y="4876800"/>
          <p14:tracePt t="46608" x="6743700" y="4933950"/>
          <p14:tracePt t="46624" x="6813550" y="5080000"/>
          <p14:tracePt t="46640" x="6870700" y="5207000"/>
          <p14:tracePt t="46657" x="6889750" y="5289550"/>
          <p14:tracePt t="46673" x="6908800" y="5334000"/>
          <p14:tracePt t="46690" x="6934200" y="5359400"/>
          <p14:tracePt t="46707" x="6965950" y="5391150"/>
          <p14:tracePt t="46723" x="6985000" y="5410200"/>
          <p14:tracePt t="46740" x="6991350" y="5416550"/>
          <p14:tracePt t="46757" x="7016750" y="5422900"/>
          <p14:tracePt t="46773" x="7067550" y="5429250"/>
          <p14:tracePt t="46790" x="7156450" y="5435600"/>
          <p14:tracePt t="46807" x="7277100" y="5448300"/>
          <p14:tracePt t="46823" x="7423150" y="5448300"/>
          <p14:tracePt t="46840" x="7442200" y="5448300"/>
          <p14:tracePt t="46856" x="7448550" y="5448300"/>
          <p14:tracePt t="46873" x="7454900" y="5429250"/>
          <p14:tracePt t="46890" x="7461250" y="5403850"/>
          <p14:tracePt t="46907" x="7461250" y="5397500"/>
          <p14:tracePt t="46923" x="7461250" y="5391150"/>
          <p14:tracePt t="46999" x="7467600" y="5391150"/>
          <p14:tracePt t="47047" x="7467600" y="5403850"/>
          <p14:tracePt t="47056" x="7467600" y="5416550"/>
          <p14:tracePt t="47065" x="7461250" y="5435600"/>
          <p14:tracePt t="47073" x="7461250" y="5454650"/>
          <p14:tracePt t="47090" x="7461250" y="5480050"/>
          <p14:tracePt t="47107" x="7461250" y="5499100"/>
          <p14:tracePt t="47123" x="7454900" y="5505450"/>
          <p14:tracePt t="47157" x="7454900" y="5530850"/>
          <p14:tracePt t="47173" x="7454900" y="5549900"/>
          <p14:tracePt t="47190" x="7454900" y="5581650"/>
          <p14:tracePt t="47207" x="7454900" y="5594350"/>
          <p14:tracePt t="47335" x="7454900" y="5588000"/>
          <p14:tracePt t="47347" x="7454900" y="5575300"/>
          <p14:tracePt t="47365" x="7454900" y="5568950"/>
          <p14:tracePt t="47368" x="7454900" y="5556250"/>
          <p14:tracePt t="47376" x="7454900" y="5549900"/>
          <p14:tracePt t="47392" x="7448550" y="5537200"/>
          <p14:tracePt t="47407" x="7435850" y="5530850"/>
          <p14:tracePt t="47424" x="7429500" y="5524500"/>
          <p14:tracePt t="47527" x="7429500" y="5530850"/>
          <p14:tracePt t="47535" x="7429500" y="5543550"/>
          <p14:tracePt t="47546" x="7429500" y="5562600"/>
          <p14:tracePt t="47557" x="7429500" y="5581650"/>
          <p14:tracePt t="47574" x="7416800" y="5619750"/>
          <p14:tracePt t="47590" x="7397750" y="5664200"/>
          <p14:tracePt t="47592" x="7391400" y="5702300"/>
          <p14:tracePt t="47607" x="7385050" y="5791200"/>
          <p14:tracePt t="47624" x="7385050" y="5880100"/>
          <p14:tracePt t="47640" x="7385050" y="5956300"/>
          <p14:tracePt t="47657" x="7391400" y="5994400"/>
          <p14:tracePt t="47674" x="7391400" y="6019800"/>
          <p14:tracePt t="47690" x="7391400" y="6045200"/>
          <p14:tracePt t="47707" x="7378700" y="6108700"/>
          <p14:tracePt t="47724" x="7366000" y="6203950"/>
          <p14:tracePt t="47740" x="7353300" y="6299200"/>
          <p14:tracePt t="47758" x="7334250" y="6356350"/>
          <p14:tracePt t="47774" x="7315200" y="6400800"/>
          <p14:tracePt t="47790" x="7289800" y="6432550"/>
          <p14:tracePt t="47807" x="7251700" y="6489700"/>
          <p14:tracePt t="47824" x="7213600" y="6591300"/>
          <p14:tracePt t="47841" x="7194550" y="6686550"/>
          <p14:tracePt t="47857" x="7188200" y="6769100"/>
          <p14:tracePt t="47874" x="7169150" y="6845300"/>
          <p14:tracePt t="47890" x="7156450" y="6851650"/>
          <p14:tracePt t="47907" x="7137400" y="6851650"/>
          <p14:tracePt t="47940" x="7131050" y="6851650"/>
          <p14:tracePt t="48215" x="7131050" y="6845300"/>
          <p14:tracePt t="48335" x="7137400" y="6832600"/>
          <p14:tracePt t="48345" x="7137400" y="6826250"/>
          <p14:tracePt t="48353" x="7143750" y="6826250"/>
          <p14:tracePt t="48367" x="7143750" y="6819900"/>
          <p14:tracePt t="48376" x="7150100" y="6807200"/>
          <p14:tracePt t="48455" x="7156450" y="6807200"/>
          <p14:tracePt t="48471" x="7156450" y="6794500"/>
          <p14:tracePt t="48496" x="7156450" y="6788150"/>
          <p14:tracePt t="48599" x="7162800" y="6775450"/>
          <p14:tracePt t="48607" x="7162800" y="6762750"/>
          <p14:tracePt t="48625" x="7175500" y="6756400"/>
          <p14:tracePt t="48641" x="7181850" y="6743700"/>
          <p14:tracePt t="48657" x="7194550" y="6724650"/>
          <p14:tracePt t="48674" x="7207250" y="6705600"/>
          <p14:tracePt t="48691" x="7219950" y="6680200"/>
          <p14:tracePt t="48707" x="7251700" y="6629400"/>
          <p14:tracePt t="48724" x="7296150" y="6572250"/>
          <p14:tracePt t="48741" x="7315200" y="6508750"/>
          <p14:tracePt t="48757" x="7334250" y="6483350"/>
          <p14:tracePt t="48774" x="7340600" y="6451600"/>
          <p14:tracePt t="48791" x="7359650" y="6400800"/>
          <p14:tracePt t="48807" x="7385050" y="6318250"/>
          <p14:tracePt t="48824" x="7404100" y="6261100"/>
          <p14:tracePt t="48841" x="7410450" y="6223000"/>
          <p14:tracePt t="48857" x="7410450" y="6178550"/>
          <p14:tracePt t="48874" x="7410450" y="6146800"/>
          <p14:tracePt t="48891" x="7410450" y="6102350"/>
          <p14:tracePt t="48907" x="7410450" y="6057900"/>
          <p14:tracePt t="48924" x="7410450" y="6019800"/>
          <p14:tracePt t="48941" x="7410450" y="5981700"/>
          <p14:tracePt t="48958" x="7404100" y="5949950"/>
          <p14:tracePt t="48974" x="7397750" y="5918200"/>
          <p14:tracePt t="48991" x="7397750" y="5911850"/>
          <p14:tracePt t="49007" x="7397750" y="5886450"/>
          <p14:tracePt t="49024" x="7391400" y="5873750"/>
          <p14:tracePt t="49041" x="7366000" y="5848350"/>
          <p14:tracePt t="49057" x="7327900" y="5829300"/>
          <p14:tracePt t="49074" x="7283450" y="5822950"/>
          <p14:tracePt t="49091" x="7251700" y="5816600"/>
          <p14:tracePt t="49107" x="7188200" y="5816600"/>
          <p14:tracePt t="49124" x="7118350" y="5810250"/>
          <p14:tracePt t="49141" x="7042150" y="5810250"/>
          <p14:tracePt t="49157" x="6997700" y="5810250"/>
          <p14:tracePt t="49174" x="6965950" y="5810250"/>
          <p14:tracePt t="49191" x="6940550" y="5810250"/>
          <p14:tracePt t="49207" x="6883400" y="5835650"/>
          <p14:tracePt t="49224" x="6826250" y="5880100"/>
          <p14:tracePt t="49241" x="6794500" y="5905500"/>
          <p14:tracePt t="49257" x="6769100" y="5937250"/>
          <p14:tracePt t="49274" x="6750050" y="5975350"/>
          <p14:tracePt t="49291" x="6731000" y="6013450"/>
          <p14:tracePt t="49308" x="6724650" y="6083300"/>
          <p14:tracePt t="49324" x="6718300" y="6153150"/>
          <p14:tracePt t="49341" x="6705600" y="6254750"/>
          <p14:tracePt t="49358" x="6705600" y="6343650"/>
          <p14:tracePt t="49374" x="6705600" y="6413500"/>
          <p14:tracePt t="49375" x="6705600" y="6457950"/>
          <p14:tracePt t="49391" x="6731000" y="6496050"/>
          <p14:tracePt t="49408" x="6788150" y="6584950"/>
          <p14:tracePt t="49424" x="6845300" y="6623050"/>
          <p14:tracePt t="49441" x="6908800" y="6667500"/>
          <p14:tracePt t="49457" x="6985000" y="6699250"/>
          <p14:tracePt t="49474" x="7067550" y="6731000"/>
          <p14:tracePt t="49491" x="7137400" y="6775450"/>
          <p14:tracePt t="49508" x="7219950" y="6826250"/>
          <p14:tracePt t="49524" x="7302500" y="6851650"/>
          <p14:tracePt t="49541" x="7359650" y="6851650"/>
          <p14:tracePt t="49558" x="7410450" y="6851650"/>
          <p14:tracePt t="49559" x="7423150" y="6851650"/>
          <p14:tracePt t="49574" x="7442200" y="6851650"/>
          <p14:tracePt t="49591" x="7499350" y="6851650"/>
          <p14:tracePt t="49608" x="7543800" y="6851650"/>
          <p14:tracePt t="49625" x="7569200" y="6838950"/>
          <p14:tracePt t="49641" x="7632700" y="6775450"/>
          <p14:tracePt t="49658" x="7645400" y="6762750"/>
          <p14:tracePt t="49674" x="7683500" y="6718300"/>
          <p14:tracePt t="49691" x="7734300" y="6661150"/>
          <p14:tracePt t="49708" x="7797800" y="6578600"/>
          <p14:tracePt t="49724" x="7861300" y="6502400"/>
          <p14:tracePt t="49741" x="7880350" y="6464300"/>
          <p14:tracePt t="49743" x="7886700" y="6451600"/>
          <p14:tracePt t="49758" x="7886700" y="6432550"/>
          <p14:tracePt t="49775" x="7905750" y="6388100"/>
          <p14:tracePt t="49791" x="7918450" y="6273800"/>
          <p14:tracePt t="49808" x="7931150" y="6178550"/>
          <p14:tracePt t="49825" x="7931150" y="6102350"/>
          <p14:tracePt t="49841" x="7899400" y="6032500"/>
          <p14:tracePt t="49858" x="7854950" y="5975350"/>
          <p14:tracePt t="49874" x="7791450" y="5937250"/>
          <p14:tracePt t="49891" x="7740650" y="5892800"/>
          <p14:tracePt t="49908" x="7715250" y="5867400"/>
          <p14:tracePt t="49924" x="7683500" y="5829300"/>
          <p14:tracePt t="49941" x="7658100" y="5797550"/>
          <p14:tracePt t="49958" x="7613650" y="5772150"/>
          <p14:tracePt t="49959" x="7588250" y="5759450"/>
          <p14:tracePt t="49975" x="7537450" y="5740400"/>
          <p14:tracePt t="49991" x="7391400" y="5708650"/>
          <p14:tracePt t="50008" x="7270750" y="5695950"/>
          <p14:tracePt t="50024" x="7169150" y="5676900"/>
          <p14:tracePt t="50041" x="7112000" y="5664200"/>
          <p14:tracePt t="50058" x="7048500" y="5664200"/>
          <p14:tracePt t="50074" x="6965950" y="5664200"/>
          <p14:tracePt t="50091" x="6902450" y="5664200"/>
          <p14:tracePt t="50108" x="6845300" y="5708650"/>
          <p14:tracePt t="50124" x="6807200" y="5740400"/>
          <p14:tracePt t="50141" x="6775450" y="5778500"/>
          <p14:tracePt t="50143" x="6762750" y="5816600"/>
          <p14:tracePt t="50158" x="6743700" y="5848350"/>
          <p14:tracePt t="50175" x="6711950" y="5930900"/>
          <p14:tracePt t="50176" x="6699250" y="5981700"/>
          <p14:tracePt t="50191" x="6667500" y="6096000"/>
          <p14:tracePt t="50208" x="6661150" y="6216650"/>
          <p14:tracePt t="50225" x="6661150" y="6318250"/>
          <p14:tracePt t="50241" x="6661150" y="6388100"/>
          <p14:tracePt t="50258" x="6661150" y="6438900"/>
          <p14:tracePt t="50274" x="6661150" y="6496050"/>
          <p14:tracePt t="50291" x="6661150" y="6578600"/>
          <p14:tracePt t="50308" x="6711950" y="6686550"/>
          <p14:tracePt t="50324" x="6845300" y="6781800"/>
          <p14:tracePt t="50341" x="6978650" y="6851650"/>
          <p14:tracePt t="50343" x="7035800" y="6851650"/>
          <p14:tracePt t="50358" x="7086600" y="6851650"/>
          <p14:tracePt t="50359" x="7118350" y="6851650"/>
          <p14:tracePt t="50375" x="7137400" y="6851650"/>
          <p14:tracePt t="50391" x="7181850" y="6851650"/>
          <p14:tracePt t="50408" x="7251700" y="6851650"/>
          <p14:tracePt t="50425" x="7391400" y="6851650"/>
          <p14:tracePt t="50441" x="7524750" y="6851650"/>
          <p14:tracePt t="50458" x="7607300" y="6851650"/>
          <p14:tracePt t="50475" x="7626350" y="6851650"/>
          <p14:tracePt t="50519" x="7632700" y="6851650"/>
          <p14:tracePt t="50536" x="7632700" y="6838950"/>
          <p14:tracePt t="50600" x="7632700" y="6832600"/>
          <p14:tracePt t="50655" x="7632700" y="6826250"/>
          <p14:tracePt t="50663" x="7632700" y="6819900"/>
          <p14:tracePt t="50713" x="7632700" y="6813550"/>
          <p14:tracePt t="50720" x="7632700" y="6807200"/>
          <p14:tracePt t="50729" x="7632700" y="6800850"/>
          <p14:tracePt t="50743" x="7632700" y="6794500"/>
          <p14:tracePt t="50760" x="7632700" y="6788150"/>
          <p14:tracePt t="50775" x="7632700" y="6781800"/>
          <p14:tracePt t="50791" x="7632700" y="6769100"/>
          <p14:tracePt t="50808" x="7639050" y="6756400"/>
          <p14:tracePt t="50825" x="7651750" y="6737350"/>
          <p14:tracePt t="50841" x="7651750" y="6731000"/>
          <p14:tracePt t="50858" x="7651750" y="6724650"/>
          <p14:tracePt t="50875" x="7651750" y="6711950"/>
          <p14:tracePt t="50891" x="7651750" y="6705600"/>
          <p14:tracePt t="50908" x="7651750" y="6686550"/>
          <p14:tracePt t="50925" x="7664450" y="6661150"/>
          <p14:tracePt t="50942" x="7664450" y="6629400"/>
          <p14:tracePt t="50958" x="7664450" y="6616700"/>
          <p14:tracePt t="50975" x="7664450" y="6597650"/>
          <p14:tracePt t="50976" x="7658100" y="6591300"/>
          <p14:tracePt t="54048" x="7651750" y="6584950"/>
          <p14:tracePt t="65080" x="7658100" y="6584950"/>
          <p14:tracePt t="65087" x="7677150" y="6584950"/>
          <p14:tracePt t="65096" x="7702550" y="6591300"/>
          <p14:tracePt t="65113" x="7791450" y="6629400"/>
          <p14:tracePt t="65129" x="8026400" y="6692900"/>
          <p14:tracePt t="65146" x="8305800" y="6775450"/>
          <p14:tracePt t="65163" x="8477250" y="6826250"/>
          <p14:tracePt t="65180" x="8528050" y="6832600"/>
          <p14:tracePt t="65196" x="8534400" y="6832600"/>
          <p14:tracePt t="65230" x="8547100" y="6845300"/>
          <p14:tracePt t="65246" x="8610600" y="6851650"/>
          <p14:tracePt t="65263" x="8718550" y="6851650"/>
          <p14:tracePt t="65280" x="8832850" y="6851650"/>
          <p14:tracePt t="65296" x="8839200" y="6851650"/>
          <p14:tracePt t="65354" x="8839200" y="6819900"/>
          <p14:tracePt t="65360" x="8826500" y="6762750"/>
          <p14:tracePt t="65370" x="8801100" y="6673850"/>
          <p14:tracePt t="65380" x="8769350" y="6565900"/>
          <p14:tracePt t="65396" x="8718550" y="6407150"/>
          <p14:tracePt t="65413" x="8642350" y="6261100"/>
          <p14:tracePt t="65430" x="8585200" y="6191250"/>
          <p14:tracePt t="65431" x="8559800" y="6172200"/>
          <p14:tracePt t="65446" x="8553450" y="6165850"/>
          <p14:tracePt t="65463" x="8502650" y="6134100"/>
          <p14:tracePt t="65464" x="8477250" y="6121400"/>
          <p14:tracePt t="65480" x="8375650" y="6064250"/>
          <p14:tracePt t="65496" x="8280400" y="6019800"/>
          <p14:tracePt t="65513" x="8185150" y="5988050"/>
          <p14:tracePt t="65530" x="8096250" y="5956300"/>
          <p14:tracePt t="65546" x="8039100" y="5943600"/>
          <p14:tracePt t="65563" x="7994650" y="5924550"/>
          <p14:tracePt t="65580" x="7956550" y="5911850"/>
          <p14:tracePt t="65597" x="7880350" y="5873750"/>
          <p14:tracePt t="65613" x="7753350" y="5835650"/>
          <p14:tracePt t="65630" x="7664450" y="5797550"/>
          <p14:tracePt t="65646" x="7588250" y="5778500"/>
          <p14:tracePt t="65663" x="7524750" y="5772150"/>
          <p14:tracePt t="65680" x="7461250" y="5772150"/>
          <p14:tracePt t="65696" x="7372350" y="5791200"/>
          <p14:tracePt t="65713" x="7258050" y="5829300"/>
          <p14:tracePt t="65730" x="7143750" y="5867400"/>
          <p14:tracePt t="65747" x="7054850" y="5930900"/>
          <p14:tracePt t="65763" x="6991350" y="5988050"/>
          <p14:tracePt t="65780" x="6940550" y="6038850"/>
          <p14:tracePt t="65796" x="6902450" y="6096000"/>
          <p14:tracePt t="65813" x="6870700" y="6165850"/>
          <p14:tracePt t="65830" x="6826250" y="6242050"/>
          <p14:tracePt t="65831" x="6813550" y="6286500"/>
          <p14:tracePt t="65846" x="6807200" y="6318250"/>
          <p14:tracePt t="65863" x="6794500" y="6457950"/>
          <p14:tracePt t="65880" x="6807200" y="6546850"/>
          <p14:tracePt t="65898" x="6826250" y="6604000"/>
          <p14:tracePt t="65913" x="6845300" y="6642100"/>
          <p14:tracePt t="65930" x="6858000" y="6673850"/>
          <p14:tracePt t="65946" x="6902450" y="6724650"/>
          <p14:tracePt t="65963" x="7016750" y="6851650"/>
          <p14:tracePt t="65980" x="7188200" y="6851650"/>
          <p14:tracePt t="65996" x="7340600" y="6851650"/>
          <p14:tracePt t="66015" x="7461250" y="6851650"/>
          <p14:tracePt t="66030" x="7493000" y="6851650"/>
          <p14:tracePt t="66046" x="7543800" y="6832600"/>
          <p14:tracePt t="66063" x="7607300" y="6762750"/>
          <p14:tracePt t="66080" x="7651750" y="6711950"/>
          <p14:tracePt t="66096" x="7848600" y="6553200"/>
          <p14:tracePt t="66113" x="7975600" y="6451600"/>
          <p14:tracePt t="66130" x="8013700" y="6381750"/>
          <p14:tracePt t="66146" x="8026400" y="6299200"/>
          <p14:tracePt t="66163" x="8026400" y="6229350"/>
          <p14:tracePt t="66180" x="8026400" y="6140450"/>
          <p14:tracePt t="66197" x="8013700" y="6051550"/>
          <p14:tracePt t="66213" x="7981950" y="5956300"/>
          <p14:tracePt t="66230" x="7931150" y="5880100"/>
          <p14:tracePt t="66247" x="7861300" y="5816600"/>
          <p14:tracePt t="66263" x="7727950" y="5759450"/>
          <p14:tracePt t="66280" x="7632700" y="5708650"/>
          <p14:tracePt t="66296" x="7581900" y="5689600"/>
          <p14:tracePt t="66313" x="7556500" y="5683250"/>
          <p14:tracePt t="66330" x="7505700" y="5683250"/>
          <p14:tracePt t="66347" x="7410450" y="5683250"/>
          <p14:tracePt t="66363" x="7277100" y="5702300"/>
          <p14:tracePt t="66380" x="7219950" y="5746750"/>
          <p14:tracePt t="66397" x="7188200" y="5791200"/>
          <p14:tracePt t="66415" x="7162800" y="5848350"/>
          <p14:tracePt t="66432" x="7131050" y="5930900"/>
          <p14:tracePt t="66435" x="7124700" y="5956300"/>
          <p14:tracePt t="66447" x="7124700" y="6000750"/>
          <p14:tracePt t="66463" x="7086600" y="6121400"/>
          <p14:tracePt t="66480" x="7086600" y="6178550"/>
          <p14:tracePt t="66497" x="7086600" y="6235700"/>
          <p14:tracePt t="66513" x="7086600" y="6273800"/>
          <p14:tracePt t="66531" x="7099300" y="6305550"/>
          <p14:tracePt t="66547" x="7105650" y="6318250"/>
          <p14:tracePt t="66563" x="7112000" y="6337300"/>
          <p14:tracePt t="66580" x="7124700" y="6350000"/>
          <p14:tracePt t="66597" x="7124700" y="6362700"/>
          <p14:tracePt t="66630" x="7124700" y="6369050"/>
          <p14:tracePt t="66727" x="7124700" y="6381750"/>
          <p14:tracePt t="66743" x="7124700" y="6388100"/>
          <p14:tracePt t="66755" x="7131050" y="6400800"/>
          <p14:tracePt t="66760" x="7131050" y="6407150"/>
          <p14:tracePt t="66769" x="7131050" y="6419850"/>
          <p14:tracePt t="66780" x="7137400" y="6432550"/>
          <p14:tracePt t="66797" x="7137400" y="6445250"/>
          <p14:tracePt t="66814" x="7150100" y="6470650"/>
          <p14:tracePt t="66830" x="7175500" y="6521450"/>
          <p14:tracePt t="66847" x="7207250" y="6572250"/>
          <p14:tracePt t="66864" x="7346950" y="6667500"/>
          <p14:tracePt t="66880" x="7486650" y="6718300"/>
          <p14:tracePt t="66897" x="7600950" y="6737350"/>
          <p14:tracePt t="66913" x="7677150" y="6737350"/>
          <p14:tracePt t="66930" x="7734300" y="6737350"/>
          <p14:tracePt t="66947" x="7766050" y="6718300"/>
          <p14:tracePt t="66964" x="7810500" y="6686550"/>
          <p14:tracePt t="66980" x="7835900" y="6654800"/>
          <p14:tracePt t="66997" x="7874000" y="6610350"/>
          <p14:tracePt t="67014" x="7899400" y="6559550"/>
          <p14:tracePt t="67015" x="7905750" y="6540500"/>
          <p14:tracePt t="67030" x="7912100" y="6521450"/>
          <p14:tracePt t="67047" x="7912100" y="6496050"/>
          <p14:tracePt t="67063" x="7912100" y="6432550"/>
          <p14:tracePt t="67080" x="7912100" y="6381750"/>
          <p14:tracePt t="67097" x="7912100" y="6330950"/>
          <p14:tracePt t="67114" x="7912100" y="6280150"/>
          <p14:tracePt t="67130" x="7905750" y="6235700"/>
          <p14:tracePt t="67147" x="7880350" y="6191250"/>
          <p14:tracePt t="67164" x="7848600" y="6165850"/>
          <p14:tracePt t="67180" x="7823200" y="6140450"/>
          <p14:tracePt t="67197" x="7804150" y="6121400"/>
          <p14:tracePt t="67214" x="7778750" y="6102350"/>
          <p14:tracePt t="67230" x="7740650" y="6096000"/>
          <p14:tracePt t="67247" x="7670800" y="6076950"/>
          <p14:tracePt t="67264" x="7556500" y="6064250"/>
          <p14:tracePt t="67281" x="7518400" y="6064250"/>
          <p14:tracePt t="67297" x="7435850" y="6064250"/>
          <p14:tracePt t="67314" x="7372350" y="6064250"/>
          <p14:tracePt t="67330" x="7302500" y="6064250"/>
          <p14:tracePt t="67347" x="7200900" y="6064250"/>
          <p14:tracePt t="67364" x="7061200" y="6064250"/>
          <p14:tracePt t="67380" x="6921500" y="6076950"/>
          <p14:tracePt t="67397" x="6838950" y="6096000"/>
          <p14:tracePt t="67414" x="6819900" y="6108700"/>
          <p14:tracePt t="67447" x="6794500" y="6134100"/>
          <p14:tracePt t="67464" x="6775450" y="6172200"/>
          <p14:tracePt t="67480" x="6756400" y="6229350"/>
          <p14:tracePt t="67497" x="6731000" y="6286500"/>
          <p14:tracePt t="67514" x="6724650" y="6318250"/>
          <p14:tracePt t="67530" x="6711950" y="6330950"/>
          <p14:tracePt t="67547" x="6711950" y="6337300"/>
          <p14:tracePt t="67564" x="6711950" y="6343650"/>
          <p14:tracePt t="67580" x="6718300" y="6356350"/>
          <p14:tracePt t="67597" x="6718300" y="6381750"/>
          <p14:tracePt t="67614" x="6724650" y="6419850"/>
          <p14:tracePt t="67630" x="6737350" y="6438900"/>
          <p14:tracePt t="67647" x="6743700" y="6457950"/>
          <p14:tracePt t="67664" x="6743700" y="6470650"/>
          <p14:tracePt t="67681" x="6756400" y="6477000"/>
          <p14:tracePt t="67697" x="6781800" y="6489700"/>
          <p14:tracePt t="67714" x="6800850" y="6496050"/>
          <p14:tracePt t="67730" x="6826250" y="6496050"/>
          <p14:tracePt t="67747" x="6845300" y="6508750"/>
          <p14:tracePt t="67764" x="6864350" y="6508750"/>
          <p14:tracePt t="67780" x="6915150" y="6527800"/>
          <p14:tracePt t="67797" x="6959600" y="6559550"/>
          <p14:tracePt t="67814" x="7016750" y="6604000"/>
          <p14:tracePt t="67831" x="7061200" y="6635750"/>
          <p14:tracePt t="67847" x="7118350" y="6661150"/>
          <p14:tracePt t="67864" x="7143750" y="6673850"/>
          <p14:tracePt t="67880" x="7169150" y="6673850"/>
          <p14:tracePt t="67897" x="7232650" y="6686550"/>
          <p14:tracePt t="67914" x="7296150" y="6705600"/>
          <p14:tracePt t="67930" x="7391400" y="6711950"/>
          <p14:tracePt t="67947" x="7518400" y="6731000"/>
          <p14:tracePt t="67964" x="7581900" y="6731000"/>
          <p14:tracePt t="67980" x="7600950" y="6724650"/>
          <p14:tracePt t="67997" x="7620000" y="6711950"/>
          <p14:tracePt t="68014" x="7639050" y="6686550"/>
          <p14:tracePt t="68031" x="7651750" y="6667500"/>
          <p14:tracePt t="68047" x="7708900" y="6597650"/>
          <p14:tracePt t="68064" x="7753350" y="6546850"/>
          <p14:tracePt t="68081" x="7766050" y="6508750"/>
          <p14:tracePt t="68097" x="7778750" y="6470650"/>
          <p14:tracePt t="68114" x="7804150" y="6413500"/>
          <p14:tracePt t="68131" x="7816850" y="6369050"/>
          <p14:tracePt t="68147" x="7835900" y="6318250"/>
          <p14:tracePt t="68164" x="7842250" y="6286500"/>
          <p14:tracePt t="68180" x="7842250" y="6261100"/>
          <p14:tracePt t="68197" x="7842250" y="6242050"/>
          <p14:tracePt t="68214" x="7842250" y="6216650"/>
          <p14:tracePt t="68215" x="7842250" y="6210300"/>
          <p14:tracePt t="68231" x="7842250" y="6203950"/>
          <p14:tracePt t="68247" x="7835900" y="6178550"/>
          <p14:tracePt t="68264" x="7810500" y="6146800"/>
          <p14:tracePt t="68281" x="7759700" y="6102350"/>
          <p14:tracePt t="68297" x="7651750" y="6045200"/>
          <p14:tracePt t="68314" x="7556500" y="6007100"/>
          <p14:tracePt t="68331" x="7448550" y="5988050"/>
          <p14:tracePt t="68347" x="7372350" y="5969000"/>
          <p14:tracePt t="68364" x="7340600" y="5969000"/>
          <p14:tracePt t="68381" x="7321550" y="5969000"/>
          <p14:tracePt t="68397" x="7277100" y="5975350"/>
          <p14:tracePt t="68415" x="7188200" y="6013450"/>
          <p14:tracePt t="68431" x="7061200" y="6070600"/>
          <p14:tracePt t="68447" x="6877050" y="6159500"/>
          <p14:tracePt t="68464" x="6794500" y="6210300"/>
          <p14:tracePt t="68481" x="6769100" y="6235700"/>
          <p14:tracePt t="68497" x="6762750" y="6254750"/>
          <p14:tracePt t="68514" x="6756400" y="6305550"/>
          <p14:tracePt t="68532" x="6756400" y="6343650"/>
          <p14:tracePt t="68551" x="6756400" y="6407150"/>
          <p14:tracePt t="68565" x="6756400" y="6470650"/>
          <p14:tracePt t="68581" x="6756400" y="6508750"/>
          <p14:tracePt t="68597" x="6756400" y="6521450"/>
          <p14:tracePt t="68664" x="6756400" y="6527800"/>
          <p14:tracePt t="68671" x="6756400" y="6540500"/>
          <p14:tracePt t="68681" x="6756400" y="6553200"/>
          <p14:tracePt t="68698" x="6769100" y="6559550"/>
          <p14:tracePt t="68714" x="6769100" y="6572250"/>
          <p14:tracePt t="69001" x="6769100" y="6578600"/>
          <p14:tracePt t="69008" x="6788150" y="6591300"/>
          <p14:tracePt t="69016" x="6800850" y="6604000"/>
          <p14:tracePt t="69031" x="6807200" y="6610350"/>
          <p14:tracePt t="69048" x="6832600" y="6610350"/>
          <p14:tracePt t="71552" x="6832600" y="6604000"/>
          <p14:tracePt t="71559" x="6832600" y="6597650"/>
          <p14:tracePt t="71567" x="6838950" y="6572250"/>
          <p14:tracePt t="71582" x="6845300" y="6565900"/>
          <p14:tracePt t="71598" x="6877050" y="6546850"/>
          <p14:tracePt t="71616" x="6953250" y="6521450"/>
          <p14:tracePt t="71632" x="7086600" y="6477000"/>
          <p14:tracePt t="71649" x="7200900" y="6432550"/>
          <p14:tracePt t="71665" x="7283450" y="6413500"/>
          <p14:tracePt t="71682" x="7372350" y="6388100"/>
          <p14:tracePt t="71698" x="7410450" y="6381750"/>
          <p14:tracePt t="71715" x="7442200" y="6369050"/>
          <p14:tracePt t="71732" x="7467600" y="6362700"/>
          <p14:tracePt t="71748" x="7493000" y="6343650"/>
          <p14:tracePt t="71765" x="7518400" y="6330950"/>
          <p14:tracePt t="71782" x="7543800" y="6318250"/>
          <p14:tracePt t="71783" x="7569200" y="6311900"/>
          <p14:tracePt t="71799" x="7575550" y="6311900"/>
          <p14:tracePt t="71815" x="7588250" y="6305550"/>
          <p14:tracePt t="71832" x="7600950" y="6299200"/>
          <p14:tracePt t="71848" x="7620000" y="6273800"/>
          <p14:tracePt t="71865" x="7639050" y="6261100"/>
          <p14:tracePt t="71882" x="7658100" y="6248400"/>
          <p14:tracePt t="71899" x="7670800" y="6235700"/>
          <p14:tracePt t="71915" x="7670800" y="6216650"/>
          <p14:tracePt t="71932" x="7670800" y="6191250"/>
          <p14:tracePt t="71948" x="7670800" y="6165850"/>
          <p14:tracePt t="71965" x="7670800" y="6134100"/>
          <p14:tracePt t="71982" x="7670800" y="6089650"/>
          <p14:tracePt t="71983" x="7664450" y="6070600"/>
          <p14:tracePt t="71999" x="7639050" y="6026150"/>
          <p14:tracePt t="72015" x="7569200" y="5956300"/>
          <p14:tracePt t="72032" x="7518400" y="5937250"/>
          <p14:tracePt t="72048" x="7473950" y="5930900"/>
          <p14:tracePt t="72065" x="7448550" y="5930900"/>
          <p14:tracePt t="72082" x="7423150" y="5930900"/>
          <p14:tracePt t="72099" x="7391400" y="5930900"/>
          <p14:tracePt t="72115" x="7359650" y="5930900"/>
          <p14:tracePt t="72132" x="7308850" y="5937250"/>
          <p14:tracePt t="72149" x="7289800" y="5949950"/>
          <p14:tracePt t="72165" x="7283450" y="5949950"/>
          <p14:tracePt t="82808" x="7270750" y="5949950"/>
          <p14:tracePt t="82816" x="7232650" y="5949950"/>
          <p14:tracePt t="82826" x="7143750" y="5949950"/>
          <p14:tracePt t="82836" x="7048500" y="5949950"/>
          <p14:tracePt t="82852" x="6813550" y="5949950"/>
          <p14:tracePt t="82869" x="6604000" y="5949950"/>
          <p14:tracePt t="82886" x="6451600" y="5949950"/>
          <p14:tracePt t="82887" x="6394450" y="5949950"/>
          <p14:tracePt t="82902" x="6343650" y="5949950"/>
          <p14:tracePt t="82919" x="6254750" y="5949950"/>
          <p14:tracePt t="82936" x="6115050" y="5918200"/>
          <p14:tracePt t="82952" x="5956300" y="5848350"/>
          <p14:tracePt t="82969" x="5734050" y="5765800"/>
          <p14:tracePt t="82986" x="5480050" y="5715000"/>
          <p14:tracePt t="83002" x="5257800" y="5683250"/>
          <p14:tracePt t="83019" x="5041900" y="5657850"/>
          <p14:tracePt t="83036" x="4629150" y="5613400"/>
          <p14:tracePt t="83052" x="4438650" y="5594350"/>
          <p14:tracePt t="83069" x="4324350" y="5588000"/>
          <p14:tracePt t="83086" x="4292600" y="5588000"/>
          <p14:tracePt t="83102" x="4279900" y="5588000"/>
          <p14:tracePt t="83119" x="4254500" y="5594350"/>
          <p14:tracePt t="83136" x="4159250" y="5619750"/>
          <p14:tracePt t="83152" x="3981450" y="5626100"/>
          <p14:tracePt t="83169" x="3721100" y="5626100"/>
          <p14:tracePt t="83186" x="3511550" y="5626100"/>
          <p14:tracePt t="83202" x="3365500" y="5626100"/>
          <p14:tracePt t="83219" x="3282950" y="5626100"/>
          <p14:tracePt t="83236" x="3194050" y="5626100"/>
          <p14:tracePt t="83252" x="3105150" y="5600700"/>
          <p14:tracePt t="83269" x="2990850" y="5581650"/>
          <p14:tracePt t="83286" x="2889250" y="5581650"/>
          <p14:tracePt t="83302" x="2844800" y="5581650"/>
          <p14:tracePt t="83319" x="2838450" y="5581650"/>
          <p14:tracePt t="83360" x="2832100" y="5588000"/>
          <p14:tracePt t="83369" x="2825750" y="5607050"/>
          <p14:tracePt t="83386" x="2806700" y="5651500"/>
          <p14:tracePt t="83402" x="2781300" y="5708650"/>
          <p14:tracePt t="83419" x="2768600" y="5734050"/>
          <p14:tracePt t="84895" x="2794000" y="5721350"/>
          <p14:tracePt t="84912" x="2800350" y="5708650"/>
          <p14:tracePt t="84935" x="2806700" y="5695950"/>
          <p14:tracePt t="84961" x="2813050" y="5689600"/>
          <p14:tracePt t="84970" x="2813050" y="5676900"/>
          <p14:tracePt t="84986" x="2825750" y="5657850"/>
          <p14:tracePt t="85003" x="2844800" y="5651500"/>
          <p14:tracePt t="85020" x="2851150" y="5645150"/>
          <p14:tracePt t="85036" x="2857500" y="5645150"/>
          <p14:tracePt t="85096" x="2863850" y="5645150"/>
          <p14:tracePt t="85119" x="2870200" y="5645150"/>
          <p14:tracePt t="85127" x="2889250" y="5645150"/>
          <p14:tracePt t="85136" x="2901950" y="5645150"/>
          <p14:tracePt t="85153" x="2933700" y="5645150"/>
          <p14:tracePt t="85170" x="2952750" y="5645150"/>
          <p14:tracePt t="85186" x="2965450" y="5645150"/>
          <p14:tracePt t="85203" x="2971800" y="5645150"/>
          <p14:tracePt t="85319" x="2959100" y="5645150"/>
          <p14:tracePt t="85328" x="2933700" y="5638800"/>
          <p14:tracePt t="85336" x="2914650" y="5619750"/>
          <p14:tracePt t="85353" x="2882900" y="5613400"/>
          <p14:tracePt t="85370" x="2870200" y="5600700"/>
          <p14:tracePt t="85386" x="2870200" y="5594350"/>
          <p14:tracePt t="85403" x="2844800" y="5581650"/>
          <p14:tracePt t="85420" x="2794000" y="5575300"/>
          <p14:tracePt t="85436" x="2724150" y="5568950"/>
          <p14:tracePt t="85453" x="2628900" y="5549900"/>
          <p14:tracePt t="85470" x="2559050" y="5537200"/>
          <p14:tracePt t="85487" x="2501900" y="5518150"/>
          <p14:tracePt t="85503" x="2482850" y="5505450"/>
          <p14:tracePt t="85520" x="2470150" y="5499100"/>
          <p14:tracePt t="85537" x="2438400" y="5499100"/>
          <p14:tracePt t="85553" x="2406650" y="5499100"/>
          <p14:tracePt t="85570" x="2381250" y="5499100"/>
          <p14:tracePt t="85586" x="2374900" y="5499100"/>
          <p14:tracePt t="85665" x="2368550" y="5499100"/>
          <p14:tracePt t="85672" x="2355850" y="5499100"/>
          <p14:tracePt t="85680" x="2343150" y="5499100"/>
          <p14:tracePt t="85759" x="2336800" y="5499100"/>
          <p14:tracePt t="85784" x="2324100" y="5499100"/>
          <p14:tracePt t="85800" x="2317750" y="5499100"/>
          <p14:tracePt t="85810" x="2311400" y="5499100"/>
          <p14:tracePt t="85815" x="2305050" y="5499100"/>
          <p14:tracePt t="85831" x="2298700" y="5505450"/>
          <p14:tracePt t="85847" x="2286000" y="5505450"/>
          <p14:tracePt t="85863" x="2273300" y="5518150"/>
          <p14:tracePt t="85876" x="2260600" y="5518150"/>
          <p14:tracePt t="85888" x="2254250" y="5524500"/>
          <p14:tracePt t="85991" x="2241550" y="5530850"/>
          <p14:tracePt t="85999" x="2241550" y="5537200"/>
          <p14:tracePt t="86010" x="2235200" y="5537200"/>
          <p14:tracePt t="86020" x="2235200" y="5543550"/>
          <p14:tracePt t="86037" x="2222500" y="5549900"/>
          <p14:tracePt t="86191" x="2222500" y="5556250"/>
          <p14:tracePt t="86212" x="2235200" y="5562600"/>
          <p14:tracePt t="86215" x="2247900" y="5568950"/>
          <p14:tracePt t="86226" x="2266950" y="5575300"/>
          <p14:tracePt t="86240" x="2279650" y="5581650"/>
          <p14:tracePt t="86253" x="2298700" y="5581650"/>
          <p14:tracePt t="86271" x="2336800" y="5588000"/>
          <p14:tracePt t="86287" x="2381250" y="5588000"/>
          <p14:tracePt t="86303" x="2444750" y="5588000"/>
          <p14:tracePt t="86320" x="2514600" y="5600700"/>
          <p14:tracePt t="86337" x="2559050" y="5607050"/>
          <p14:tracePt t="86353" x="2736850" y="5645150"/>
          <p14:tracePt t="86370" x="2838450" y="5645150"/>
          <p14:tracePt t="86387" x="2927350" y="5645150"/>
          <p14:tracePt t="86403" x="2984500" y="5632450"/>
          <p14:tracePt t="86420" x="3048000" y="5581650"/>
          <p14:tracePt t="86437" x="3117850" y="5537200"/>
          <p14:tracePt t="86453" x="3175000" y="5505450"/>
          <p14:tracePt t="86455" x="3206750" y="5480050"/>
          <p14:tracePt t="86470" x="3238500" y="5454650"/>
          <p14:tracePt t="86487" x="3263900" y="5429250"/>
          <p14:tracePt t="86503" x="3270250" y="5327650"/>
          <p14:tracePt t="86520" x="3213100" y="5207000"/>
          <p14:tracePt t="86537" x="3111500" y="5054600"/>
          <p14:tracePt t="86554" x="3003550" y="4933950"/>
          <p14:tracePt t="86570" x="2921000" y="4845050"/>
          <p14:tracePt t="86587" x="2838450" y="4787900"/>
          <p14:tracePt t="86603" x="2781300" y="4756150"/>
          <p14:tracePt t="86620" x="2724150" y="4737100"/>
          <p14:tracePt t="86637" x="2647950" y="4730750"/>
          <p14:tracePt t="86654" x="2571750" y="4730750"/>
          <p14:tracePt t="86655" x="2508250" y="4737100"/>
          <p14:tracePt t="86671" x="2457450" y="4743450"/>
          <p14:tracePt t="86687" x="2317750" y="4800600"/>
          <p14:tracePt t="86688" x="2247900" y="4832350"/>
          <p14:tracePt t="86703" x="2120900" y="4914900"/>
          <p14:tracePt t="86720" x="2000250" y="4984750"/>
          <p14:tracePt t="86737" x="1924050" y="5080000"/>
          <p14:tracePt t="86753" x="1892300" y="5168900"/>
          <p14:tracePt t="86770" x="1885950" y="5257800"/>
          <p14:tracePt t="86787" x="1911350" y="5372100"/>
          <p14:tracePt t="86803" x="2006600" y="5505450"/>
          <p14:tracePt t="86820" x="2095500" y="5626100"/>
          <p14:tracePt t="86837" x="2216150" y="5702300"/>
          <p14:tracePt t="86854" x="2355850" y="5759450"/>
          <p14:tracePt t="86870" x="2520950" y="5803900"/>
          <p14:tracePt t="86871" x="2616200" y="5822950"/>
          <p14:tracePt t="86887" x="2698750" y="5829300"/>
          <p14:tracePt t="86904" x="3003550" y="5842000"/>
          <p14:tracePt t="86920" x="3130550" y="5867400"/>
          <p14:tracePt t="86937" x="3194050" y="5867400"/>
          <p14:tracePt t="86954" x="3213100" y="5867400"/>
          <p14:tracePt t="86970" x="3238500" y="5854700"/>
          <p14:tracePt t="86987" x="3244850" y="5842000"/>
          <p14:tracePt t="87004" x="3263900" y="5822950"/>
          <p14:tracePt t="87020" x="3263900" y="5816600"/>
          <p14:tracePt t="87037" x="3270250" y="5816600"/>
          <p14:tracePt t="100887" x="3282950" y="5816600"/>
          <p14:tracePt t="100899" x="3365500" y="5816600"/>
          <p14:tracePt t="100903" x="3448050" y="5816600"/>
          <p14:tracePt t="100915" x="3562350" y="5816600"/>
          <p14:tracePt t="100925" x="3651250" y="5816600"/>
          <p14:tracePt t="100942" x="3810000" y="5816600"/>
          <p14:tracePt t="100958" x="3962400" y="5816600"/>
          <p14:tracePt t="100975" x="4121150" y="5842000"/>
          <p14:tracePt t="100992" x="4413250" y="5886450"/>
          <p14:tracePt t="101008" x="4572000" y="5911850"/>
          <p14:tracePt t="101025" x="4692650" y="5937250"/>
          <p14:tracePt t="101042" x="4800600" y="5969000"/>
          <p14:tracePt t="101058" x="4857750" y="5981700"/>
          <p14:tracePt t="101075" x="4895850" y="5994400"/>
          <p14:tracePt t="101146" x="4902200" y="5994400"/>
          <p14:tracePt t="101167" x="4914900" y="5994400"/>
          <p14:tracePt t="101177" x="4921250" y="5994400"/>
          <p14:tracePt t="101187" x="4940300" y="5994400"/>
          <p14:tracePt t="101192" x="4946650" y="6000750"/>
          <p14:tracePt t="101209" x="4997450" y="6007100"/>
          <p14:tracePt t="101225" x="5067300" y="6038850"/>
          <p14:tracePt t="101242" x="5238750" y="6140450"/>
          <p14:tracePt t="101258" x="5473700" y="6280150"/>
          <p14:tracePt t="101275" x="5715000" y="6438900"/>
          <p14:tracePt t="101292" x="5842000" y="6489700"/>
          <p14:tracePt t="101308" x="5861050" y="6496050"/>
          <p14:tracePt t="101326" x="5867400" y="6496050"/>
          <p14:tracePt t="101342" x="5867400" y="6457950"/>
          <p14:tracePt t="101343" x="5867400" y="6432550"/>
          <p14:tracePt t="101358" x="5861050" y="6381750"/>
          <p14:tracePt t="101375" x="5727700" y="6197600"/>
          <p14:tracePt t="101392" x="5651500" y="6115050"/>
          <p14:tracePt t="101408" x="5581650" y="6019800"/>
          <p14:tracePt t="101425" x="5530850" y="5956300"/>
          <p14:tracePt t="101442" x="5492750" y="5918200"/>
          <p14:tracePt t="101459" x="5448300" y="5886450"/>
          <p14:tracePt t="101475" x="5391150" y="5854700"/>
          <p14:tracePt t="101492" x="5327650" y="5835650"/>
          <p14:tracePt t="101508" x="5264150" y="5822950"/>
          <p14:tracePt t="101525" x="5213350" y="5803900"/>
          <p14:tracePt t="101542" x="5168900" y="5803900"/>
          <p14:tracePt t="101543" x="5149850" y="5803900"/>
          <p14:tracePt t="101558" x="5124450" y="5803900"/>
          <p14:tracePt t="101575" x="5086350" y="5797550"/>
          <p14:tracePt t="101592" x="5080000" y="5797550"/>
          <p14:tracePt t="104191" x="5060950" y="5797550"/>
          <p14:tracePt t="104199" x="5054600" y="5797550"/>
          <p14:tracePt t="104209" x="5041900" y="5797550"/>
          <p14:tracePt t="104226" x="5035550" y="5803900"/>
          <p14:tracePt t="104243" x="5029200" y="5803900"/>
          <p14:tracePt t="104298" x="5010150" y="5816600"/>
          <p14:tracePt t="104303" x="4997450" y="5822950"/>
          <p14:tracePt t="104312" x="4984750" y="5829300"/>
          <p14:tracePt t="104327" x="4972050" y="5835650"/>
          <p14:tracePt t="104343" x="4940300" y="5848350"/>
          <p14:tracePt t="104359" x="4921250" y="5848350"/>
          <p14:tracePt t="104376" x="4908550" y="5854700"/>
          <p14:tracePt t="104393" x="4902200" y="5854700"/>
          <p14:tracePt t="104426" x="4895850" y="5867400"/>
          <p14:tracePt t="104443" x="4883150" y="5873750"/>
          <p14:tracePt t="104459" x="4883150" y="5880100"/>
          <p14:tracePt t="104496" x="4883150" y="5886450"/>
          <p14:tracePt t="104515" x="4883150" y="5892800"/>
          <p14:tracePt t="104526" x="4883150" y="5899150"/>
          <p14:tracePt t="104543" x="4883150" y="5905500"/>
          <p14:tracePt t="104559" x="4883150" y="5911850"/>
          <p14:tracePt t="105160" x="4889500" y="5924550"/>
          <p14:tracePt t="105167" x="4933950" y="5937250"/>
          <p14:tracePt t="105176" x="5010150" y="5956300"/>
          <p14:tracePt t="105193" x="5149850" y="6000750"/>
          <p14:tracePt t="105210" x="5257800" y="6013450"/>
          <p14:tracePt t="105226" x="5314950" y="6026150"/>
          <p14:tracePt t="105243" x="5346700" y="6026150"/>
          <p14:tracePt t="105260" x="5384800" y="5994400"/>
          <p14:tracePt t="105276" x="5410200" y="5962650"/>
          <p14:tracePt t="105293" x="5416550" y="5924550"/>
          <p14:tracePt t="105310" x="5429250" y="5873750"/>
          <p14:tracePt t="105311" x="5429250" y="5842000"/>
          <p14:tracePt t="105327" x="5429250" y="5816600"/>
          <p14:tracePt t="105343" x="5422900" y="5721350"/>
          <p14:tracePt t="105360" x="5384800" y="5651500"/>
          <p14:tracePt t="105376" x="5359400" y="5613400"/>
          <p14:tracePt t="105394" x="5302250" y="5549900"/>
          <p14:tracePt t="105410" x="5213350" y="5486400"/>
          <p14:tracePt t="105426" x="5105400" y="5454650"/>
          <p14:tracePt t="105443" x="4978400" y="5429250"/>
          <p14:tracePt t="105460" x="4838700" y="5416550"/>
          <p14:tracePt t="105476" x="4756150" y="5416550"/>
          <p14:tracePt t="105493" x="4686300" y="5416550"/>
          <p14:tracePt t="105510" x="4616450" y="5422900"/>
          <p14:tracePt t="105527" x="4572000" y="5435600"/>
          <p14:tracePt t="105528" x="4552950" y="5454650"/>
          <p14:tracePt t="105543" x="4527550" y="5473700"/>
          <p14:tracePt t="105560" x="4521200" y="5492750"/>
          <p14:tracePt t="105576" x="4521200" y="5499100"/>
          <p14:tracePt t="105593" x="4521200" y="5511800"/>
          <p14:tracePt t="105610" x="4521200" y="5524500"/>
          <p14:tracePt t="105627" x="4521200" y="5530850"/>
          <p14:tracePt t="105660" x="4521200" y="5543550"/>
          <p14:tracePt t="105676" x="4527550" y="5562600"/>
          <p14:tracePt t="105693" x="4540250" y="5575300"/>
          <p14:tracePt t="105710" x="4546600" y="5588000"/>
          <p14:tracePt t="105727" x="4546600" y="5600700"/>
          <p14:tracePt t="109714" x="4552950" y="5600700"/>
          <p14:tracePt t="109728" x="4527550" y="5588000"/>
          <p14:tracePt t="109745" x="4425950" y="5530850"/>
          <p14:tracePt t="109761" x="4330700" y="5467350"/>
          <p14:tracePt t="109778" x="4241800" y="5422900"/>
          <p14:tracePt t="109795" x="4159250" y="5365750"/>
          <p14:tracePt t="109811" x="4121150" y="5340350"/>
          <p14:tracePt t="109828" x="4121150" y="5334000"/>
          <p14:tracePt t="109880" x="4121150" y="5321300"/>
          <p14:tracePt t="109888" x="4121150" y="5289550"/>
          <p14:tracePt t="109897" x="4121150" y="5238750"/>
          <p14:tracePt t="109911" x="4146550" y="5124450"/>
          <p14:tracePt t="109928" x="4203700" y="5016500"/>
          <p14:tracePt t="109945" x="4241800" y="4933950"/>
          <p14:tracePt t="109961" x="4260850" y="4895850"/>
          <p14:tracePt t="109978" x="4292600" y="4851400"/>
          <p14:tracePt t="109995" x="4324350" y="4838700"/>
          <p14:tracePt t="110011" x="4362450" y="4838700"/>
          <p14:tracePt t="110028" x="4419600" y="4838700"/>
          <p14:tracePt t="110045" x="4483100" y="4857750"/>
          <p14:tracePt t="110061" x="4559300" y="4889500"/>
          <p14:tracePt t="110063" x="4584700" y="4889500"/>
          <p14:tracePt t="110078" x="4597400" y="4889500"/>
          <p14:tracePt t="110079" x="4610100" y="4889500"/>
          <p14:tracePt t="110096" x="4629150" y="4889500"/>
          <p14:tracePt t="110112" x="4641850" y="4889500"/>
          <p14:tracePt t="110128" x="4654550" y="4889500"/>
          <p14:tracePt t="110145" x="4673600" y="4889500"/>
          <p14:tracePt t="110161" x="4679950" y="4876800"/>
          <p14:tracePt t="110178" x="4692650" y="4864100"/>
          <p14:tracePt t="110195" x="4699000" y="4864100"/>
          <p14:tracePt t="110211" x="4711700" y="4857750"/>
          <p14:tracePt t="110228" x="4718050" y="4857750"/>
          <p14:tracePt t="110279" x="4718050" y="4851400"/>
          <p14:tracePt t="110288" x="4730750" y="4851400"/>
          <p14:tracePt t="110297" x="4743450" y="4845050"/>
          <p14:tracePt t="110312" x="4762500" y="4845050"/>
          <p14:tracePt t="110328" x="4775200" y="4838700"/>
          <p14:tracePt t="110361" x="4781550" y="4832350"/>
          <p14:tracePt t="110378" x="4781550" y="4826000"/>
          <p14:tracePt t="110395" x="4787900" y="4813300"/>
          <p14:tracePt t="110411" x="4787900" y="4794250"/>
          <p14:tracePt t="110428" x="4794250" y="4781550"/>
          <p14:tracePt t="110446" x="4794250" y="4775200"/>
          <p14:tracePt t="110462" x="4794250" y="4756150"/>
          <p14:tracePt t="110478" x="4800600" y="4743450"/>
          <p14:tracePt t="110495" x="4806950" y="4730750"/>
          <p14:tracePt t="110512" x="4806950" y="4711700"/>
          <p14:tracePt t="110528" x="4806950" y="4686300"/>
          <p14:tracePt t="110561" x="4806950" y="4673600"/>
          <p14:tracePt t="110578" x="4806950" y="4667250"/>
          <p14:tracePt t="110648" x="4806950" y="4654550"/>
          <p14:tracePt t="113992"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51" t="7861" r="10192" b="2288"/>
          <a:stretch/>
        </p:blipFill>
        <p:spPr>
          <a:xfrm>
            <a:off x="2669006" y="2501951"/>
            <a:ext cx="5129719" cy="3562716"/>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a:t>
            </a:r>
            <a:r>
              <a:rPr lang="en-GB" sz="3600" dirty="0">
                <a:solidFill>
                  <a:srgbClr val="FF0000"/>
                </a:solidFill>
              </a:rPr>
              <a:t>Property-Processing</a:t>
            </a:r>
            <a:endParaRPr lang="en-GB" dirty="0">
              <a:solidFill>
                <a:srgbClr val="FF0000"/>
              </a:solidFill>
            </a:endParaRPr>
          </a:p>
        </p:txBody>
      </p:sp>
      <p:sp>
        <p:nvSpPr>
          <p:cNvPr id="3" name="Content Placeholder 2"/>
          <p:cNvSpPr>
            <a:spLocks noGrp="1"/>
          </p:cNvSpPr>
          <p:nvPr>
            <p:ph idx="1"/>
          </p:nvPr>
        </p:nvSpPr>
        <p:spPr>
          <a:xfrm>
            <a:off x="83127" y="884775"/>
            <a:ext cx="8853053" cy="1689917"/>
          </a:xfrm>
        </p:spPr>
        <p:txBody>
          <a:bodyPr>
            <a:normAutofit/>
          </a:bodyPr>
          <a:lstStyle/>
          <a:p>
            <a:pPr marL="0" indent="0">
              <a:buNone/>
            </a:pPr>
            <a:r>
              <a:rPr lang="en-GB" sz="2400" b="1" dirty="0"/>
              <a:t>Melt Flow Index </a:t>
            </a:r>
          </a:p>
          <a:p>
            <a:pPr marL="0" indent="0">
              <a:buNone/>
            </a:pPr>
            <a:r>
              <a:rPr lang="en-GB" sz="2400" dirty="0"/>
              <a:t>Many factors affect polymers’ flow properties such as </a:t>
            </a:r>
            <a:r>
              <a:rPr lang="en-GB" sz="2400" b="1" i="1" dirty="0"/>
              <a:t>molecular weight distribution</a:t>
            </a:r>
            <a:r>
              <a:rPr lang="en-GB" sz="2400" dirty="0"/>
              <a:t>, the </a:t>
            </a:r>
            <a:r>
              <a:rPr lang="en-GB" sz="2400" b="1" i="1" dirty="0"/>
              <a:t>presence of co-monomers</a:t>
            </a:r>
            <a:r>
              <a:rPr lang="en-GB" sz="2400" dirty="0"/>
              <a:t>, the degree of </a:t>
            </a:r>
            <a:r>
              <a:rPr lang="en-GB" sz="2400" b="1" i="1" dirty="0"/>
              <a:t>chain branching </a:t>
            </a:r>
            <a:r>
              <a:rPr lang="en-GB" sz="2400" dirty="0"/>
              <a:t>and </a:t>
            </a:r>
            <a:r>
              <a:rPr lang="en-GB" sz="2400" b="1" i="1" dirty="0"/>
              <a:t>crystallinity</a:t>
            </a:r>
            <a:r>
              <a:rPr lang="en-GB" sz="2400" dirty="0"/>
              <a:t> as well as </a:t>
            </a:r>
            <a:r>
              <a:rPr lang="en-GB" sz="2400" b="1" i="1" dirty="0"/>
              <a:t>heat transfer</a:t>
            </a:r>
            <a:r>
              <a:rPr lang="en-GB" sz="2400" dirty="0"/>
              <a:t>.</a:t>
            </a:r>
          </a:p>
        </p:txBody>
      </p:sp>
      <p:sp>
        <p:nvSpPr>
          <p:cNvPr id="5" name="Rectangle 4"/>
          <p:cNvSpPr/>
          <p:nvPr/>
        </p:nvSpPr>
        <p:spPr>
          <a:xfrm>
            <a:off x="96981" y="3519710"/>
            <a:ext cx="2838243" cy="2677656"/>
          </a:xfrm>
          <a:prstGeom prst="rect">
            <a:avLst/>
          </a:prstGeom>
        </p:spPr>
        <p:txBody>
          <a:bodyPr wrap="square">
            <a:spAutoFit/>
          </a:bodyPr>
          <a:lstStyle/>
          <a:p>
            <a:r>
              <a:rPr lang="en-GB" sz="2400" dirty="0"/>
              <a:t>Also the shape of a melt flow curve of shear stress versus shear strain rate depends on molecular weight distribution. </a:t>
            </a:r>
          </a:p>
        </p:txBody>
      </p:sp>
      <p:sp>
        <p:nvSpPr>
          <p:cNvPr id="6" name="Slide Number Placeholder 5"/>
          <p:cNvSpPr>
            <a:spLocks noGrp="1"/>
          </p:cNvSpPr>
          <p:nvPr>
            <p:ph type="sldNum" sz="quarter" idx="12"/>
          </p:nvPr>
        </p:nvSpPr>
        <p:spPr/>
        <p:txBody>
          <a:bodyPr/>
          <a:lstStyle/>
          <a:p>
            <a:fld id="{F71EA363-3AA4-554B-864A-16EC408230E4}" type="slidenum">
              <a:rPr lang="en-GB" smtClean="0"/>
              <a:pPr/>
              <a:t>17</a:t>
            </a:fld>
            <a:endParaRPr lang="en-GB"/>
          </a:p>
        </p:txBody>
      </p:sp>
    </p:spTree>
    <p:extLst>
      <p:ext uri="{BB962C8B-B14F-4D97-AF65-F5344CB8AC3E}">
        <p14:creationId xmlns:p14="http://schemas.microsoft.com/office/powerpoint/2010/main" val="80991508"/>
      </p:ext>
    </p:extLst>
  </p:cSld>
  <p:clrMapOvr>
    <a:masterClrMapping/>
  </p:clrMapOvr>
  <mc:AlternateContent xmlns:mc="http://schemas.openxmlformats.org/markup-compatibility/2006" xmlns:p14="http://schemas.microsoft.com/office/powerpoint/2010/main">
    <mc:Choice Requires="p14">
      <p:transition spd="slow" p14:dur="2000" advTm="178246"/>
    </mc:Choice>
    <mc:Fallback xmlns="">
      <p:transition spd="slow" advTm="178246"/>
    </mc:Fallback>
  </mc:AlternateContent>
  <p:extLst>
    <p:ext uri="{3A86A75C-4F4B-4683-9AE1-C65F6400EC91}">
      <p14:laserTraceLst xmlns:p14="http://schemas.microsoft.com/office/powerpoint/2010/main">
        <p14:tracePtLst>
          <p14:tracePt t="53405" x="3740150" y="4781550"/>
          <p14:tracePt t="53416" x="3740150" y="4806950"/>
          <p14:tracePt t="53436" x="3740150" y="4845050"/>
          <p14:tracePt t="53439" x="3740150" y="4870450"/>
          <p14:tracePt t="53450" x="3740150" y="4914900"/>
          <p14:tracePt t="53459" x="3740150" y="4946650"/>
          <p14:tracePt t="53475" x="3733800" y="4997450"/>
          <p14:tracePt t="53492" x="3727450" y="5029200"/>
          <p14:tracePt t="53493" x="3727450" y="5041900"/>
          <p14:tracePt t="53528" x="3727450" y="5048250"/>
          <p14:tracePt t="53542" x="3727450" y="5054600"/>
          <p14:tracePt t="53559" x="3727450" y="5092700"/>
          <p14:tracePt t="53576" x="3727450" y="5137150"/>
          <p14:tracePt t="53592" x="3727450" y="5168900"/>
          <p14:tracePt t="53609" x="3708400" y="5207000"/>
          <p14:tracePt t="53625" x="3695700" y="5213350"/>
          <p14:tracePt t="53664" x="3695700" y="5219700"/>
          <p14:tracePt t="53675" x="3695700" y="5232400"/>
          <p14:tracePt t="53692" x="3676650" y="5251450"/>
          <p14:tracePt t="53711" x="3670300" y="5270500"/>
          <p14:tracePt t="53726" x="3663950" y="5289550"/>
          <p14:tracePt t="54022" x="3651250" y="5295900"/>
          <p14:tracePt t="54034" x="3638550" y="5308600"/>
          <p14:tracePt t="54038" x="3638550" y="5321300"/>
          <p14:tracePt t="54050" x="3638550" y="5327650"/>
          <p14:tracePt t="54059" x="3632200" y="5340350"/>
          <p14:tracePt t="54075" x="3632200" y="5353050"/>
          <p14:tracePt t="54092" x="3625850" y="5391150"/>
          <p14:tracePt t="54109" x="3613150" y="5435600"/>
          <p14:tracePt t="54110" x="3613150" y="5448300"/>
          <p14:tracePt t="54126" x="3613150" y="5492750"/>
          <p14:tracePt t="54142" x="3613150" y="5505450"/>
          <p14:tracePt t="54159" x="3613150" y="5511800"/>
          <p14:tracePt t="58030" x="3638550" y="5511800"/>
          <p14:tracePt t="58038" x="3695700" y="5511800"/>
          <p14:tracePt t="58046" x="3765550" y="5511800"/>
          <p14:tracePt t="58060" x="3829050" y="5511800"/>
          <p14:tracePt t="58077" x="3956050" y="5511800"/>
          <p14:tracePt t="58078" x="4019550" y="5511800"/>
          <p14:tracePt t="58093" x="4108450" y="5511800"/>
          <p14:tracePt t="58110" x="4178300" y="5511800"/>
          <p14:tracePt t="58127" x="4229100" y="5511800"/>
          <p14:tracePt t="58143" x="4279900" y="5511800"/>
          <p14:tracePt t="58160" x="4318000" y="5499100"/>
          <p14:tracePt t="58177" x="4368800" y="5486400"/>
          <p14:tracePt t="58193" x="4400550" y="5473700"/>
          <p14:tracePt t="58210" x="4425950" y="5467350"/>
          <p14:tracePt t="58227" x="4457700" y="5461000"/>
          <p14:tracePt t="58244" x="4483100" y="5454650"/>
          <p14:tracePt t="58245" x="4502150" y="5454650"/>
          <p14:tracePt t="58260" x="4508500" y="5454650"/>
          <p14:tracePt t="58277" x="4546600" y="5454650"/>
          <p14:tracePt t="58294" x="4591050" y="5454650"/>
          <p14:tracePt t="58311" x="4610100" y="5461000"/>
          <p14:tracePt t="58327" x="4635500" y="5467350"/>
          <p14:tracePt t="58344" x="4648200" y="5473700"/>
          <p14:tracePt t="58360" x="4660900" y="5473700"/>
          <p14:tracePt t="58377" x="4679950" y="5480050"/>
          <p14:tracePt t="58393" x="4699000" y="5480050"/>
          <p14:tracePt t="58410" x="4711700" y="5480050"/>
          <p14:tracePt t="58427" x="4737100" y="5467350"/>
          <p14:tracePt t="58444" x="4768850" y="5448300"/>
          <p14:tracePt t="58460" x="4775200" y="5435600"/>
          <p14:tracePt t="58477" x="4787900" y="5410200"/>
          <p14:tracePt t="58494" x="4819650" y="5384800"/>
          <p14:tracePt t="58510" x="4864100" y="5334000"/>
          <p14:tracePt t="58527" x="4908550" y="5257800"/>
          <p14:tracePt t="58544" x="4978400" y="5149850"/>
          <p14:tracePt t="58560" x="5054600" y="5048250"/>
          <p14:tracePt t="58577" x="5156200" y="4959350"/>
          <p14:tracePt t="58594" x="5283200" y="4864100"/>
          <p14:tracePt t="58610" x="5435600" y="4781550"/>
          <p14:tracePt t="58627" x="5708650" y="4667250"/>
          <p14:tracePt t="58644" x="6045200" y="4521200"/>
          <p14:tracePt t="58660" x="6324600" y="4343400"/>
          <p14:tracePt t="58677" x="6584950" y="4159250"/>
          <p14:tracePt t="58694" x="6921500" y="3975100"/>
          <p14:tracePt t="58711" x="7073900" y="3917950"/>
          <p14:tracePt t="58727" x="7219950" y="3886200"/>
          <p14:tracePt t="58744" x="7340600" y="3835400"/>
          <p14:tracePt t="58760" x="7480300" y="3778250"/>
          <p14:tracePt t="58777" x="7658100" y="3676650"/>
          <p14:tracePt t="58794" x="7804150" y="3613150"/>
          <p14:tracePt t="58810" x="7943850" y="3575050"/>
          <p14:tracePt t="58827" x="8077200" y="3543300"/>
          <p14:tracePt t="58844" x="8204200" y="3524250"/>
          <p14:tracePt t="58860" x="8267700" y="3511550"/>
          <p14:tracePt t="58877" x="8293100" y="3505200"/>
          <p14:tracePt t="58879" x="8299450" y="3498850"/>
          <p14:tracePt t="58910" x="8305800" y="3498850"/>
          <p14:tracePt t="58985" x="8274050" y="3505200"/>
          <p14:tracePt t="58990" x="8216900" y="3530600"/>
          <p14:tracePt t="59000" x="8140700" y="3556000"/>
          <p14:tracePt t="59010" x="8058150" y="3581400"/>
          <p14:tracePt t="59027" x="7899400" y="3619500"/>
          <p14:tracePt t="59045" x="7632700" y="3702050"/>
          <p14:tracePt t="59060" x="7302500" y="3790950"/>
          <p14:tracePt t="59077" x="6972300" y="3905250"/>
          <p14:tracePt t="59094" x="6584950" y="4019550"/>
          <p14:tracePt t="59111" x="6438900" y="4095750"/>
          <p14:tracePt t="59128" x="6305550" y="4171950"/>
          <p14:tracePt t="59144" x="6203950" y="4254500"/>
          <p14:tracePt t="59160" x="6140450" y="4311650"/>
          <p14:tracePt t="59177" x="6083300" y="4375150"/>
          <p14:tracePt t="59194" x="6019800" y="4470400"/>
          <p14:tracePt t="59210" x="5924550" y="4565650"/>
          <p14:tracePt t="59227" x="5835650" y="4629150"/>
          <p14:tracePt t="59244" x="5746750" y="4686300"/>
          <p14:tracePt t="59261" x="5683250" y="4724400"/>
          <p14:tracePt t="59262" x="5664200" y="4730750"/>
          <p14:tracePt t="59277" x="5657850" y="4737100"/>
          <p14:tracePt t="59294" x="5626100" y="4762500"/>
          <p14:tracePt t="59310" x="5613400" y="4768850"/>
          <p14:tracePt t="59327" x="5600700" y="4768850"/>
          <p14:tracePt t="61447" x="5581650" y="4787900"/>
          <p14:tracePt t="61454" x="5549900" y="4819650"/>
          <p14:tracePt t="61463" x="5505450" y="4857750"/>
          <p14:tracePt t="61478" x="5397500" y="4908550"/>
          <p14:tracePt t="61494" x="5321300" y="4940300"/>
          <p14:tracePt t="61511" x="5270500" y="4953000"/>
          <p14:tracePt t="61528" x="5251450" y="4953000"/>
          <p14:tracePt t="61544" x="5232400" y="4959350"/>
          <p14:tracePt t="61561" x="5207000" y="4959350"/>
          <p14:tracePt t="61578" x="5156200" y="4978400"/>
          <p14:tracePt t="61595" x="5099050" y="5010150"/>
          <p14:tracePt t="61611" x="5067300" y="5029200"/>
          <p14:tracePt t="61628" x="5048250" y="5041900"/>
          <p14:tracePt t="61630" x="5029200" y="5054600"/>
          <p14:tracePt t="61644" x="5029200" y="5060950"/>
          <p14:tracePt t="61661" x="5010150" y="5073650"/>
          <p14:tracePt t="61678" x="5003800" y="5080000"/>
          <p14:tracePt t="61695" x="4984750" y="5099050"/>
          <p14:tracePt t="61711" x="4953000" y="5149850"/>
          <p14:tracePt t="61728" x="4921250" y="5187950"/>
          <p14:tracePt t="61745" x="4902200" y="5213350"/>
          <p14:tracePt t="61761" x="4902200" y="5226050"/>
          <p14:tracePt t="61778" x="4895850" y="5226050"/>
          <p14:tracePt t="61848" x="4889500" y="5232400"/>
          <p14:tracePt t="61854" x="4889500" y="5245100"/>
          <p14:tracePt t="61862" x="4889500" y="5257800"/>
          <p14:tracePt t="61878" x="4889500" y="5264150"/>
          <p14:tracePt t="61895" x="4889500" y="5270500"/>
          <p14:tracePt t="61912" x="4889500" y="5276850"/>
          <p14:tracePt t="61928" x="4883150" y="5283200"/>
          <p14:tracePt t="61945" x="4883150" y="5295900"/>
          <p14:tracePt t="81110" x="4902200" y="5346700"/>
          <p14:tracePt t="81118" x="4946650" y="5403850"/>
          <p14:tracePt t="81135" x="5067300" y="5518150"/>
          <p14:tracePt t="81151" x="5270500" y="5702300"/>
          <p14:tracePt t="81168" x="5511800" y="5962650"/>
          <p14:tracePt t="81184" x="5689600" y="6165850"/>
          <p14:tracePt t="81201" x="5924550" y="6400800"/>
          <p14:tracePt t="81218" x="6197600" y="6591300"/>
          <p14:tracePt t="81235" x="6502400" y="6762750"/>
          <p14:tracePt t="81251" x="6845300" y="6851650"/>
          <p14:tracePt t="81268" x="7105650" y="6851650"/>
          <p14:tracePt t="81270" x="7169150" y="6851650"/>
          <p14:tracePt t="81285" x="7226300" y="6851650"/>
          <p14:tracePt t="81302" x="7270750" y="6851650"/>
          <p14:tracePt t="81318" x="7302500" y="6851650"/>
          <p14:tracePt t="81335" x="7334250" y="6851650"/>
          <p14:tracePt t="81351" x="7359650" y="6851650"/>
          <p14:tracePt t="81369" x="7385050" y="6851650"/>
          <p14:tracePt t="81385" x="7391400" y="6851650"/>
          <p14:tracePt t="81418" x="7397750" y="6819900"/>
          <p14:tracePt t="81435" x="7391400" y="6724650"/>
          <p14:tracePt t="81451" x="7346950" y="6610350"/>
          <p14:tracePt t="81468" x="7296150" y="6496050"/>
          <p14:tracePt t="81469" x="7283450" y="6451600"/>
          <p14:tracePt t="81485" x="7251700" y="6400800"/>
          <p14:tracePt t="81501" x="7188200" y="6292850"/>
          <p14:tracePt t="81518" x="7150100" y="6273800"/>
          <p14:tracePt t="81535" x="7143750" y="6267450"/>
          <p14:tracePt t="81551" x="7131050" y="6261100"/>
          <p14:tracePt t="81592" x="7131050" y="6254750"/>
          <p14:tracePt t="81625" x="7131050" y="6248400"/>
          <p14:tracePt t="81671" x="7131050" y="6242050"/>
          <p14:tracePt t="81686" x="7124700" y="6229350"/>
          <p14:tracePt t="81702" x="7118350" y="6229350"/>
          <p14:tracePt t="81743" x="7112000" y="6229350"/>
          <p14:tracePt t="81767" x="7105650" y="6229350"/>
          <p14:tracePt t="81774" x="7099300" y="6229350"/>
          <p14:tracePt t="81785" x="7092950" y="6229350"/>
          <p14:tracePt t="81801" x="7048500" y="6229350"/>
          <p14:tracePt t="81818" x="6978650" y="6229350"/>
          <p14:tracePt t="81835" x="6889750" y="6229350"/>
          <p14:tracePt t="81851" x="6762750" y="6191250"/>
          <p14:tracePt t="81868" x="6654800" y="6159500"/>
          <p14:tracePt t="81885" x="6584950" y="6153150"/>
          <p14:tracePt t="81886" x="6527800" y="6146800"/>
          <p14:tracePt t="81901" x="6394450" y="6127750"/>
          <p14:tracePt t="81918" x="6261100" y="6115050"/>
          <p14:tracePt t="81935" x="6121400" y="6083300"/>
          <p14:tracePt t="81952" x="5956300" y="6083300"/>
          <p14:tracePt t="81968" x="5727700" y="6076950"/>
          <p14:tracePt t="81985" x="5518150" y="6076950"/>
          <p14:tracePt t="82001" x="5327650" y="6064250"/>
          <p14:tracePt t="82019" x="5194300" y="6013450"/>
          <p14:tracePt t="82035" x="5099050" y="5981700"/>
          <p14:tracePt t="82051" x="5035550" y="5962650"/>
          <p14:tracePt t="82068" x="4984750" y="5962650"/>
          <p14:tracePt t="82085" x="4895850" y="5956300"/>
          <p14:tracePt t="82101" x="4673600" y="5956300"/>
          <p14:tracePt t="82118" x="4565650" y="5949950"/>
          <p14:tracePt t="82135" x="4495800" y="5937250"/>
          <p14:tracePt t="82152" x="4432300" y="5930900"/>
          <p14:tracePt t="82168" x="4387850" y="5930900"/>
          <p14:tracePt t="82185" x="4368800" y="5930900"/>
          <p14:tracePt t="82201" x="4349750" y="5930900"/>
          <p14:tracePt t="82218" x="4305300" y="5937250"/>
          <p14:tracePt t="82235" x="4216400" y="5962650"/>
          <p14:tracePt t="82252" x="4133850" y="5969000"/>
          <p14:tracePt t="82268" x="4083050" y="5994400"/>
          <p14:tracePt t="82286" x="4044950" y="6013450"/>
          <p14:tracePt t="82302" x="3956050" y="6089650"/>
          <p14:tracePt t="82318" x="3879850" y="6165850"/>
          <p14:tracePt t="82335" x="3797300" y="6248400"/>
          <p14:tracePt t="82352" x="3746500" y="6267450"/>
          <p14:tracePt t="82368" x="3733800" y="6267450"/>
          <p14:tracePt t="82455" x="3733800" y="6254750"/>
          <p14:tracePt t="82461" x="3733800" y="6235700"/>
          <p14:tracePt t="82470" x="3733800" y="6223000"/>
          <p14:tracePt t="82485" x="3740150" y="6203950"/>
          <p14:tracePt t="82502" x="3803650" y="6115050"/>
          <p14:tracePt t="82518" x="3829050" y="6064250"/>
          <p14:tracePt t="82535" x="3867150" y="6038850"/>
          <p14:tracePt t="82552" x="3898900" y="6026150"/>
          <p14:tracePt t="82569" x="3968750" y="6000750"/>
          <p14:tracePt t="82585" x="4019550" y="5994400"/>
          <p14:tracePt t="82602" x="4025900" y="5994400"/>
          <p14:tracePt t="82646" x="4032250" y="5988050"/>
          <p14:tracePt t="82654" x="4044950" y="5988050"/>
          <p14:tracePt t="82669" x="4070350" y="5981700"/>
          <p14:tracePt t="82685" x="4133850" y="5969000"/>
          <p14:tracePt t="82702" x="4203700" y="5956300"/>
          <p14:tracePt t="82718" x="4241800" y="5949950"/>
          <p14:tracePt t="82735" x="4298950" y="5930900"/>
          <p14:tracePt t="82752" x="4343400" y="5924550"/>
          <p14:tracePt t="82768" x="4375150" y="5924550"/>
          <p14:tracePt t="82785" x="4425950" y="5899150"/>
          <p14:tracePt t="82802" x="4451350" y="5886450"/>
          <p14:tracePt t="82819" x="4464050" y="5873750"/>
          <p14:tracePt t="82835" x="4470400" y="5861050"/>
          <p14:tracePt t="82852" x="4483100" y="5835650"/>
          <p14:tracePt t="82853" x="4489450" y="5822950"/>
          <p14:tracePt t="82869" x="4502150" y="5803900"/>
          <p14:tracePt t="82885" x="4514850" y="5784850"/>
          <p14:tracePt t="82902" x="4521200" y="5778500"/>
          <p14:tracePt t="82998" x="4533900" y="5765800"/>
          <p14:tracePt t="83009" x="4546600" y="5740400"/>
          <p14:tracePt t="83014" x="4572000" y="5715000"/>
          <p14:tracePt t="83026" x="4591050" y="5689600"/>
          <p14:tracePt t="83036" x="4603750" y="5676900"/>
          <p14:tracePt t="83052" x="4686300" y="5581650"/>
          <p14:tracePt t="83069" x="4794250" y="5511800"/>
          <p14:tracePt t="83085" x="4902200" y="5454650"/>
          <p14:tracePt t="83102" x="5060950" y="5365750"/>
          <p14:tracePt t="83119" x="5149850" y="5270500"/>
          <p14:tracePt t="83135" x="5213350" y="5168900"/>
          <p14:tracePt t="83152" x="5302250" y="5054600"/>
          <p14:tracePt t="83169" x="5454650" y="4965700"/>
          <p14:tracePt t="83185" x="5695950" y="4870450"/>
          <p14:tracePt t="83202" x="5943600" y="4749800"/>
          <p14:tracePt t="83219" x="6115050" y="4648200"/>
          <p14:tracePt t="83235" x="6235700" y="4546600"/>
          <p14:tracePt t="83252" x="6337300" y="4445000"/>
          <p14:tracePt t="83269" x="6445250" y="4337050"/>
          <p14:tracePt t="83286" x="6565900" y="4235450"/>
          <p14:tracePt t="83302" x="6845300" y="4076700"/>
          <p14:tracePt t="83319" x="7010400" y="3975100"/>
          <p14:tracePt t="83335" x="7137400" y="3898900"/>
          <p14:tracePt t="83352" x="7283450" y="3810000"/>
          <p14:tracePt t="83369" x="7429500" y="3670300"/>
          <p14:tracePt t="83385" x="7562850" y="3562350"/>
          <p14:tracePt t="83402" x="7689850" y="3467100"/>
          <p14:tracePt t="83419" x="7753350" y="3429000"/>
          <p14:tracePt t="83436" x="7772400" y="3409950"/>
          <p14:tracePt t="83452" x="7772400" y="3403600"/>
          <p14:tracePt t="83469" x="7772400" y="3390900"/>
          <p14:tracePt t="83470" x="7772400" y="3378200"/>
          <p14:tracePt t="83485" x="7785100" y="3333750"/>
          <p14:tracePt t="83502" x="7785100" y="3321050"/>
          <p14:tracePt t="83519" x="7791450" y="3314700"/>
          <p14:tracePt t="97166" x="7759700" y="3295650"/>
          <p14:tracePt t="97175" x="7715250" y="3282950"/>
          <p14:tracePt t="97183" x="7664450" y="3251200"/>
          <p14:tracePt t="97190" x="7626350" y="3225800"/>
          <p14:tracePt t="97207" x="7575550" y="3194050"/>
          <p14:tracePt t="97224" x="7556500" y="3194050"/>
          <p14:tracePt t="97240" x="7537450" y="3206750"/>
          <p14:tracePt t="97257" x="7499350" y="3263900"/>
          <p14:tracePt t="97273" x="7467600" y="3308350"/>
          <p14:tracePt t="97290" x="7448550" y="3314700"/>
          <p14:tracePt t="97307" x="7429500" y="3327400"/>
          <p14:tracePt t="97323" x="7366000" y="3422650"/>
          <p14:tracePt t="97340" x="7277100" y="3670300"/>
          <p14:tracePt t="97357" x="7118350" y="4127500"/>
          <p14:tracePt t="97358" x="7035800" y="4387850"/>
          <p14:tracePt t="97373" x="6832600" y="4851400"/>
          <p14:tracePt t="97390" x="6724650" y="5118100"/>
          <p14:tracePt t="97407" x="6699250" y="5219700"/>
          <p14:tracePt t="97423" x="6699250" y="5238750"/>
          <p14:tracePt t="97440" x="6699250" y="5257800"/>
          <p14:tracePt t="97457" x="6699250" y="5308600"/>
          <p14:tracePt t="97473" x="6692900" y="5378450"/>
          <p14:tracePt t="97490" x="6667500" y="5410200"/>
          <p14:tracePt t="97507" x="6629400" y="5454650"/>
          <p14:tracePt t="97523" x="6616700" y="5467350"/>
          <p14:tracePt t="97540" x="6591300" y="5511800"/>
          <p14:tracePt t="97557" x="6553200" y="5600700"/>
          <p14:tracePt t="97573" x="6451600" y="5791200"/>
          <p14:tracePt t="97590" x="6375400" y="5905500"/>
          <p14:tracePt t="97607" x="6311900" y="5994400"/>
          <p14:tracePt t="97624" x="6286500" y="6026150"/>
          <p14:tracePt t="97694" x="6273800" y="6026150"/>
          <p14:tracePt t="97702" x="6254750" y="6019800"/>
          <p14:tracePt t="97712" x="6248400" y="6013450"/>
          <p14:tracePt t="97723" x="6242050" y="6007100"/>
          <p14:tracePt t="97765" x="6235700" y="6007100"/>
          <p14:tracePt t="97774" x="6223000" y="6007100"/>
          <p14:tracePt t="97783" x="6178550" y="6007100"/>
          <p14:tracePt t="97790" x="6146800" y="6007100"/>
          <p14:tracePt t="97807" x="6057900" y="6007100"/>
          <p14:tracePt t="97824" x="5988050" y="6007100"/>
          <p14:tracePt t="97841" x="5956300" y="6007100"/>
          <p14:tracePt t="97886" x="5943600" y="6000750"/>
          <p14:tracePt t="97896" x="5943600" y="5994400"/>
          <p14:tracePt t="97907" x="5943600" y="5981700"/>
          <p14:tracePt t="97923" x="5943600" y="5969000"/>
          <p14:tracePt t="97940" x="5943600" y="5937250"/>
          <p14:tracePt t="97958" x="5930900" y="5880100"/>
          <p14:tracePt t="97974" x="5899150" y="5772150"/>
          <p14:tracePt t="97990" x="5880100" y="5740400"/>
          <p14:tracePt t="98007" x="5867400" y="5727700"/>
          <p14:tracePt t="98024" x="5854700" y="5727700"/>
          <p14:tracePt t="98040" x="5835650" y="5715000"/>
          <p14:tracePt t="98057" x="5810250" y="5695950"/>
          <p14:tracePt t="98073" x="5784850" y="5683250"/>
          <p14:tracePt t="98090" x="5778500" y="5676900"/>
          <p14:tracePt t="98142" x="5784850" y="5664200"/>
          <p14:tracePt t="98152" x="5791200" y="5651500"/>
          <p14:tracePt t="98159" x="5829300" y="5613400"/>
          <p14:tracePt t="98174" x="5975350" y="5549900"/>
          <p14:tracePt t="98190" x="6235700" y="5441950"/>
          <p14:tracePt t="98207" x="6584950" y="5327650"/>
          <p14:tracePt t="98224" x="6927850" y="5238750"/>
          <p14:tracePt t="98240" x="7099300" y="5194300"/>
          <p14:tracePt t="98257" x="7207250" y="5175250"/>
          <p14:tracePt t="98273" x="7289800" y="5168900"/>
          <p14:tracePt t="98290" x="7346950" y="5162550"/>
          <p14:tracePt t="98307" x="7372350" y="5156200"/>
          <p14:tracePt t="98429" x="7378700" y="5149850"/>
          <p14:tracePt t="98449" x="7372350" y="5137150"/>
          <p14:tracePt t="98470" x="7359650" y="5137150"/>
          <p14:tracePt t="98482" x="7346950" y="5137150"/>
          <p14:tracePt t="98486" x="7321550" y="5124450"/>
          <p14:tracePt t="98496" x="7283450" y="5124450"/>
          <p14:tracePt t="98507" x="7239000" y="5124450"/>
          <p14:tracePt t="98524" x="7092950" y="5124450"/>
          <p14:tracePt t="98541" x="6889750" y="5124450"/>
          <p14:tracePt t="98557" x="6642100" y="5124450"/>
          <p14:tracePt t="98574" x="6248400" y="5143500"/>
          <p14:tracePt t="98590" x="5975350" y="5181600"/>
          <p14:tracePt t="98607" x="5664200" y="5207000"/>
          <p14:tracePt t="98624" x="5416550" y="5226050"/>
          <p14:tracePt t="98640" x="5238750" y="5226050"/>
          <p14:tracePt t="98657" x="5130800" y="5232400"/>
          <p14:tracePt t="98674" x="5029200" y="5251450"/>
          <p14:tracePt t="98690" x="4953000" y="5283200"/>
          <p14:tracePt t="98707" x="4832350" y="5334000"/>
          <p14:tracePt t="98724" x="4654550" y="5391150"/>
          <p14:tracePt t="98740" x="4489450" y="5435600"/>
          <p14:tracePt t="98757" x="4356100" y="5492750"/>
          <p14:tracePt t="98774" x="4311650" y="5511800"/>
          <p14:tracePt t="98846" x="4305300" y="5511800"/>
          <p14:tracePt t="98870" x="4292600" y="5499100"/>
          <p14:tracePt t="98882" x="4292600" y="5461000"/>
          <p14:tracePt t="98886" x="4286250" y="5397500"/>
          <p14:tracePt t="98896" x="4273550" y="5346700"/>
          <p14:tracePt t="98907" x="4248150" y="5270500"/>
          <p14:tracePt t="98924" x="4216400" y="5130800"/>
          <p14:tracePt t="98941" x="4178300" y="4984750"/>
          <p14:tracePt t="98957" x="4171950" y="4800600"/>
          <p14:tracePt t="98974" x="4171950" y="4686300"/>
          <p14:tracePt t="98991" x="4171950" y="4603750"/>
          <p14:tracePt t="99007" x="4171950" y="4540250"/>
          <p14:tracePt t="99024" x="4171950" y="4502150"/>
          <p14:tracePt t="99094" x="4184650" y="4527550"/>
          <p14:tracePt t="99102" x="4197350" y="4552950"/>
          <p14:tracePt t="99110" x="4216400" y="4591050"/>
          <p14:tracePt t="99124" x="4241800" y="4635500"/>
          <p14:tracePt t="99141" x="4298950" y="4756150"/>
          <p14:tracePt t="99157" x="4381500" y="4864100"/>
          <p14:tracePt t="99174" x="4521200" y="4984750"/>
          <p14:tracePt t="99190" x="4578350" y="4997450"/>
          <p14:tracePt t="99207" x="4616450" y="4997450"/>
          <p14:tracePt t="99224" x="4641850" y="4997450"/>
          <p14:tracePt t="99241" x="4667250" y="4991100"/>
          <p14:tracePt t="99257" x="4679950" y="4972050"/>
          <p14:tracePt t="99274" x="4724400" y="4927600"/>
          <p14:tracePt t="99291" x="4781550" y="4851400"/>
          <p14:tracePt t="99307" x="4838700" y="4781550"/>
          <p14:tracePt t="99324" x="4914900" y="4724400"/>
          <p14:tracePt t="99341" x="4965700" y="4699000"/>
          <p14:tracePt t="99342" x="4978400" y="4686300"/>
          <p14:tracePt t="99357" x="5016500" y="4660900"/>
          <p14:tracePt t="99374" x="5054600" y="4622800"/>
          <p14:tracePt t="99391" x="5118100" y="4552950"/>
          <p14:tracePt t="99407" x="5213350" y="4457700"/>
          <p14:tracePt t="99424" x="5365750" y="4318000"/>
          <p14:tracePt t="99441" x="5537200" y="4197350"/>
          <p14:tracePt t="99457" x="5695950" y="4133850"/>
          <p14:tracePt t="99474" x="5842000" y="4102100"/>
          <p14:tracePt t="99491" x="6000750" y="4051300"/>
          <p14:tracePt t="99507" x="6121400" y="4000500"/>
          <p14:tracePt t="99524" x="6254750" y="3968750"/>
          <p14:tracePt t="99541" x="6350000" y="3930650"/>
          <p14:tracePt t="99557" x="6477000" y="3873500"/>
          <p14:tracePt t="99574" x="6591300" y="3841750"/>
          <p14:tracePt t="99591" x="6731000" y="3822700"/>
          <p14:tracePt t="99607" x="6864350" y="3797300"/>
          <p14:tracePt t="99624" x="6991350" y="3765550"/>
          <p14:tracePt t="99641" x="7086600" y="3702050"/>
          <p14:tracePt t="99657" x="7207250" y="3638550"/>
          <p14:tracePt t="99674" x="7296150" y="3600450"/>
          <p14:tracePt t="99691" x="7391400" y="3568700"/>
          <p14:tracePt t="99708" x="7499350" y="3562350"/>
          <p14:tracePt t="99709" x="7556500" y="3556000"/>
          <p14:tracePt t="99724" x="7607300" y="3549650"/>
          <p14:tracePt t="99725" x="7664450" y="3536950"/>
          <p14:tracePt t="99741" x="7721600" y="3530600"/>
          <p14:tracePt t="99758" x="7880350" y="3530600"/>
          <p14:tracePt t="99774" x="7975600" y="3530600"/>
          <p14:tracePt t="99791" x="8051800" y="3530600"/>
          <p14:tracePt t="99807" x="8096250" y="3530600"/>
          <p14:tracePt t="99824" x="8128000" y="3530600"/>
          <p14:tracePt t="99841" x="8166100" y="3524250"/>
          <p14:tracePt t="99858" x="8274050" y="3524250"/>
          <p14:tracePt t="99874" x="8464550" y="3524250"/>
          <p14:tracePt t="99891" x="8705850" y="3524250"/>
          <p14:tracePt t="99908" x="8870950" y="3524250"/>
          <p14:tracePt t="99924" x="8953500" y="3524250"/>
          <p14:tracePt t="99941" x="8985250" y="3524250"/>
          <p14:tracePt t="99958" x="9010650" y="3524250"/>
          <p14:tracePt t="99974" x="9023350" y="3524250"/>
          <p14:tracePt t="99991" x="9036050" y="3524250"/>
          <p14:tracePt t="100008" x="9048750" y="3524250"/>
          <p14:tracePt t="100041" x="9061450" y="3524250"/>
          <p14:tracePt t="100058" x="9067800" y="3524250"/>
          <p14:tracePt t="100074" x="9080500" y="3524250"/>
          <p14:tracePt t="100091" x="9105900" y="3524250"/>
          <p14:tracePt t="100254" x="9099550" y="3524250"/>
          <p14:tracePt t="100270" x="9093200" y="3524250"/>
          <p14:tracePt t="100286" x="9086850" y="3524250"/>
          <p14:tracePt t="100296" x="9074150" y="3524250"/>
          <p14:tracePt t="100302" x="9067800" y="3524250"/>
          <p14:tracePt t="100309" x="9048750" y="3524250"/>
          <p14:tracePt t="100324" x="9029700" y="3524250"/>
          <p14:tracePt t="100341" x="9004300" y="3524250"/>
          <p14:tracePt t="100358" x="8959850" y="3524250"/>
          <p14:tracePt t="100374" x="8902700" y="3524250"/>
          <p14:tracePt t="100391" x="8845550" y="3530600"/>
          <p14:tracePt t="100408" x="8801100" y="3543300"/>
          <p14:tracePt t="100425" x="8775700" y="3556000"/>
          <p14:tracePt t="100441" x="8769350" y="3562350"/>
          <p14:tracePt t="100458" x="8763000" y="3562350"/>
          <p14:tracePt t="100474" x="8731250" y="3562350"/>
          <p14:tracePt t="100491" x="8686800" y="3562350"/>
          <p14:tracePt t="100508" x="8655050" y="3543300"/>
          <p14:tracePt t="100524" x="8636000" y="3543300"/>
          <p14:tracePt t="101879" x="8629650" y="3530600"/>
          <p14:tracePt t="101886" x="8597900" y="3524250"/>
          <p14:tracePt t="101893" x="8509000" y="3524250"/>
          <p14:tracePt t="101908" x="8407400" y="3524250"/>
          <p14:tracePt t="101925" x="8204200" y="3530600"/>
          <p14:tracePt t="101942" x="7994650" y="3594100"/>
          <p14:tracePt t="101958" x="7880350" y="3632200"/>
          <p14:tracePt t="101975" x="7734300" y="3670300"/>
          <p14:tracePt t="101992" x="7556500" y="3721100"/>
          <p14:tracePt t="102008" x="7200900" y="3797300"/>
          <p14:tracePt t="102025" x="6718300" y="3879850"/>
          <p14:tracePt t="102042" x="6419850" y="3924300"/>
          <p14:tracePt t="102058" x="6242050" y="3956050"/>
          <p14:tracePt t="102075" x="6153150" y="3962400"/>
          <p14:tracePt t="102092" x="6057900" y="3987800"/>
          <p14:tracePt t="102108" x="5924550" y="4032250"/>
          <p14:tracePt t="102125" x="5715000" y="4140200"/>
          <p14:tracePt t="102142" x="5454650" y="4235450"/>
          <p14:tracePt t="102159" x="5340350" y="4286250"/>
          <p14:tracePt t="102175" x="5314950" y="4292600"/>
          <p14:tracePt t="102192" x="5314950" y="4305300"/>
          <p14:tracePt t="102208" x="5295900" y="4337050"/>
          <p14:tracePt t="102225" x="5257800" y="4406900"/>
          <p14:tracePt t="102242" x="5200650" y="4508500"/>
          <p14:tracePt t="102258" x="5130800" y="4578350"/>
          <p14:tracePt t="102275" x="5105400" y="4603750"/>
          <p14:tracePt t="102292" x="5099050" y="4610100"/>
          <p14:tracePt t="102325" x="5099050" y="4622800"/>
          <p14:tracePt t="102342" x="5092700" y="4711700"/>
          <p14:tracePt t="102359" x="5080000" y="4775200"/>
          <p14:tracePt t="102375" x="5060950" y="4800600"/>
          <p14:tracePt t="102392" x="5048250" y="4806950"/>
          <p14:tracePt t="102462" x="5048250" y="4813300"/>
          <p14:tracePt t="102486" x="5048250" y="4819650"/>
          <p14:tracePt t="102590" x="5048250" y="4826000"/>
          <p14:tracePt t="102598" x="5048250" y="4838700"/>
          <p14:tracePt t="102608" x="5048250" y="4851400"/>
          <p14:tracePt t="102625" x="5048250" y="4870450"/>
          <p14:tracePt t="102642" x="5048250" y="4883150"/>
          <p14:tracePt t="102683" x="5048250" y="4889500"/>
          <p14:tracePt t="102694" x="5048250" y="4902200"/>
          <p14:tracePt t="102711" x="5048250" y="4914900"/>
          <p14:tracePt t="102727" x="5048250" y="4921250"/>
          <p14:tracePt t="103334" x="5054600" y="4921250"/>
          <p14:tracePt t="103342" x="5067300" y="4921250"/>
          <p14:tracePt t="103367" x="5067300" y="4914900"/>
          <p14:tracePt t="103384" x="5073650" y="4914900"/>
          <p14:tracePt t="103390" x="5073650" y="4908550"/>
          <p14:tracePt t="103401" x="5086350" y="4895850"/>
          <p14:tracePt t="103409" x="5105400" y="4889500"/>
          <p14:tracePt t="103425" x="5156200" y="4870450"/>
          <p14:tracePt t="103442" x="5232400" y="4845050"/>
          <p14:tracePt t="103459" x="5321300" y="4806950"/>
          <p14:tracePt t="103476" x="5422900" y="4762500"/>
          <p14:tracePt t="103492" x="5492750" y="4711700"/>
          <p14:tracePt t="103493" x="5530850" y="4686300"/>
          <p14:tracePt t="103509" x="5568950" y="4667250"/>
          <p14:tracePt t="103525" x="5721350" y="4584700"/>
          <p14:tracePt t="103544" x="5791200" y="4552950"/>
          <p14:tracePt t="103559" x="5994400" y="4457700"/>
          <p14:tracePt t="103575" x="6134100" y="4394200"/>
          <p14:tracePt t="103592" x="6273800" y="4324350"/>
          <p14:tracePt t="103609" x="6400800" y="4254500"/>
          <p14:tracePt t="103625" x="6540500" y="4178300"/>
          <p14:tracePt t="103642" x="6718300" y="4102100"/>
          <p14:tracePt t="103659" x="6978650" y="4013200"/>
          <p14:tracePt t="103675" x="7219950" y="3949700"/>
          <p14:tracePt t="103692" x="7385050" y="3930650"/>
          <p14:tracePt t="103693" x="7442200" y="3911600"/>
          <p14:tracePt t="103709" x="7493000" y="3892550"/>
          <p14:tracePt t="103726" x="7683500" y="3829050"/>
          <p14:tracePt t="103742" x="7823200" y="3803650"/>
          <p14:tracePt t="103759" x="8001000" y="3784600"/>
          <p14:tracePt t="103775" x="8147050" y="3765550"/>
          <p14:tracePt t="103792" x="8261350" y="3721100"/>
          <p14:tracePt t="103809" x="8362950" y="3689350"/>
          <p14:tracePt t="103825" x="8470900" y="3670300"/>
          <p14:tracePt t="103842" x="8610600" y="3644900"/>
          <p14:tracePt t="103859" x="8756650" y="3632200"/>
          <p14:tracePt t="103877" x="8877300" y="3606800"/>
          <p14:tracePt t="103880" x="8909050" y="3594100"/>
          <p14:tracePt t="103892" x="8928100" y="3594100"/>
          <p14:tracePt t="103909" x="8978900" y="3575050"/>
          <p14:tracePt t="103926" x="9086850" y="3568700"/>
          <p14:tracePt t="104216" x="9099550" y="3594100"/>
          <p14:tracePt t="104222" x="8985250" y="3625850"/>
          <p14:tracePt t="104232" x="8890000" y="3638550"/>
          <p14:tracePt t="104242" x="8705850" y="3683000"/>
          <p14:tracePt t="104259" x="8261350" y="3790950"/>
          <p14:tracePt t="104276" x="7810500" y="3854450"/>
          <p14:tracePt t="104292" x="7391400" y="3930650"/>
          <p14:tracePt t="104309" x="7112000" y="3975100"/>
          <p14:tracePt t="104326" x="6800850" y="4025900"/>
          <p14:tracePt t="104343" x="6667500" y="4070350"/>
          <p14:tracePt t="104359" x="6527800" y="4159250"/>
          <p14:tracePt t="104376" x="6324600" y="4254500"/>
          <p14:tracePt t="104392" x="6051550" y="4356100"/>
          <p14:tracePt t="104409" x="5810250" y="4476750"/>
          <p14:tracePt t="104426" x="5588000" y="4572000"/>
          <p14:tracePt t="104442" x="5473700" y="4629150"/>
          <p14:tracePt t="104459" x="5397500" y="4667250"/>
          <p14:tracePt t="104476" x="5346700" y="4699000"/>
          <p14:tracePt t="104493" x="5283200" y="4724400"/>
          <p14:tracePt t="104509" x="5232400" y="4749800"/>
          <p14:tracePt t="104526" x="5181600" y="4768850"/>
          <p14:tracePt t="104542" x="5168900" y="4781550"/>
          <p14:tracePt t="104559" x="5162550" y="4781550"/>
          <p14:tracePt t="104592" x="5156200" y="4787900"/>
          <p14:tracePt t="104609" x="5124450" y="4813300"/>
          <p14:tracePt t="104626" x="5099050" y="4845050"/>
          <p14:tracePt t="104642" x="5041900" y="4883150"/>
          <p14:tracePt t="104659" x="5003800" y="4921250"/>
          <p14:tracePt t="104661" x="4997450" y="4927600"/>
          <p14:tracePt t="104676" x="4991100" y="4933950"/>
          <p14:tracePt t="104692" x="4978400" y="4946650"/>
          <p14:tracePt t="104846" x="4984750" y="4940300"/>
          <p14:tracePt t="104854" x="5010150" y="4921250"/>
          <p14:tracePt t="104863" x="5029200" y="4914900"/>
          <p14:tracePt t="104877" x="5048250" y="4895850"/>
          <p14:tracePt t="104893" x="5111750" y="4864100"/>
          <p14:tracePt t="104909" x="5194300" y="4819650"/>
          <p14:tracePt t="104926" x="5353050" y="4724400"/>
          <p14:tracePt t="104943" x="5441950" y="4648200"/>
          <p14:tracePt t="104959" x="5549900" y="4559300"/>
          <p14:tracePt t="104976" x="5657850" y="4489450"/>
          <p14:tracePt t="104993" x="5765800" y="4406900"/>
          <p14:tracePt t="105009" x="5873750" y="4349750"/>
          <p14:tracePt t="105026" x="5981700" y="4279900"/>
          <p14:tracePt t="105043" x="6096000" y="4216400"/>
          <p14:tracePt t="105059" x="6210300" y="4159250"/>
          <p14:tracePt t="105076" x="6305550" y="4114800"/>
          <p14:tracePt t="105093" x="6438900" y="4070350"/>
          <p14:tracePt t="105109" x="6527800" y="4038600"/>
          <p14:tracePt t="105126" x="6673850" y="3994150"/>
          <p14:tracePt t="105143" x="6769100" y="3962400"/>
          <p14:tracePt t="105159" x="6902450" y="3917950"/>
          <p14:tracePt t="105176" x="7029450" y="3892550"/>
          <p14:tracePt t="105193" x="7181850" y="3867150"/>
          <p14:tracePt t="105209" x="7321550" y="3835400"/>
          <p14:tracePt t="105226" x="7461250" y="3810000"/>
          <p14:tracePt t="105243" x="7588250" y="3784600"/>
          <p14:tracePt t="105259" x="7721600" y="3778250"/>
          <p14:tracePt t="105276" x="7867650" y="3771900"/>
          <p14:tracePt t="105293" x="8020050" y="3771900"/>
          <p14:tracePt t="105309" x="8147050" y="3771900"/>
          <p14:tracePt t="105326" x="8210550" y="3765550"/>
          <p14:tracePt t="105343" x="8299450" y="3752850"/>
          <p14:tracePt t="105360" x="8432800" y="3752850"/>
          <p14:tracePt t="105376" x="8674100" y="3752850"/>
          <p14:tracePt t="105393" x="8934450" y="3752850"/>
          <p14:tracePt t="105409" x="9093200" y="3740150"/>
          <p14:tracePt t="105881" x="9124950" y="3702050"/>
          <p14:tracePt t="105886" x="9067800" y="3714750"/>
          <p14:tracePt t="105895" x="8966200" y="3746500"/>
          <p14:tracePt t="105910" x="8686800" y="3829050"/>
          <p14:tracePt t="105926" x="8343900" y="3930650"/>
          <p14:tracePt t="105943" x="8064500" y="4013200"/>
          <p14:tracePt t="105960" x="7867650" y="4064000"/>
          <p14:tracePt t="105976" x="7696200" y="4127500"/>
          <p14:tracePt t="105993" x="7512050" y="4171950"/>
          <p14:tracePt t="106010" x="7264400" y="4248150"/>
          <p14:tracePt t="106026" x="7061200" y="4298950"/>
          <p14:tracePt t="106043" x="6889750" y="4311650"/>
          <p14:tracePt t="106059" x="6762750" y="4330700"/>
          <p14:tracePt t="106061" x="6718300" y="4337050"/>
          <p14:tracePt t="106077" x="6686550" y="4343400"/>
          <p14:tracePt t="106093" x="6635750" y="4368800"/>
          <p14:tracePt t="106110" x="6508750" y="4425950"/>
          <p14:tracePt t="106126" x="6381750" y="4470400"/>
          <p14:tracePt t="106143" x="6242050" y="4508500"/>
          <p14:tracePt t="106160" x="6108700" y="4527550"/>
          <p14:tracePt t="106176" x="6007100" y="4533900"/>
          <p14:tracePt t="106193" x="5918200" y="4540250"/>
          <p14:tracePt t="106210" x="5861050" y="4565650"/>
          <p14:tracePt t="106226" x="5803900" y="4591050"/>
          <p14:tracePt t="106243" x="5727700" y="4629150"/>
          <p14:tracePt t="106260" x="5651500" y="4679950"/>
          <p14:tracePt t="106277" x="5575300" y="4705350"/>
          <p14:tracePt t="106293" x="5537200" y="4705350"/>
          <p14:tracePt t="106334" x="5524500" y="4705350"/>
          <p14:tracePt t="106343" x="5518150" y="4705350"/>
          <p14:tracePt t="106360" x="5499100" y="4711700"/>
          <p14:tracePt t="106376" x="5467350" y="4718050"/>
          <p14:tracePt t="106393" x="5448300" y="4718050"/>
          <p14:tracePt t="106410" x="5429250" y="4718050"/>
          <p14:tracePt t="106426" x="5416550" y="4718050"/>
          <p14:tracePt t="106443" x="5384800" y="4718050"/>
          <p14:tracePt t="106460" x="5359400" y="4718050"/>
          <p14:tracePt t="106461" x="5340350" y="4718050"/>
          <p14:tracePt t="106477" x="5321300" y="4718050"/>
          <p14:tracePt t="106493" x="5295900" y="4718050"/>
          <p14:tracePt t="106510" x="5276850" y="4730750"/>
          <p14:tracePt t="106527" x="5270500" y="4730750"/>
          <p14:tracePt t="106568" x="5257800" y="4730750"/>
          <p14:tracePt t="106576" x="5251450" y="4730750"/>
          <p14:tracePt t="106593" x="5226050" y="4730750"/>
          <p14:tracePt t="106610" x="5181600" y="4730750"/>
          <p14:tracePt t="106627" x="5137150" y="4718050"/>
          <p14:tracePt t="106643" x="5118100" y="4705350"/>
          <p14:tracePt t="106660" x="5105400" y="4699000"/>
          <p14:tracePt t="106661" x="5099050" y="4686300"/>
          <p14:tracePt t="106677" x="5080000" y="4679950"/>
          <p14:tracePt t="106693" x="5016500" y="4641850"/>
          <p14:tracePt t="106710" x="4889500" y="4597400"/>
          <p14:tracePt t="106726" x="4845050" y="4584700"/>
          <p14:tracePt t="106743" x="4813300" y="4565650"/>
          <p14:tracePt t="106760" x="4806950" y="4565650"/>
          <p14:tracePt t="106777" x="4794250" y="4565650"/>
          <p14:tracePt t="106793" x="4768850" y="4559300"/>
          <p14:tracePt t="106810" x="4730750" y="4540250"/>
          <p14:tracePt t="106826" x="4711700" y="4533900"/>
          <p14:tracePt t="106843" x="4699000" y="4527550"/>
          <p14:tracePt t="106877" x="4692650" y="4527550"/>
          <p14:tracePt t="106893" x="4679950" y="4521200"/>
          <p14:tracePt t="106910" x="4572000" y="4521200"/>
          <p14:tracePt t="106927" x="4508500" y="4514850"/>
          <p14:tracePt t="106943" x="4476750" y="4508500"/>
          <p14:tracePt t="106960" x="4464050" y="4502150"/>
          <p14:tracePt t="107158" x="4489450" y="4502150"/>
          <p14:tracePt t="107166" x="4527550" y="4508500"/>
          <p14:tracePt t="107177" x="4572000" y="4521200"/>
          <p14:tracePt t="107193" x="4648200" y="4521200"/>
          <p14:tracePt t="107210" x="4743450" y="4521200"/>
          <p14:tracePt t="107227" x="4826000" y="4521200"/>
          <p14:tracePt t="107244" x="4914900" y="4521200"/>
          <p14:tracePt t="107260" x="4984750" y="4521200"/>
          <p14:tracePt t="107277" x="5092700" y="4521200"/>
          <p14:tracePt t="107279" x="5137150" y="4521200"/>
          <p14:tracePt t="107293" x="5238750" y="4514850"/>
          <p14:tracePt t="107310" x="5334000" y="4508500"/>
          <p14:tracePt t="107327" x="5391150" y="4495800"/>
          <p14:tracePt t="107343" x="5422900" y="4495800"/>
          <p14:tracePt t="107462" x="5429250" y="4495800"/>
          <p14:tracePt t="107482" x="5422900" y="4508500"/>
          <p14:tracePt t="107494" x="5422900" y="4514850"/>
          <p14:tracePt t="107510" x="5422900" y="4527550"/>
          <p14:tracePt t="107527" x="5422900" y="4533900"/>
          <p14:tracePt t="107560" x="5422900" y="4546600"/>
          <p14:tracePt t="107654" x="5429250" y="4552950"/>
          <p14:tracePt t="107679" x="5441950" y="4546600"/>
          <p14:tracePt t="107688" x="5448300" y="4546600"/>
          <p14:tracePt t="107693" x="5454650" y="4540250"/>
          <p14:tracePt t="107710" x="5480050" y="4521200"/>
          <p14:tracePt t="107727" x="5505450" y="4502150"/>
          <p14:tracePt t="107743" x="5543550" y="4476750"/>
          <p14:tracePt t="107760" x="5575300" y="4445000"/>
          <p14:tracePt t="107777" x="5626100" y="4413250"/>
          <p14:tracePt t="107794" x="5676900" y="4394200"/>
          <p14:tracePt t="107810" x="5715000" y="4375150"/>
          <p14:tracePt t="107827" x="5753100" y="4362450"/>
          <p14:tracePt t="107844" x="5772150" y="4349750"/>
          <p14:tracePt t="107860" x="5822950" y="4330700"/>
          <p14:tracePt t="107877" x="5867400" y="4311650"/>
          <p14:tracePt t="107878" x="5905500" y="4292600"/>
          <p14:tracePt t="107893" x="5981700" y="4267200"/>
          <p14:tracePt t="107910" x="6045200" y="4229100"/>
          <p14:tracePt t="107927" x="6108700" y="4197350"/>
          <p14:tracePt t="107944" x="6178550" y="4171950"/>
          <p14:tracePt t="107960" x="6261100" y="4127500"/>
          <p14:tracePt t="107977" x="6343650" y="4102100"/>
          <p14:tracePt t="107994" x="6419850" y="4076700"/>
          <p14:tracePt t="108010" x="6477000" y="4044950"/>
          <p14:tracePt t="108027" x="6527800" y="4025900"/>
          <p14:tracePt t="108044" x="6553200" y="4013200"/>
          <p14:tracePt t="108061" x="6591300" y="4006850"/>
          <p14:tracePt t="108077" x="6654800" y="3994150"/>
          <p14:tracePt t="108094" x="6800850" y="3981450"/>
          <p14:tracePt t="108110" x="6883400" y="3956050"/>
          <p14:tracePt t="108127" x="6940550" y="3937000"/>
          <p14:tracePt t="108144" x="6965950" y="3911600"/>
          <p14:tracePt t="108160" x="6978650" y="3905250"/>
          <p14:tracePt t="108177" x="6997700" y="3898900"/>
          <p14:tracePt t="108302" x="6997700" y="3911600"/>
          <p14:tracePt t="108310" x="6991350" y="3924300"/>
          <p14:tracePt t="108327" x="6953250" y="3968750"/>
          <p14:tracePt t="108344" x="6934200" y="3994150"/>
          <p14:tracePt t="108360" x="6915150" y="4019550"/>
          <p14:tracePt t="108377" x="6915150" y="4032250"/>
          <p14:tracePt t="108394" x="6915150" y="4044950"/>
          <p14:tracePt t="108410" x="6915150" y="4064000"/>
          <p14:tracePt t="108427" x="6915150" y="4095750"/>
          <p14:tracePt t="108444" x="6915150" y="4108450"/>
          <p14:tracePt t="108461" x="6915150" y="4127500"/>
          <p14:tracePt t="108726" x="6902450" y="4133850"/>
          <p14:tracePt t="108774" x="6896100" y="4133850"/>
          <p14:tracePt t="108790" x="6883400" y="4133850"/>
          <p14:tracePt t="108802" x="6864350" y="4133850"/>
          <p14:tracePt t="108806" x="6851650" y="4133850"/>
          <p14:tracePt t="108815" x="6826250" y="4133850"/>
          <p14:tracePt t="108827" x="6800850" y="4133850"/>
          <p14:tracePt t="108844" x="6750050" y="4133850"/>
          <p14:tracePt t="108861" x="6711950" y="4133850"/>
          <p14:tracePt t="108877" x="6673850" y="4140200"/>
          <p14:tracePt t="108894" x="6635750" y="4165600"/>
          <p14:tracePt t="108911" x="6610350" y="4191000"/>
          <p14:tracePt t="108927" x="6604000" y="4197350"/>
          <p14:tracePt t="108944" x="6591300" y="4210050"/>
          <p14:tracePt t="108961" x="6591300" y="4235450"/>
          <p14:tracePt t="108977" x="6591300" y="4273550"/>
          <p14:tracePt t="108994" x="6597650" y="4343400"/>
          <p14:tracePt t="109011" x="6661150" y="4432300"/>
          <p14:tracePt t="109027" x="6724650" y="4527550"/>
          <p14:tracePt t="109044" x="6788150" y="4629150"/>
          <p14:tracePt t="109045" x="6819900" y="4686300"/>
          <p14:tracePt t="109061" x="6851650" y="4730750"/>
          <p14:tracePt t="109078" x="6896100" y="4800600"/>
          <p14:tracePt t="109094" x="6946900" y="4870450"/>
          <p14:tracePt t="109111" x="6953250" y="4895850"/>
          <p14:tracePt t="109127" x="6959600" y="4921250"/>
          <p14:tracePt t="109145" x="6965950" y="4946650"/>
          <p14:tracePt t="109161" x="6965950" y="4978400"/>
          <p14:tracePt t="109177" x="6972300" y="5010150"/>
          <p14:tracePt t="109194" x="6972300" y="5022850"/>
          <p14:tracePt t="109211" x="6972300" y="5035550"/>
          <p14:tracePt t="109227" x="6972300" y="5054600"/>
          <p14:tracePt t="109244" x="6972300" y="5067300"/>
          <p14:tracePt t="109246" x="6972300" y="5080000"/>
          <p14:tracePt t="109261" x="6972300" y="5092700"/>
          <p14:tracePt t="109278" x="6959600" y="5130800"/>
          <p14:tracePt t="109294" x="6953250" y="5149850"/>
          <p14:tracePt t="109311" x="6946900" y="5168900"/>
          <p14:tracePt t="109327" x="6934200" y="5213350"/>
          <p14:tracePt t="109344" x="6921500" y="5276850"/>
          <p14:tracePt t="109361" x="6902450" y="5334000"/>
          <p14:tracePt t="109377" x="6889750" y="5353050"/>
          <p14:tracePt t="109394" x="6889750" y="5372100"/>
          <p14:tracePt t="109418" x="6883400" y="5378450"/>
          <p14:tracePt t="109427" x="6883400" y="5384800"/>
          <p14:tracePt t="109444" x="6877050" y="5403850"/>
          <p14:tracePt t="109461" x="6870700" y="5410200"/>
          <p14:tracePt t="109479" x="6870700" y="5416550"/>
          <p14:tracePt t="109494" x="6858000" y="5441950"/>
          <p14:tracePt t="109511" x="6851650" y="5454650"/>
          <p14:tracePt t="109544" x="6845300" y="5473700"/>
          <p14:tracePt t="109561" x="6845300" y="5492750"/>
          <p14:tracePt t="109578" x="6819900" y="5518150"/>
          <p14:tracePt t="109594" x="6819900" y="5524500"/>
          <p14:tracePt t="109646" x="6813550" y="5530850"/>
          <p14:tracePt t="109654" x="6807200" y="5530850"/>
          <p14:tracePt t="109686" x="6788150" y="5543550"/>
          <p14:tracePt t="109694" x="6750050" y="5568950"/>
          <p14:tracePt t="109711" x="6737350" y="5575300"/>
          <p14:tracePt t="109727" x="6718300" y="5588000"/>
          <p14:tracePt t="109744" x="6680200" y="5600700"/>
          <p14:tracePt t="109761" x="6604000" y="5613400"/>
          <p14:tracePt t="109777" x="6527800" y="5613400"/>
          <p14:tracePt t="109794" x="6457950" y="5613400"/>
          <p14:tracePt t="109811" x="6426200" y="5613400"/>
          <p14:tracePt t="109828" x="6394450" y="5619750"/>
          <p14:tracePt t="109844" x="6369050" y="5626100"/>
          <p14:tracePt t="109861" x="6356350" y="5626100"/>
          <p14:tracePt t="109878" x="6343650" y="5626100"/>
          <p14:tracePt t="109990" x="6343650" y="5632450"/>
          <p14:tracePt t="110001" x="6350000" y="5638800"/>
          <p14:tracePt t="110006" x="6362700" y="5657850"/>
          <p14:tracePt t="110014" x="6369050" y="5664200"/>
          <p14:tracePt t="110028" x="6388100" y="5695950"/>
          <p14:tracePt t="110044" x="6432550" y="5746750"/>
          <p14:tracePt t="110062" x="6515100" y="5816600"/>
          <p14:tracePt t="110078" x="6686550" y="5930900"/>
          <p14:tracePt t="110094" x="6711950" y="5943600"/>
          <p14:tracePt t="110166" x="6718300" y="5943600"/>
          <p14:tracePt t="110184" x="6718300" y="5962650"/>
          <p14:tracePt t="110190" x="6718300" y="5988050"/>
          <p14:tracePt t="110202" x="6718300" y="6013450"/>
          <p14:tracePt t="110211" x="6718300" y="6051550"/>
          <p14:tracePt t="110228" x="6705600" y="6102350"/>
          <p14:tracePt t="110244" x="6661150" y="6159500"/>
          <p14:tracePt t="110261" x="6623050" y="6191250"/>
          <p14:tracePt t="110279" x="6565900" y="6223000"/>
          <p14:tracePt t="110295" x="6464300" y="6261100"/>
          <p14:tracePt t="110311" x="6394450" y="6273800"/>
          <p14:tracePt t="110328" x="6292850" y="6318250"/>
          <p14:tracePt t="110344" x="6216650" y="6350000"/>
          <p14:tracePt t="110361" x="6184900" y="6381750"/>
          <p14:tracePt t="110378" x="6165850" y="6394450"/>
          <p14:tracePt t="110394" x="6159500" y="6394450"/>
          <p14:tracePt t="110510" x="6172200" y="6394450"/>
          <p14:tracePt t="110518" x="6191250" y="6394450"/>
          <p14:tracePt t="110528" x="6210300" y="6407150"/>
          <p14:tracePt t="110545" x="6248400" y="6407150"/>
          <p14:tracePt t="110561" x="6305550" y="6407150"/>
          <p14:tracePt t="110578" x="6350000" y="6407150"/>
          <p14:tracePt t="110594" x="6400800" y="6407150"/>
          <p14:tracePt t="110611" x="6438900" y="6400800"/>
          <p14:tracePt t="110628" x="6477000" y="6381750"/>
          <p14:tracePt t="110644" x="6489700" y="6375400"/>
          <p14:tracePt t="110661" x="6496050" y="6369050"/>
          <p14:tracePt t="110798" x="6489700" y="6369050"/>
          <p14:tracePt t="110808" x="6477000" y="6369050"/>
          <p14:tracePt t="110815" x="6470650" y="6362700"/>
          <p14:tracePt t="110830" x="6457950" y="6356350"/>
          <p14:tracePt t="110854" x="6445250" y="6350000"/>
          <p14:tracePt t="110871" x="6445250" y="6343650"/>
          <p14:tracePt t="113678" x="6438900" y="6343650"/>
          <p14:tracePt t="116574" x="6432550" y="6337300"/>
          <p14:tracePt t="116582" x="6343650" y="6305550"/>
          <p14:tracePt t="116597" x="6159500" y="6261100"/>
          <p14:tracePt t="116614" x="5626100" y="6197600"/>
          <p14:tracePt t="116630" x="5124450" y="6108700"/>
          <p14:tracePt t="116647" x="4984750" y="6096000"/>
          <p14:tracePt t="116663" x="4914900" y="6070600"/>
          <p14:tracePt t="116680" x="4826000" y="6038850"/>
          <p14:tracePt t="116696" x="4692650" y="5994400"/>
          <p14:tracePt t="116713" x="4584700" y="5962650"/>
          <p14:tracePt t="116730" x="4533900" y="5943600"/>
          <p14:tracePt t="116747" x="4521200" y="5937250"/>
          <p14:tracePt t="116763" x="4508500" y="5930900"/>
          <p14:tracePt t="116780" x="4495800" y="5924550"/>
          <p14:tracePt t="116781" x="4476750" y="5899150"/>
          <p14:tracePt t="116797" x="4470400" y="5892800"/>
          <p14:tracePt t="116813" x="4438650" y="5867400"/>
          <p14:tracePt t="116830" x="4425950" y="5822950"/>
          <p14:tracePt t="116846" x="4425950" y="5765800"/>
          <p14:tracePt t="116863" x="4445000" y="5683250"/>
          <p14:tracePt t="116880" x="4527550" y="5600700"/>
          <p14:tracePt t="116897" x="4616450" y="5524500"/>
          <p14:tracePt t="116913" x="4711700" y="5435600"/>
          <p14:tracePt t="116930" x="4768850" y="5365750"/>
          <p14:tracePt t="116947" x="4819650" y="5295900"/>
          <p14:tracePt t="116963" x="4870450" y="5226050"/>
          <p14:tracePt t="116980" x="4902200" y="5194300"/>
          <p14:tracePt t="116997" x="4933950" y="5156200"/>
          <p14:tracePt t="117013" x="4965700" y="5143500"/>
          <p14:tracePt t="117030" x="4984750" y="5137150"/>
          <p14:tracePt t="117063" x="4991100" y="5130800"/>
          <p14:tracePt t="117126" x="4991100" y="5124450"/>
          <p14:tracePt t="117135" x="4978400" y="5118100"/>
          <p14:tracePt t="117143" x="4965700" y="5118100"/>
          <p14:tracePt t="117163" x="4908550" y="5105400"/>
          <p14:tracePt t="117180" x="4826000" y="5099050"/>
          <p14:tracePt t="117197" x="4660900" y="5099050"/>
          <p14:tracePt t="117213" x="4102100" y="5162550"/>
          <p14:tracePt t="117230" x="3587750" y="5245100"/>
          <p14:tracePt t="117247" x="3136900" y="5302250"/>
          <p14:tracePt t="117263" x="2851150" y="5327650"/>
          <p14:tracePt t="117280" x="2705100" y="5327650"/>
          <p14:tracePt t="117297" x="2667000" y="5327650"/>
          <p14:tracePt t="117313" x="2641600" y="5327650"/>
          <p14:tracePt t="117406" x="2641600" y="5321300"/>
          <p14:tracePt t="117414" x="2641600" y="5314950"/>
          <p14:tracePt t="117430" x="2660650" y="5283200"/>
          <p14:tracePt t="117447" x="2730500" y="5257800"/>
          <p14:tracePt t="117463" x="2838450" y="5226050"/>
          <p14:tracePt t="117480" x="2959100" y="5213350"/>
          <p14:tracePt t="117497" x="3073400" y="5194300"/>
          <p14:tracePt t="117513" x="3155950" y="5181600"/>
          <p14:tracePt t="117530" x="3238500" y="5175250"/>
          <p14:tracePt t="117547" x="3302000" y="5149850"/>
          <p14:tracePt t="117563" x="3308350" y="5149850"/>
          <p14:tracePt t="117597" x="3314700" y="5143500"/>
          <p14:tracePt t="117710" x="3314700" y="5137150"/>
          <p14:tracePt t="117721" x="3314700" y="5130800"/>
          <p14:tracePt t="117726" x="3314700" y="5118100"/>
          <p14:tracePt t="117739" x="3314700" y="5111750"/>
          <p14:tracePt t="117747" x="3314700" y="5099050"/>
          <p14:tracePt t="117764" x="3314700" y="5067300"/>
          <p14:tracePt t="117780" x="3314700" y="5016500"/>
          <p14:tracePt t="117797" x="3321050" y="4972050"/>
          <p14:tracePt t="117814" x="3346450" y="4921250"/>
          <p14:tracePt t="117830" x="3346450" y="4914900"/>
          <p14:tracePt t="117847" x="3352800" y="4902200"/>
          <p14:tracePt t="117863" x="3359150" y="4895850"/>
          <p14:tracePt t="120064" x="3149600" y="5251450"/>
          <p14:tracePt t="120071" x="3149600" y="5257800"/>
          <p14:tracePt t="120087" x="3143250" y="5276850"/>
          <p14:tracePt t="120107" x="3143250" y="5283200"/>
          <p14:tracePt t="120198" x="3143250" y="5289550"/>
          <p14:tracePt t="120206" x="3143250" y="5295900"/>
          <p14:tracePt t="120223" x="3143250" y="5302250"/>
          <p14:tracePt t="120287" x="3143250" y="5308600"/>
          <p14:tracePt t="120306" x="3143250" y="5314950"/>
          <p14:tracePt t="120310" x="3143250" y="5321300"/>
          <p14:tracePt t="120321" x="3143250" y="5327650"/>
          <p14:tracePt t="120383" x="3149600" y="5327650"/>
          <p14:tracePt t="120408" x="3162300" y="5327650"/>
          <p14:tracePt t="120414" x="3168650" y="5327650"/>
          <p14:tracePt t="120431" x="3187700" y="5334000"/>
          <p14:tracePt t="120448" x="3206750" y="5340350"/>
          <p14:tracePt t="120465" x="3251200" y="5346700"/>
          <p14:tracePt t="120481" x="3270250" y="5353050"/>
          <p14:tracePt t="120498" x="3282950" y="5353050"/>
          <p14:tracePt t="120515" x="3289300" y="5353050"/>
          <p14:tracePt t="120598" x="3302000" y="5353050"/>
          <p14:tracePt t="120606" x="3314700" y="5353050"/>
          <p14:tracePt t="120624" x="3346450" y="5308600"/>
          <p14:tracePt t="120638" x="3371850" y="5232400"/>
          <p14:tracePt t="120648" x="3371850" y="5149850"/>
          <p14:tracePt t="120665" x="3371850" y="4991100"/>
          <p14:tracePt t="120681" x="3371850" y="4832350"/>
          <p14:tracePt t="120698" x="3359150" y="4679950"/>
          <p14:tracePt t="120714" x="3340100" y="4502150"/>
          <p14:tracePt t="120731" x="3340100" y="4343400"/>
          <p14:tracePt t="120748" x="3333750" y="4191000"/>
          <p14:tracePt t="120749" x="3333750" y="4121150"/>
          <p14:tracePt t="120765" x="3327400" y="4038600"/>
          <p14:tracePt t="120781" x="3302000" y="3892550"/>
          <p14:tracePt t="120782" x="3295650" y="3822700"/>
          <p14:tracePt t="120798" x="3276600" y="3676650"/>
          <p14:tracePt t="120815" x="3257550" y="3530600"/>
          <p14:tracePt t="120831" x="3232150" y="3384550"/>
          <p14:tracePt t="120848" x="3200400" y="3270250"/>
          <p14:tracePt t="120864" x="3155950" y="3149600"/>
          <p14:tracePt t="120881" x="3092450" y="3028950"/>
          <p14:tracePt t="120889" x="3060700" y="2952750"/>
          <p14:tracePt t="120898" x="3022600" y="2895600"/>
          <p14:tracePt t="120915" x="2940050" y="2787650"/>
          <p14:tracePt t="120931" x="2857500" y="2705100"/>
          <p14:tracePt t="120948" x="2755900" y="2635250"/>
          <p14:tracePt t="120950" x="2692400" y="2603500"/>
          <p14:tracePt t="120965" x="2622550" y="2565400"/>
          <p14:tracePt t="120981" x="2400300" y="2476500"/>
          <p14:tracePt t="120998" x="2241550" y="2400300"/>
          <p14:tracePt t="121015" x="2070100" y="2336800"/>
          <p14:tracePt t="121031" x="1905000" y="2279650"/>
          <p14:tracePt t="121048" x="1739900" y="2216150"/>
          <p14:tracePt t="121065" x="1625600" y="2184400"/>
          <p14:tracePt t="121081" x="1555750" y="2171700"/>
          <p14:tracePt t="121098" x="1504950" y="2159000"/>
          <p14:tracePt t="121115" x="1473200" y="2159000"/>
          <p14:tracePt t="121131" x="1428750" y="2146300"/>
          <p14:tracePt t="121148" x="1384300" y="2133600"/>
          <p14:tracePt t="121165" x="1352550" y="2133600"/>
          <p14:tracePt t="121166" x="1339850" y="2127250"/>
          <p14:tracePt t="121181" x="1320800" y="2127250"/>
          <p14:tracePt t="121198" x="1314450" y="2127250"/>
          <p14:tracePt t="121278" x="1346200" y="2127250"/>
          <p14:tracePt t="121289" x="1403350" y="2133600"/>
          <p14:tracePt t="121294" x="1454150" y="2133600"/>
          <p14:tracePt t="121305" x="1504950" y="2133600"/>
          <p14:tracePt t="121315" x="1562100" y="2133600"/>
          <p14:tracePt t="121332" x="1651000" y="2139950"/>
          <p14:tracePt t="121348" x="1809750" y="2139950"/>
          <p14:tracePt t="121365" x="2082800" y="2139950"/>
          <p14:tracePt t="121382" x="2736850" y="2139950"/>
          <p14:tracePt t="121398" x="3168650" y="2139950"/>
          <p14:tracePt t="121415" x="3498850" y="2152650"/>
          <p14:tracePt t="121431" x="3733800" y="2152650"/>
          <p14:tracePt t="121448" x="3867150" y="2152650"/>
          <p14:tracePt t="121465" x="3975100" y="2152650"/>
          <p14:tracePt t="121481" x="4013200" y="2152650"/>
          <p14:tracePt t="121498" x="4032250" y="2152650"/>
          <p14:tracePt t="121515" x="4057650" y="2152650"/>
          <p14:tracePt t="121531" x="4089400" y="2159000"/>
          <p14:tracePt t="121548" x="4133850" y="2165350"/>
          <p14:tracePt t="121550" x="4159250" y="2165350"/>
          <p14:tracePt t="121565" x="4203700" y="2171700"/>
          <p14:tracePt t="121582" x="4267200" y="2190750"/>
          <p14:tracePt t="121598" x="4273550" y="2190750"/>
          <p14:tracePt t="121615" x="4279900" y="2190750"/>
          <p14:tracePt t="121631" x="4298950" y="2190750"/>
          <p14:tracePt t="121648" x="4311650" y="2190750"/>
          <p14:tracePt t="121665" x="4324350" y="2190750"/>
          <p14:tracePt t="121726" x="4330700" y="2190750"/>
          <p14:tracePt t="121740" x="4337050" y="2190750"/>
          <p14:tracePt t="121750" x="4343400" y="2197100"/>
          <p14:tracePt t="121767" x="4343400" y="2209800"/>
          <p14:tracePt t="121774" x="4343400" y="2216150"/>
          <p14:tracePt t="121782" x="4343400" y="2235200"/>
          <p14:tracePt t="121798" x="4324350" y="2247900"/>
          <p14:tracePt t="121815" x="4318000" y="2254250"/>
          <p14:tracePt t="121831" x="4305300" y="2254250"/>
          <p14:tracePt t="121848" x="4298950" y="2254250"/>
          <p14:tracePt t="121865" x="4267200" y="2254250"/>
          <p14:tracePt t="121882" x="4210050" y="2228850"/>
          <p14:tracePt t="121898" x="4140200" y="2222500"/>
          <p14:tracePt t="121915" x="4025900" y="2209800"/>
          <p14:tracePt t="121931" x="3937000" y="2190750"/>
          <p14:tracePt t="121948" x="3810000" y="2165350"/>
          <p14:tracePt t="121965" x="3714750" y="2152650"/>
          <p14:tracePt t="121967" x="3644900" y="2146300"/>
          <p14:tracePt t="121982" x="3524250" y="2127250"/>
          <p14:tracePt t="121998" x="3403600" y="2108200"/>
          <p14:tracePt t="122015" x="3276600" y="2089150"/>
          <p14:tracePt t="122032" x="3162300" y="2082800"/>
          <p14:tracePt t="122049" x="3035300" y="2051050"/>
          <p14:tracePt t="122065" x="2914650" y="2032000"/>
          <p14:tracePt t="122082" x="2800350" y="2019300"/>
          <p14:tracePt t="122098" x="2717800" y="2012950"/>
          <p14:tracePt t="122115" x="2660650" y="2000250"/>
          <p14:tracePt t="122132" x="2609850" y="2000250"/>
          <p14:tracePt t="122148" x="2546350" y="2006600"/>
          <p14:tracePt t="122165" x="2463800" y="2038350"/>
          <p14:tracePt t="122182" x="2336800" y="2108200"/>
          <p14:tracePt t="122199" x="2273300" y="2146300"/>
          <p14:tracePt t="122215" x="2152650" y="2241550"/>
          <p14:tracePt t="122232" x="2120900" y="2286000"/>
          <p14:tracePt t="122248" x="2108200" y="2311400"/>
          <p14:tracePt t="122265" x="2108200" y="2336800"/>
          <p14:tracePt t="122282" x="2108200" y="2362200"/>
          <p14:tracePt t="122298" x="2108200" y="2387600"/>
          <p14:tracePt t="122315" x="2108200" y="2413000"/>
          <p14:tracePt t="122332" x="2108200" y="2425700"/>
          <p14:tracePt t="122349" x="2114550" y="2438400"/>
          <p14:tracePt t="122382" x="2114550" y="2463800"/>
          <p14:tracePt t="122398" x="2114550" y="2476500"/>
          <p14:tracePt t="122415" x="2114550" y="2501900"/>
          <p14:tracePt t="122432" x="2114550" y="2514600"/>
          <p14:tracePt t="122448" x="2114550" y="2520950"/>
          <p14:tracePt t="123022" x="2114550" y="2527300"/>
          <p14:tracePt t="123030" x="2095500" y="2527300"/>
          <p14:tracePt t="123041" x="2063750" y="2527300"/>
          <p14:tracePt t="123049" x="2032000" y="2508250"/>
          <p14:tracePt t="123065" x="1962150" y="2451100"/>
          <p14:tracePt t="123082" x="1885950" y="2368550"/>
          <p14:tracePt t="123099" x="1828800" y="2266950"/>
          <p14:tracePt t="123115" x="1790700" y="2171700"/>
          <p14:tracePt t="123117" x="1784350" y="2127250"/>
          <p14:tracePt t="123132" x="1765300" y="2095500"/>
          <p14:tracePt t="123133" x="1758950" y="2057400"/>
          <p14:tracePt t="123149" x="1720850" y="1987550"/>
          <p14:tracePt t="123165" x="1562100" y="1739900"/>
          <p14:tracePt t="123182" x="1441450" y="1619250"/>
          <p14:tracePt t="123199" x="1352550" y="1555750"/>
          <p14:tracePt t="123215" x="1308100" y="1517650"/>
          <p14:tracePt t="123233" x="1289050" y="1498600"/>
          <p14:tracePt t="123249" x="1263650" y="1466850"/>
          <p14:tracePt t="123265" x="1174750" y="1384300"/>
          <p14:tracePt t="123282" x="1054100" y="1308100"/>
          <p14:tracePt t="123299" x="946150" y="1250950"/>
          <p14:tracePt t="123315" x="863600" y="1219200"/>
          <p14:tracePt t="123333" x="825500" y="1206500"/>
          <p14:tracePt t="123349" x="806450" y="1200150"/>
          <p14:tracePt t="123350" x="800100" y="1193800"/>
          <p14:tracePt t="123414" x="800100" y="1200150"/>
          <p14:tracePt t="123422" x="806450" y="1212850"/>
          <p14:tracePt t="123432" x="825500" y="1219200"/>
          <p14:tracePt t="123449" x="863600" y="1238250"/>
          <p14:tracePt t="123466" x="965200" y="1270000"/>
          <p14:tracePt t="123482" x="1123950" y="1301750"/>
          <p14:tracePt t="123499" x="1270000" y="1320800"/>
          <p14:tracePt t="123516" x="1435100" y="1384300"/>
          <p14:tracePt t="123532" x="1606550" y="1416050"/>
          <p14:tracePt t="123549" x="1701800" y="1441450"/>
          <p14:tracePt t="123566" x="1739900" y="1441450"/>
          <p14:tracePt t="128326" x="1765300" y="1441450"/>
          <p14:tracePt t="128334" x="1828800" y="1435100"/>
          <p14:tracePt t="128350" x="1981200" y="1403350"/>
          <p14:tracePt t="128367" x="2114550" y="1384300"/>
          <p14:tracePt t="128384" x="2216150" y="1384300"/>
          <p14:tracePt t="128400" x="2311400" y="1422400"/>
          <p14:tracePt t="128417" x="2355850" y="1473200"/>
          <p14:tracePt t="128434" x="2387600" y="1555750"/>
          <p14:tracePt t="128451" x="2413000" y="1644650"/>
          <p14:tracePt t="128467" x="2463800" y="1746250"/>
          <p14:tracePt t="128484" x="2520950" y="1835150"/>
          <p14:tracePt t="128501" x="2584450" y="1924050"/>
          <p14:tracePt t="128517" x="2641600" y="1981200"/>
          <p14:tracePt t="128534" x="2736850" y="2082800"/>
          <p14:tracePt t="128551" x="2825750" y="2190750"/>
          <p14:tracePt t="128567" x="2971800" y="2305050"/>
          <p14:tracePt t="128584" x="3079750" y="2381250"/>
          <p14:tracePt t="128601" x="3124200" y="2419350"/>
          <p14:tracePt t="128617" x="3149600" y="2457450"/>
          <p14:tracePt t="128634" x="3168650" y="2514600"/>
          <p14:tracePt t="128651" x="3194050" y="2597150"/>
          <p14:tracePt t="128667" x="3238500" y="2711450"/>
          <p14:tracePt t="128684" x="3263900" y="2825750"/>
          <p14:tracePt t="128701" x="3263900" y="2863850"/>
          <p14:tracePt t="128702" x="3270250" y="2876550"/>
          <p14:tracePt t="131546"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PQ2 Polymer Question 2</a:t>
            </a:r>
            <a:endParaRPr lang="en-GB" dirty="0">
              <a:solidFill>
                <a:srgbClr val="FF0000"/>
              </a:solidFill>
            </a:endParaRPr>
          </a:p>
        </p:txBody>
      </p:sp>
      <p:sp>
        <p:nvSpPr>
          <p:cNvPr id="3" name="Content Placeholder 2"/>
          <p:cNvSpPr>
            <a:spLocks noGrp="1"/>
          </p:cNvSpPr>
          <p:nvPr>
            <p:ph idx="1"/>
          </p:nvPr>
        </p:nvSpPr>
        <p:spPr>
          <a:xfrm>
            <a:off x="245467" y="946518"/>
            <a:ext cx="8593733" cy="5897627"/>
          </a:xfrm>
        </p:spPr>
        <p:txBody>
          <a:bodyPr>
            <a:noAutofit/>
          </a:bodyPr>
          <a:lstStyle/>
          <a:p>
            <a:pPr marL="0" indent="0">
              <a:buNone/>
            </a:pPr>
            <a:r>
              <a:rPr lang="en-GB" sz="2400" dirty="0"/>
              <a:t>PE like most polymers  has a </a:t>
            </a:r>
            <a:r>
              <a:rPr lang="en-GB" sz="2400" b="1" i="1" dirty="0"/>
              <a:t>low thermal conductivity</a:t>
            </a:r>
            <a:r>
              <a:rPr lang="en-GB" sz="2400" dirty="0"/>
              <a:t>,</a:t>
            </a:r>
          </a:p>
          <a:p>
            <a:pPr marL="0" indent="0">
              <a:buNone/>
            </a:pPr>
            <a:r>
              <a:rPr lang="en-GB" sz="2400" dirty="0"/>
              <a:t> </a:t>
            </a:r>
            <a:r>
              <a:rPr lang="en-GB" sz="2400" b="1" i="1" dirty="0"/>
              <a:t>k ≈ 0.2 W m</a:t>
            </a:r>
            <a:r>
              <a:rPr lang="en-GB" sz="2400" b="1" i="1" baseline="30000" dirty="0"/>
              <a:t>-1</a:t>
            </a:r>
            <a:r>
              <a:rPr lang="en-GB" sz="2400" b="1" i="1" dirty="0"/>
              <a:t>K</a:t>
            </a:r>
            <a:r>
              <a:rPr lang="en-GB" sz="2400" b="1" i="1" baseline="30000" dirty="0"/>
              <a:t>-1</a:t>
            </a:r>
            <a:r>
              <a:rPr lang="en-GB" sz="2400" dirty="0"/>
              <a:t>.  </a:t>
            </a:r>
          </a:p>
          <a:p>
            <a:pPr marL="0" indent="0">
              <a:buNone/>
            </a:pPr>
            <a:r>
              <a:rPr lang="en-GB" sz="2400" dirty="0"/>
              <a:t>Therefore relying on conventional sensible heat to reach temperature would take a long time for the process. However the high viscosity of the polymer can allow </a:t>
            </a:r>
            <a:r>
              <a:rPr lang="en-GB" sz="2400" b="1" dirty="0"/>
              <a:t>viscous heating </a:t>
            </a:r>
            <a:r>
              <a:rPr lang="en-GB" sz="2400" b="1" i="1" dirty="0"/>
              <a:t>(represents transformation of shear forces into heat) </a:t>
            </a:r>
            <a:r>
              <a:rPr lang="en-GB" sz="2400" dirty="0"/>
              <a:t>to occur. </a:t>
            </a:r>
          </a:p>
          <a:p>
            <a:pPr marL="0" indent="0">
              <a:buNone/>
            </a:pPr>
            <a:endParaRPr lang="en-GB" sz="2400" dirty="0"/>
          </a:p>
          <a:p>
            <a:pPr marL="0" indent="0">
              <a:buNone/>
            </a:pPr>
            <a:r>
              <a:rPr lang="en-GB" sz="2400" b="1" dirty="0"/>
              <a:t>Calculation A: </a:t>
            </a:r>
            <a:r>
              <a:rPr lang="en-GB" sz="2400" dirty="0"/>
              <a:t>Calculate the energy to heat 1 cm</a:t>
            </a:r>
            <a:r>
              <a:rPr lang="en-GB" sz="2400" baseline="30000" dirty="0"/>
              <a:t>3</a:t>
            </a:r>
            <a:r>
              <a:rPr lang="en-GB" sz="2400" dirty="0"/>
              <a:t> MDPE of density 0.94 g cm</a:t>
            </a:r>
            <a:r>
              <a:rPr lang="en-GB" sz="2400" baseline="30000" dirty="0"/>
              <a:t>-3</a:t>
            </a:r>
            <a:r>
              <a:rPr lang="en-GB" sz="2400" dirty="0"/>
              <a:t> from 20 to 200˚C assuming a heat capacity of 2365 J kg</a:t>
            </a:r>
            <a:r>
              <a:rPr lang="en-GB" sz="2400" baseline="30000" dirty="0"/>
              <a:t>-1 </a:t>
            </a:r>
            <a:r>
              <a:rPr lang="en-GB" sz="2400" dirty="0"/>
              <a:t>K</a:t>
            </a:r>
            <a:r>
              <a:rPr lang="en-GB" sz="2400" baseline="30000" dirty="0"/>
              <a:t>-1</a:t>
            </a:r>
            <a:r>
              <a:rPr lang="en-GB" sz="2400" dirty="0"/>
              <a:t>. </a:t>
            </a:r>
          </a:p>
          <a:p>
            <a:pPr marL="0" indent="0">
              <a:buNone/>
            </a:pPr>
            <a:endParaRPr lang="en-GB" sz="2400" b="1" dirty="0"/>
          </a:p>
          <a:p>
            <a:pPr marL="0" indent="0">
              <a:buNone/>
            </a:pPr>
            <a:r>
              <a:rPr lang="en-GB" sz="2400" b="1" dirty="0"/>
              <a:t>Calculation B: </a:t>
            </a:r>
            <a:r>
              <a:rPr lang="en-GB" sz="2400" dirty="0"/>
              <a:t>How much energy input is provide by a shear rate of 100 s</a:t>
            </a:r>
            <a:r>
              <a:rPr lang="en-GB" sz="2400" baseline="30000" dirty="0"/>
              <a:t>-1</a:t>
            </a:r>
            <a:r>
              <a:rPr lang="en-GB" sz="2400" dirty="0"/>
              <a:t> delivered over 40 s on 1 cm</a:t>
            </a:r>
            <a:r>
              <a:rPr lang="en-GB" sz="2400" baseline="30000" dirty="0"/>
              <a:t>3</a:t>
            </a:r>
            <a:r>
              <a:rPr lang="en-GB" sz="2400" dirty="0"/>
              <a:t> of PE ?</a:t>
            </a:r>
          </a:p>
          <a:p>
            <a:pPr marL="0" indent="0">
              <a:buNone/>
            </a:pPr>
            <a:r>
              <a:rPr lang="en-GB" sz="2400" dirty="0"/>
              <a:t>(hint: use the figure on previous slide) ?</a:t>
            </a:r>
          </a:p>
          <a:p>
            <a:pPr marL="0" indent="0">
              <a:buNone/>
            </a:pPr>
            <a:endParaRPr lang="en-GB" sz="2400"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18</a:t>
            </a:fld>
            <a:endParaRPr lang="en-GB"/>
          </a:p>
        </p:txBody>
      </p:sp>
    </p:spTree>
    <p:extLst>
      <p:ext uri="{BB962C8B-B14F-4D97-AF65-F5344CB8AC3E}">
        <p14:creationId xmlns:p14="http://schemas.microsoft.com/office/powerpoint/2010/main" val="4104938782"/>
      </p:ext>
    </p:extLst>
  </p:cSld>
  <p:clrMapOvr>
    <a:masterClrMapping/>
  </p:clrMapOvr>
  <mc:AlternateContent xmlns:mc="http://schemas.openxmlformats.org/markup-compatibility/2006" xmlns:p14="http://schemas.microsoft.com/office/powerpoint/2010/main">
    <mc:Choice Requires="p14">
      <p:transition spd="slow" p14:dur="2000" advTm="132631"/>
    </mc:Choice>
    <mc:Fallback xmlns="">
      <p:transition spd="slow" advTm="132631"/>
    </mc:Fallback>
  </mc:AlternateContent>
  <p:extLst>
    <p:ext uri="{3A86A75C-4F4B-4683-9AE1-C65F6400EC91}">
      <p14:laserTraceLst xmlns:p14="http://schemas.microsoft.com/office/powerpoint/2010/main">
        <p14:tracePtLst>
          <p14:tracePt t="27008" x="5073650" y="1911350"/>
          <p14:tracePt t="27101" x="5060950" y="1727200"/>
          <p14:tracePt t="27103" x="5054600" y="1727200"/>
          <p14:tracePt t="27450" x="3784600" y="1352550"/>
          <p14:tracePt t="27459" x="3778250" y="1346200"/>
          <p14:tracePt t="27475" x="3771900" y="1339850"/>
          <p14:tracePt t="27491" x="3733800" y="1327150"/>
          <p14:tracePt t="27510" x="3695700" y="1320800"/>
          <p14:tracePt t="27511" x="3657600" y="1301750"/>
          <p14:tracePt t="27525" x="3625850" y="1289050"/>
          <p14:tracePt t="27526" x="3606800" y="1276350"/>
          <p14:tracePt t="27541" x="3575050" y="1263650"/>
          <p14:tracePt t="27558" x="3530600" y="1238250"/>
          <p14:tracePt t="27575" x="3467100" y="1193800"/>
          <p14:tracePt t="27592" x="3397250" y="1168400"/>
          <p14:tracePt t="27608" x="3321050" y="1149350"/>
          <p14:tracePt t="27625" x="3251200" y="1130300"/>
          <p14:tracePt t="27642" x="3244850" y="1130300"/>
          <p14:tracePt t="27735" x="3251200" y="1136650"/>
          <p14:tracePt t="27743" x="3282950" y="1162050"/>
          <p14:tracePt t="27751" x="3321050" y="1193800"/>
          <p14:tracePt t="27760" x="3435350" y="1282700"/>
          <p14:tracePt t="27775" x="3733800" y="1441450"/>
          <p14:tracePt t="27792" x="4076700" y="1587500"/>
          <p14:tracePt t="27808" x="4311650" y="1644650"/>
          <p14:tracePt t="27825" x="4419600" y="1663700"/>
          <p14:tracePt t="27842" x="4451350" y="1663700"/>
          <p14:tracePt t="27858" x="4457700" y="1663700"/>
          <p14:tracePt t="27875" x="4502150" y="1663700"/>
          <p14:tracePt t="27891" x="4565650" y="1663700"/>
          <p14:tracePt t="27909" x="4610100" y="1663700"/>
          <p14:tracePt t="27925" x="4641850" y="1663700"/>
          <p14:tracePt t="27943" x="4648200" y="1663700"/>
          <p14:tracePt t="28031" x="4635500" y="1657350"/>
          <p14:tracePt t="28039" x="4597400" y="1638300"/>
          <p14:tracePt t="28050" x="4578350" y="1625600"/>
          <p14:tracePt t="28058" x="4533900" y="1606550"/>
          <p14:tracePt t="28075" x="4445000" y="1587500"/>
          <p14:tracePt t="28092" x="4356100" y="1562100"/>
          <p14:tracePt t="28109" x="4267200" y="1536700"/>
          <p14:tracePt t="28125" x="4171950" y="1524000"/>
          <p14:tracePt t="28126" x="4127500" y="1511300"/>
          <p14:tracePt t="28142" x="4089400" y="1504950"/>
          <p14:tracePt t="28159" x="4038600" y="1504950"/>
          <p14:tracePt t="28216" x="4032250" y="1504950"/>
          <p14:tracePt t="28223" x="4025900" y="1504950"/>
          <p14:tracePt t="28233" x="4019550" y="1504950"/>
          <p14:tracePt t="28243" x="4013200" y="1504950"/>
          <p14:tracePt t="28259" x="3994150" y="1504950"/>
          <p14:tracePt t="28275" x="3981450" y="1504950"/>
          <p14:tracePt t="28292" x="3968750" y="1504950"/>
          <p14:tracePt t="28311" x="3949700" y="1498600"/>
          <p14:tracePt t="28325" x="3911600" y="1492250"/>
          <p14:tracePt t="28326" x="3898900" y="1485900"/>
          <p14:tracePt t="28342" x="3898900" y="1479550"/>
          <p14:tracePt t="28358" x="3892550" y="1479550"/>
          <p14:tracePt t="28417" x="3911600" y="1479550"/>
          <p14:tracePt t="28423" x="3956050" y="1479550"/>
          <p14:tracePt t="28434" x="4000500" y="1479550"/>
          <p14:tracePt t="28442" x="4051300" y="1479550"/>
          <p14:tracePt t="28458" x="4178300" y="1479550"/>
          <p14:tracePt t="28475" x="4267200" y="1479550"/>
          <p14:tracePt t="28492" x="4337050" y="1479550"/>
          <p14:tracePt t="28508" x="4413250" y="1479550"/>
          <p14:tracePt t="28525" x="4502150" y="1479550"/>
          <p14:tracePt t="28526" x="4546600" y="1479550"/>
          <p14:tracePt t="28542" x="4578350" y="1479550"/>
          <p14:tracePt t="28558" x="4635500" y="1479550"/>
          <p14:tracePt t="28575" x="4654550" y="1479550"/>
          <p14:tracePt t="28647" x="4654550" y="1485900"/>
          <p14:tracePt t="28655" x="4635500" y="1485900"/>
          <p14:tracePt t="28666" x="4591050" y="1485900"/>
          <p14:tracePt t="28675" x="4540250" y="1485900"/>
          <p14:tracePt t="28692" x="4381500" y="1485900"/>
          <p14:tracePt t="28709" x="4127500" y="1485900"/>
          <p14:tracePt t="28725" x="3797300" y="1485900"/>
          <p14:tracePt t="28727" x="3625850" y="1485900"/>
          <p14:tracePt t="28742" x="3467100" y="1485900"/>
          <p14:tracePt t="28758" x="3073400" y="1485900"/>
          <p14:tracePt t="28775" x="2908300" y="1492250"/>
          <p14:tracePt t="28792" x="2736850" y="1517650"/>
          <p14:tracePt t="28808" x="2578100" y="1549400"/>
          <p14:tracePt t="28825" x="2406650" y="1562100"/>
          <p14:tracePt t="28842" x="2254250" y="1593850"/>
          <p14:tracePt t="28858" x="2127250" y="1600200"/>
          <p14:tracePt t="28875" x="2012950" y="1619250"/>
          <p14:tracePt t="28892" x="1885950" y="1631950"/>
          <p14:tracePt t="28908" x="1765300" y="1657350"/>
          <p14:tracePt t="28925" x="1663700" y="1670050"/>
          <p14:tracePt t="28942" x="1562100" y="1689100"/>
          <p14:tracePt t="28943" x="1536700" y="1695450"/>
          <p14:tracePt t="28959" x="1511300" y="1701800"/>
          <p14:tracePt t="28975" x="1428750" y="1727200"/>
          <p14:tracePt t="28992" x="1358900" y="1746250"/>
          <p14:tracePt t="29008" x="1295400" y="1771650"/>
          <p14:tracePt t="29025" x="1225550" y="1790700"/>
          <p14:tracePt t="29043" x="1155700" y="1816100"/>
          <p14:tracePt t="29059" x="1111250" y="1816100"/>
          <p14:tracePt t="29075" x="1085850" y="1822450"/>
          <p14:tracePt t="29128" x="1136650" y="1828800"/>
          <p14:tracePt t="29135" x="1212850" y="1828800"/>
          <p14:tracePt t="29144" x="1327150" y="1828800"/>
          <p14:tracePt t="29159" x="1670050" y="1828800"/>
          <p14:tracePt t="29175" x="2146300" y="1803400"/>
          <p14:tracePt t="29192" x="2533650" y="1727200"/>
          <p14:tracePt t="29209" x="2927350" y="1676400"/>
          <p14:tracePt t="29225" x="3327400" y="1625600"/>
          <p14:tracePt t="29242" x="3708400" y="1574800"/>
          <p14:tracePt t="29259" x="4089400" y="1511300"/>
          <p14:tracePt t="29275" x="4483100" y="1460500"/>
          <p14:tracePt t="29292" x="4762500" y="1422400"/>
          <p14:tracePt t="29309" x="4933950" y="1403350"/>
          <p14:tracePt t="29325" x="5022850" y="1384300"/>
          <p14:tracePt t="29342" x="5048250" y="1371600"/>
          <p14:tracePt t="29359" x="5067300" y="1371600"/>
          <p14:tracePt t="29375" x="5118100" y="1371600"/>
          <p14:tracePt t="29392" x="5194300" y="1371600"/>
          <p14:tracePt t="29409" x="5264150" y="1371600"/>
          <p14:tracePt t="29425" x="5289550" y="1371600"/>
          <p14:tracePt t="29487" x="5270500" y="1371600"/>
          <p14:tracePt t="29496" x="5245100" y="1371600"/>
          <p14:tracePt t="29503" x="5219700" y="1371600"/>
          <p14:tracePt t="29510" x="5181600" y="1371600"/>
          <p14:tracePt t="29525" x="5137150" y="1384300"/>
          <p14:tracePt t="29542" x="5041900" y="1384300"/>
          <p14:tracePt t="29559" x="4908550" y="1384300"/>
          <p14:tracePt t="29575" x="4813300" y="1384300"/>
          <p14:tracePt t="29592" x="4686300" y="1371600"/>
          <p14:tracePt t="29609" x="4546600" y="1352550"/>
          <p14:tracePt t="29625" x="4438650" y="1339850"/>
          <p14:tracePt t="29643" x="4318000" y="1314450"/>
          <p14:tracePt t="29659" x="4203700" y="1308100"/>
          <p14:tracePt t="29675" x="4140200" y="1301750"/>
          <p14:tracePt t="29692" x="4095750" y="1301750"/>
          <p14:tracePt t="29709" x="4076700" y="1301750"/>
          <p14:tracePt t="29725" x="4070350" y="1301750"/>
          <p14:tracePt t="29726" x="4064000" y="1301750"/>
          <p14:tracePt t="29742" x="4057650" y="1301750"/>
          <p14:tracePt t="29815" x="4070350" y="1314450"/>
          <p14:tracePt t="29823" x="4127500" y="1327150"/>
          <p14:tracePt t="29833" x="4191000" y="1327150"/>
          <p14:tracePt t="29843" x="4267200" y="1346200"/>
          <p14:tracePt t="29859" x="4457700" y="1352550"/>
          <p14:tracePt t="29875" x="4622800" y="1352550"/>
          <p14:tracePt t="29892" x="4749800" y="1352550"/>
          <p14:tracePt t="29909" x="4845050" y="1352550"/>
          <p14:tracePt t="29926" x="4895850" y="1352550"/>
          <p14:tracePt t="29927" x="4921250" y="1352550"/>
          <p14:tracePt t="29942" x="4946650" y="1352550"/>
          <p14:tracePt t="29943" x="4984750" y="1352550"/>
          <p14:tracePt t="29959" x="5048250" y="1352550"/>
          <p14:tracePt t="29975" x="5118100" y="1358900"/>
          <p14:tracePt t="29992" x="5213350" y="1384300"/>
          <p14:tracePt t="30009" x="5314950" y="1422400"/>
          <p14:tracePt t="30026" x="5454650" y="1428750"/>
          <p14:tracePt t="30042" x="5588000" y="1428750"/>
          <p14:tracePt t="30059" x="5689600" y="1428750"/>
          <p14:tracePt t="30075" x="5765800" y="1428750"/>
          <p14:tracePt t="30092" x="5797550" y="1428750"/>
          <p14:tracePt t="30109" x="5816600" y="1428750"/>
          <p14:tracePt t="30126" x="5854700" y="1428750"/>
          <p14:tracePt t="30129" x="5880100" y="1428750"/>
          <p14:tracePt t="30142" x="5911850" y="1428750"/>
          <p14:tracePt t="30159" x="5969000" y="1441450"/>
          <p14:tracePt t="30176" x="5988050" y="1441450"/>
          <p14:tracePt t="30263" x="5994400" y="1447800"/>
          <p14:tracePt t="53511" x="6007100" y="1447800"/>
          <p14:tracePt t="53518" x="6038850" y="1460500"/>
          <p14:tracePt t="53533" x="6057900" y="1479550"/>
          <p14:tracePt t="53550" x="6076950" y="1574800"/>
          <p14:tracePt t="53567" x="6216650" y="1949450"/>
          <p14:tracePt t="53584" x="6337300" y="2209800"/>
          <p14:tracePt t="53600" x="6413500" y="2393950"/>
          <p14:tracePt t="53617" x="6445250" y="2495550"/>
          <p14:tracePt t="53634" x="6470650" y="2571750"/>
          <p14:tracePt t="53650" x="6477000" y="2603500"/>
          <p14:tracePt t="53667" x="6489700" y="2622550"/>
          <p14:tracePt t="53683" x="6502400" y="2641600"/>
          <p14:tracePt t="53700" x="6521450" y="2686050"/>
          <p14:tracePt t="53717" x="6527800" y="2736850"/>
          <p14:tracePt t="53734" x="6527800" y="2749550"/>
          <p14:tracePt t="53799" x="6527800" y="2768600"/>
          <p14:tracePt t="53807" x="6527800" y="2781300"/>
          <p14:tracePt t="53817" x="6515100" y="2800350"/>
          <p14:tracePt t="53833" x="6483350" y="2844800"/>
          <p14:tracePt t="53850" x="6432550" y="2908300"/>
          <p14:tracePt t="53867" x="6413500" y="2940050"/>
          <p14:tracePt t="53884" x="6394450" y="2965450"/>
          <p14:tracePt t="53900" x="6375400" y="2984500"/>
          <p14:tracePt t="53917" x="6343650" y="2997200"/>
          <p14:tracePt t="53933" x="6337300" y="2997200"/>
          <p14:tracePt t="53950" x="6299200" y="2997200"/>
          <p14:tracePt t="53951" x="6273800" y="2997200"/>
          <p14:tracePt t="53967" x="6178550" y="3009900"/>
          <p14:tracePt t="53984" x="6032500" y="3009900"/>
          <p14:tracePt t="54000" x="5873750" y="3009900"/>
          <p14:tracePt t="54017" x="5753100" y="3009900"/>
          <p14:tracePt t="54034" x="5695950" y="3009900"/>
          <p14:tracePt t="54050" x="5683250" y="3009900"/>
          <p14:tracePt t="54091" x="5689600" y="3022600"/>
          <p14:tracePt t="54101" x="5753100" y="3028950"/>
          <p14:tracePt t="54117" x="5956300" y="3060700"/>
          <p14:tracePt t="54120" x="6089650" y="3073400"/>
          <p14:tracePt t="54134" x="6229350" y="3086100"/>
          <p14:tracePt t="54150" x="6502400" y="3149600"/>
          <p14:tracePt t="54167" x="6654800" y="3168650"/>
          <p14:tracePt t="54184" x="6661150" y="3168650"/>
          <p14:tracePt t="54224" x="6623050" y="3168650"/>
          <p14:tracePt t="54234" x="6546850" y="3168650"/>
          <p14:tracePt t="54250" x="6381750" y="3130550"/>
          <p14:tracePt t="54267" x="6216650" y="3111500"/>
          <p14:tracePt t="54284" x="6134100" y="3105150"/>
          <p14:tracePt t="54300" x="6121400" y="3105150"/>
          <p14:tracePt t="54334" x="6178550" y="3105150"/>
          <p14:tracePt t="54351" x="6324600" y="3124200"/>
          <p14:tracePt t="54367" x="6521450" y="3155950"/>
          <p14:tracePt t="54384" x="6546850" y="3162300"/>
          <p14:tracePt t="54425" x="6527800" y="3175000"/>
          <p14:tracePt t="54434" x="6489700" y="3175000"/>
          <p14:tracePt t="54450" x="6438900" y="3175000"/>
          <p14:tracePt t="54467" x="6426200" y="3175000"/>
          <p14:tracePt t="54671" x="6419850" y="3181350"/>
          <p14:tracePt t="64440" x="6407150" y="3187700"/>
          <p14:tracePt t="64447" x="6388100" y="3200400"/>
          <p14:tracePt t="64455" x="6369050" y="3206750"/>
          <p14:tracePt t="64471" x="6356350" y="3219450"/>
          <p14:tracePt t="64487" x="6337300" y="3232150"/>
          <p14:tracePt t="64545" x="6324600" y="3244850"/>
          <p14:tracePt t="64561" x="6318250" y="3251200"/>
          <p14:tracePt t="64567" x="6299200" y="3282950"/>
          <p14:tracePt t="64578" x="6280150" y="3295650"/>
          <p14:tracePt t="64588" x="6273800" y="3302000"/>
          <p14:tracePt t="64604" x="6267450" y="3321050"/>
          <p14:tracePt t="64621" x="6261100" y="3327400"/>
          <p14:tracePt t="64637" x="6254750" y="3327400"/>
          <p14:tracePt t="64654" x="6254750" y="3333750"/>
          <p14:tracePt t="64671" x="6229350" y="3352800"/>
          <p14:tracePt t="64688" x="6184900" y="3397250"/>
          <p14:tracePt t="64704" x="6159500" y="3409950"/>
          <p14:tracePt t="64721" x="6140450" y="3429000"/>
          <p14:tracePt t="64737" x="6134100" y="3429000"/>
          <p14:tracePt t="64754" x="6134100" y="3435350"/>
          <p14:tracePt t="64771" x="6115050" y="3435350"/>
          <p14:tracePt t="64787" x="6070600" y="3448050"/>
          <p14:tracePt t="64804" x="6026150" y="3467100"/>
          <p14:tracePt t="64821" x="5969000" y="3479800"/>
          <p14:tracePt t="64837" x="5943600" y="3492500"/>
          <p14:tracePt t="64838" x="5924550" y="3492500"/>
          <p14:tracePt t="64854" x="5911850" y="3492500"/>
          <p14:tracePt t="64855" x="5905500" y="3492500"/>
          <p14:tracePt t="64871" x="5880100" y="3492500"/>
          <p14:tracePt t="64887" x="5835650" y="3492500"/>
          <p14:tracePt t="64904" x="5759450" y="3492500"/>
          <p14:tracePt t="64921" x="5664200" y="3492500"/>
          <p14:tracePt t="64937" x="5568950" y="3492500"/>
          <p14:tracePt t="64954" x="5499100" y="3492500"/>
          <p14:tracePt t="64971" x="5467350" y="3492500"/>
          <p14:tracePt t="64987" x="5435600" y="3492500"/>
          <p14:tracePt t="65004" x="5391150" y="3492500"/>
          <p14:tracePt t="65021" x="5334000" y="3492500"/>
          <p14:tracePt t="65037" x="5264150" y="3492500"/>
          <p14:tracePt t="65038" x="5238750" y="3492500"/>
          <p14:tracePt t="65054" x="5213350" y="3492500"/>
          <p14:tracePt t="65055" x="5194300" y="3492500"/>
          <p14:tracePt t="65071" x="5162550" y="3492500"/>
          <p14:tracePt t="65088" x="5156200" y="3492500"/>
          <p14:tracePt t="65104" x="5137150" y="3492500"/>
          <p14:tracePt t="65121" x="5105400" y="3492500"/>
          <p14:tracePt t="65137" x="5054600" y="3492500"/>
          <p14:tracePt t="65154" x="5016500" y="3492500"/>
          <p14:tracePt t="65171" x="4991100" y="3492500"/>
          <p14:tracePt t="65188" x="4972050" y="3492500"/>
          <p14:tracePt t="65204" x="4946650" y="3492500"/>
          <p14:tracePt t="65221" x="4921250" y="3492500"/>
          <p14:tracePt t="65238" x="4883150" y="3492500"/>
          <p14:tracePt t="65239" x="4864100" y="3492500"/>
          <p14:tracePt t="65254" x="4851400" y="3492500"/>
          <p14:tracePt t="65255" x="4832350" y="3492500"/>
          <p14:tracePt t="65271" x="4806950" y="3486150"/>
          <p14:tracePt t="65287" x="4781550" y="3486150"/>
          <p14:tracePt t="65304" x="4743450" y="3479800"/>
          <p14:tracePt t="65321" x="4711700" y="3479800"/>
          <p14:tracePt t="65337" x="4692650" y="3473450"/>
          <p14:tracePt t="65354" x="4673600" y="3473450"/>
          <p14:tracePt t="65371" x="4654550" y="3473450"/>
          <p14:tracePt t="65387" x="4603750" y="3473450"/>
          <p14:tracePt t="65404" x="4546600" y="3473450"/>
          <p14:tracePt t="65421" x="4495800" y="3473450"/>
          <p14:tracePt t="65437" x="4476750" y="3473450"/>
          <p14:tracePt t="65454" x="4470400" y="3473450"/>
          <p14:tracePt t="65496" x="4464050" y="3479800"/>
          <p14:tracePt t="65504" x="4451350" y="3479800"/>
          <p14:tracePt t="65521" x="4406900" y="3505200"/>
          <p14:tracePt t="65538" x="4375150" y="3511550"/>
          <p14:tracePt t="65554" x="4362450" y="3517900"/>
          <p14:tracePt t="65571" x="4343400" y="3530600"/>
          <p14:tracePt t="65588" x="4324350" y="3536950"/>
          <p14:tracePt t="65604" x="4311650" y="3543300"/>
          <p14:tracePt t="65621" x="4305300" y="3549650"/>
          <p14:tracePt t="66015" x="4305300" y="3556000"/>
          <p14:tracePt t="66023" x="4311650" y="3556000"/>
          <p14:tracePt t="66031" x="4324350" y="3543300"/>
          <p14:tracePt t="66039" x="4330700" y="3530600"/>
          <p14:tracePt t="66231" x="4330700" y="3517900"/>
          <p14:tracePt t="66239" x="4330700" y="3498850"/>
          <p14:tracePt t="66256" x="4330700" y="3492500"/>
          <p14:tracePt t="66271" x="4330700" y="3486150"/>
          <p14:tracePt t="66288" x="4311650" y="3505200"/>
          <p14:tracePt t="66304" x="4311650" y="3606800"/>
          <p14:tracePt t="66321" x="4318000" y="3727450"/>
          <p14:tracePt t="66338" x="4356100" y="3835400"/>
          <p14:tracePt t="66355" x="4375150" y="3892550"/>
          <p14:tracePt t="66371" x="4375150" y="3943350"/>
          <p14:tracePt t="66388" x="4375150" y="4000500"/>
          <p14:tracePt t="66404" x="4362450" y="4089400"/>
          <p14:tracePt t="66422" x="4330700" y="4159250"/>
          <p14:tracePt t="66438" x="4273550" y="4210050"/>
          <p14:tracePt t="66454" x="4165600" y="4254500"/>
          <p14:tracePt t="66471" x="4114800" y="4279900"/>
          <p14:tracePt t="66488" x="4089400" y="4298950"/>
          <p14:tracePt t="66504" x="4070350" y="4318000"/>
          <p14:tracePt t="66521" x="4044950" y="4337050"/>
          <p14:tracePt t="66538" x="4006850" y="4362450"/>
          <p14:tracePt t="66555" x="3987800" y="4387850"/>
          <p14:tracePt t="66571" x="3962400" y="4419600"/>
          <p14:tracePt t="66588" x="3930650" y="4502150"/>
          <p14:tracePt t="66605" x="3892550" y="4578350"/>
          <p14:tracePt t="66621" x="3867150" y="4622800"/>
          <p14:tracePt t="66638" x="3816350" y="4686300"/>
          <p14:tracePt t="66655" x="3759200" y="4756150"/>
          <p14:tracePt t="66671" x="3721100" y="4794250"/>
          <p14:tracePt t="66688" x="3702050" y="4806950"/>
          <p14:tracePt t="66705" x="3689350" y="4819650"/>
          <p14:tracePt t="66721" x="3683000" y="4826000"/>
          <p14:tracePt t="66755" x="3676650" y="4838700"/>
          <p14:tracePt t="66771" x="3657600" y="4851400"/>
          <p14:tracePt t="66804" x="3657600" y="4857750"/>
          <p14:tracePt t="66838" x="3651250" y="4857750"/>
          <p14:tracePt t="66855" x="3625850" y="4857750"/>
          <p14:tracePt t="66871" x="3619500" y="4857750"/>
          <p14:tracePt t="66888" x="3606800" y="4857750"/>
          <p14:tracePt t="66905" x="3594100" y="4864100"/>
          <p14:tracePt t="66921" x="3587750" y="4864100"/>
          <p14:tracePt t="66938" x="3568700" y="4864100"/>
          <p14:tracePt t="66955" x="3543300" y="4864100"/>
          <p14:tracePt t="66971" x="3479800" y="4864100"/>
          <p14:tracePt t="66988" x="3403600" y="4851400"/>
          <p14:tracePt t="67005" x="3340100" y="4845050"/>
          <p14:tracePt t="67021" x="3289300" y="4819650"/>
          <p14:tracePt t="67038" x="3244850" y="4813300"/>
          <p14:tracePt t="67055" x="3143250" y="4781550"/>
          <p14:tracePt t="67071" x="3016250" y="4749800"/>
          <p14:tracePt t="67088" x="2863850" y="4699000"/>
          <p14:tracePt t="67105" x="2787650" y="4679950"/>
          <p14:tracePt t="67122" x="2762250" y="4667250"/>
          <p14:tracePt t="67179" x="2755900" y="4667250"/>
          <p14:tracePt t="67191" x="2736850" y="4660900"/>
          <p14:tracePt t="67199" x="2698750" y="4654550"/>
          <p14:tracePt t="67206" x="2667000" y="4641850"/>
          <p14:tracePt t="67222" x="2635250" y="4629150"/>
          <p14:tracePt t="67238" x="2565400" y="4610100"/>
          <p14:tracePt t="67255" x="2495550" y="4578350"/>
          <p14:tracePt t="67271" x="2425700" y="4552950"/>
          <p14:tracePt t="67288" x="2336800" y="4540250"/>
          <p14:tracePt t="67305" x="2298700" y="4527550"/>
          <p14:tracePt t="67391" x="2330450" y="4527550"/>
          <p14:tracePt t="67399" x="2387600" y="4533900"/>
          <p14:tracePt t="67406" x="2432050" y="4552950"/>
          <p14:tracePt t="67421" x="2489200" y="4578350"/>
          <p14:tracePt t="67438" x="2590800" y="4616450"/>
          <p14:tracePt t="67455" x="2717800" y="4654550"/>
          <p14:tracePt t="67472" x="2794000" y="4660900"/>
          <p14:tracePt t="67488" x="2857500" y="4660900"/>
          <p14:tracePt t="67505" x="2927350" y="4679950"/>
          <p14:tracePt t="67522" x="2990850" y="4699000"/>
          <p14:tracePt t="67538" x="3035300" y="4718050"/>
          <p14:tracePt t="67555" x="3054350" y="4730750"/>
          <p14:tracePt t="67572" x="3073400" y="4737100"/>
          <p14:tracePt t="67615" x="3079750" y="4737100"/>
          <p14:tracePt t="67624" x="3098800" y="4737100"/>
          <p14:tracePt t="67638" x="3117850" y="4737100"/>
          <p14:tracePt t="67655" x="3136900" y="4737100"/>
          <p14:tracePt t="68343" x="3149600" y="4737100"/>
          <p14:tracePt t="68351" x="3175000" y="4737100"/>
          <p14:tracePt t="68359" x="3187700" y="4737100"/>
          <p14:tracePt t="68372" x="3194050" y="4737100"/>
          <p14:tracePt t="68405" x="3200400" y="4730750"/>
          <p14:tracePt t="68422" x="3213100" y="4686300"/>
          <p14:tracePt t="68439" x="3251200" y="4578350"/>
          <p14:tracePt t="68455" x="3302000" y="4362450"/>
          <p14:tracePt t="68472" x="3333750" y="4229100"/>
          <p14:tracePt t="68489" x="3378200" y="4121150"/>
          <p14:tracePt t="68505" x="3409950" y="4076700"/>
          <p14:tracePt t="68522" x="3460750" y="4038600"/>
          <p14:tracePt t="68539" x="3549650" y="3994150"/>
          <p14:tracePt t="68555" x="3606800" y="3956050"/>
          <p14:tracePt t="68572" x="3644900" y="3924300"/>
          <p14:tracePt t="68589" x="3644900" y="3917950"/>
          <p14:tracePt t="68622" x="3644900" y="3911600"/>
          <p14:tracePt t="68639" x="3663950" y="3905250"/>
          <p14:tracePt t="68655" x="3727450" y="3911600"/>
          <p14:tracePt t="68672" x="3803650" y="3956050"/>
          <p14:tracePt t="68689" x="3860800" y="4006850"/>
          <p14:tracePt t="68705" x="3879850" y="4038600"/>
          <p14:tracePt t="68722" x="3905250" y="4076700"/>
          <p14:tracePt t="68739" x="3956050" y="4114800"/>
          <p14:tracePt t="68756" x="4019550" y="4140200"/>
          <p14:tracePt t="68772" x="4121150" y="4159250"/>
          <p14:tracePt t="68789" x="4216400" y="4159250"/>
          <p14:tracePt t="68805" x="4267200" y="4159250"/>
          <p14:tracePt t="68823" x="4292600" y="4159250"/>
          <p14:tracePt t="68839" x="4305300" y="4159250"/>
          <p14:tracePt t="68903" x="4311650" y="4159250"/>
          <p14:tracePt t="68911" x="4318000" y="4159250"/>
          <p14:tracePt t="68983" x="4324350" y="4159250"/>
          <p14:tracePt t="68999" x="4330700" y="4159250"/>
          <p14:tracePt t="69159" x="4343400" y="4159250"/>
          <p14:tracePt t="69167" x="4356100" y="4171950"/>
          <p14:tracePt t="69178" x="4362450" y="4171950"/>
          <p14:tracePt t="69189" x="4387850" y="4178300"/>
          <p14:tracePt t="69205" x="4457700" y="4184650"/>
          <p14:tracePt t="69223" x="4508500" y="4203700"/>
          <p14:tracePt t="69239" x="4629150" y="4229100"/>
          <p14:tracePt t="69255" x="4718050" y="4235450"/>
          <p14:tracePt t="69272" x="4762500" y="4235450"/>
          <p14:tracePt t="69289" x="4768850" y="4235450"/>
          <p14:tracePt t="69576" x="4781550" y="4235450"/>
          <p14:tracePt t="69583" x="4787900" y="4229100"/>
          <p14:tracePt t="69591" x="4794250" y="4216400"/>
          <p14:tracePt t="69631" x="4794250" y="4203700"/>
          <p14:tracePt t="69648" x="4813300" y="4203700"/>
          <p14:tracePt t="69655" x="4838700" y="4203700"/>
          <p14:tracePt t="69672" x="4921250" y="4184650"/>
          <p14:tracePt t="69689" x="5016500" y="4178300"/>
          <p14:tracePt t="69706" x="5080000" y="4178300"/>
          <p14:tracePt t="69722" x="5099050" y="4178300"/>
          <p14:tracePt t="69739" x="5118100" y="4178300"/>
          <p14:tracePt t="69756" x="5124450" y="4178300"/>
          <p14:tracePt t="69772" x="5143500" y="4178300"/>
          <p14:tracePt t="69789" x="5181600" y="4178300"/>
          <p14:tracePt t="69806" x="5213350" y="4178300"/>
          <p14:tracePt t="69823" x="5232400" y="4178300"/>
          <p14:tracePt t="69839" x="5251450" y="4178300"/>
          <p14:tracePt t="69935" x="5270500" y="4178300"/>
          <p14:tracePt t="69947" x="5295900" y="4178300"/>
          <p14:tracePt t="69951" x="5327650" y="4178300"/>
          <p14:tracePt t="69961" x="5391150" y="4178300"/>
          <p14:tracePt t="69973" x="5448300" y="4178300"/>
          <p14:tracePt t="69989" x="5581650" y="4178300"/>
          <p14:tracePt t="70006" x="5676900" y="4184650"/>
          <p14:tracePt t="70026" x="5721350" y="4197350"/>
          <p14:tracePt t="70039" x="5734050" y="4197350"/>
          <p14:tracePt t="70177" x="5740400" y="4197350"/>
          <p14:tracePt t="70263" x="5753100" y="4197350"/>
          <p14:tracePt t="70271" x="5772150" y="4197350"/>
          <p14:tracePt t="70282" x="5784850" y="4197350"/>
          <p14:tracePt t="70289" x="5797550" y="4210050"/>
          <p14:tracePt t="70306" x="5803900" y="4210050"/>
          <p14:tracePt t="70519" x="5810250" y="4210050"/>
          <p14:tracePt t="70535" x="5822950" y="4210050"/>
          <p14:tracePt t="70551" x="5835650" y="4210050"/>
          <p14:tracePt t="70560" x="5842000" y="4210050"/>
          <p14:tracePt t="70567" x="5848350" y="4210050"/>
          <p14:tracePt t="70647" x="5854700" y="4210050"/>
          <p14:tracePt t="70655" x="5861050" y="4210050"/>
          <p14:tracePt t="70665" x="5886450" y="4210050"/>
          <p14:tracePt t="70673" x="5911850" y="4210050"/>
          <p14:tracePt t="70690" x="5969000" y="4210050"/>
          <p14:tracePt t="70706" x="6013450" y="4210050"/>
          <p14:tracePt t="70723" x="6057900" y="4210050"/>
          <p14:tracePt t="70739" x="6076950" y="4210050"/>
          <p14:tracePt t="70775" x="6083300" y="4210050"/>
          <p14:tracePt t="70789" x="6089650" y="4210050"/>
          <p14:tracePt t="70806" x="6140450" y="4210050"/>
          <p14:tracePt t="70823" x="6216650" y="4210050"/>
          <p14:tracePt t="70839" x="6311900" y="4210050"/>
          <p14:tracePt t="70856" x="6350000" y="4210050"/>
          <p14:tracePt t="70872" x="6356350" y="4210050"/>
          <p14:tracePt t="70983" x="6356350" y="4203700"/>
          <p14:tracePt t="71008" x="6356350" y="4197350"/>
          <p14:tracePt t="71023" x="6356350" y="4191000"/>
          <p14:tracePt t="71176" x="6356350" y="4184650"/>
          <p14:tracePt t="71215" x="6350000" y="4184650"/>
          <p14:tracePt t="71479" x="6375400" y="4191000"/>
          <p14:tracePt t="71487" x="6407150" y="4197350"/>
          <p14:tracePt t="71506" x="6438900" y="4197350"/>
          <p14:tracePt t="71523" x="6470650" y="4203700"/>
          <p14:tracePt t="71540" x="6483350" y="4203700"/>
          <p14:tracePt t="71575" x="6496050" y="4203700"/>
          <p14:tracePt t="71606" x="6502400" y="4203700"/>
          <p14:tracePt t="71623" x="6515100" y="4203700"/>
          <p14:tracePt t="71682" x="6534150" y="4203700"/>
          <p14:tracePt t="71687" x="6553200" y="4203700"/>
          <p14:tracePt t="71697" x="6584950" y="4203700"/>
          <p14:tracePt t="71706" x="6623050" y="4203700"/>
          <p14:tracePt t="71723" x="6699250" y="4203700"/>
          <p14:tracePt t="71740" x="6737350" y="4203700"/>
          <p14:tracePt t="71756" x="6756400" y="4203700"/>
          <p14:tracePt t="71816" x="6769100" y="4203700"/>
          <p14:tracePt t="71823" x="6775450" y="4203700"/>
          <p14:tracePt t="71840" x="6800850" y="4203700"/>
          <p14:tracePt t="71856" x="6813550" y="4210050"/>
          <p14:tracePt t="71992" x="6819900" y="4210050"/>
          <p14:tracePt t="72026" x="6826250" y="4210050"/>
          <p14:tracePt t="72031" x="6832600" y="4210050"/>
          <p14:tracePt t="72049" x="6845300" y="4210050"/>
          <p14:tracePt t="72056" x="6858000" y="4210050"/>
          <p14:tracePt t="72073" x="6877050" y="4210050"/>
          <p14:tracePt t="72090" x="6896100" y="4210050"/>
          <p14:tracePt t="72106" x="6902450" y="4210050"/>
          <p14:tracePt t="72199" x="6915150" y="4210050"/>
          <p14:tracePt t="72216" x="6921500" y="4210050"/>
          <p14:tracePt t="72231" x="6927850" y="4210050"/>
          <p14:tracePt t="72239" x="6934200" y="4210050"/>
          <p14:tracePt t="72255" x="6940550" y="4210050"/>
          <p14:tracePt t="72311" x="6953250" y="4210050"/>
          <p14:tracePt t="72319" x="6959600" y="4210050"/>
          <p14:tracePt t="72330" x="6972300" y="4210050"/>
          <p14:tracePt t="72340" x="6978650" y="4203700"/>
          <p14:tracePt t="72357" x="6985000" y="4203700"/>
          <p14:tracePt t="72373" x="6991350" y="4203700"/>
          <p14:tracePt t="72392" x="6991350" y="4197350"/>
          <p14:tracePt t="72407" x="6997700" y="4197350"/>
          <p14:tracePt t="72423" x="7016750" y="4197350"/>
          <p14:tracePt t="72440" x="7042150" y="4197350"/>
          <p14:tracePt t="72457" x="7067550" y="4197350"/>
          <p14:tracePt t="72473" x="7092950" y="4197350"/>
          <p14:tracePt t="72490" x="7105650" y="4191000"/>
          <p14:tracePt t="72507" x="7112000" y="4191000"/>
          <p14:tracePt t="72523" x="7124700" y="4191000"/>
          <p14:tracePt t="72540" x="7143750" y="4191000"/>
          <p14:tracePt t="72557" x="7162800" y="4191000"/>
          <p14:tracePt t="72573" x="7188200" y="4191000"/>
          <p14:tracePt t="72590" x="7207250" y="4191000"/>
          <p14:tracePt t="72606" x="7239000" y="4178300"/>
          <p14:tracePt t="72623" x="7270750" y="4178300"/>
          <p14:tracePt t="72640" x="7296150" y="4171950"/>
          <p14:tracePt t="72657" x="7315200" y="4171950"/>
          <p14:tracePt t="72703" x="7321550" y="4165600"/>
          <p14:tracePt t="72815" x="7302500" y="4165600"/>
          <p14:tracePt t="72823" x="7270750" y="4165600"/>
          <p14:tracePt t="72840" x="7207250" y="4165600"/>
          <p14:tracePt t="72857" x="7131050" y="4165600"/>
          <p14:tracePt t="72873" x="7042150" y="4165600"/>
          <p14:tracePt t="72890" x="6965950" y="4165600"/>
          <p14:tracePt t="72907" x="6927850" y="4165600"/>
          <p14:tracePt t="72923" x="6902450" y="4165600"/>
          <p14:tracePt t="72940" x="6889750" y="4171950"/>
          <p14:tracePt t="72957" x="6864350" y="4171950"/>
          <p14:tracePt t="72973" x="6838950" y="4171950"/>
          <p14:tracePt t="72990" x="6775450" y="4171950"/>
          <p14:tracePt t="73007" x="6680200" y="4171950"/>
          <p14:tracePt t="73024" x="6635750" y="4178300"/>
          <p14:tracePt t="73040" x="6604000" y="4184650"/>
          <p14:tracePt t="73057" x="6572250" y="4191000"/>
          <p14:tracePt t="73073" x="6546850" y="4191000"/>
          <p14:tracePt t="73090" x="6521450" y="4203700"/>
          <p14:tracePt t="73107" x="6502400" y="4210050"/>
          <p14:tracePt t="73123" x="6496050" y="4222750"/>
          <p14:tracePt t="73158" x="6502400" y="4235450"/>
          <p14:tracePt t="73173" x="6527800" y="4248150"/>
          <p14:tracePt t="73190" x="6572250" y="4248150"/>
          <p14:tracePt t="73207" x="6667500" y="4254500"/>
          <p14:tracePt t="73223" x="6762750" y="4254500"/>
          <p14:tracePt t="73240" x="6889750" y="4254500"/>
          <p14:tracePt t="73257" x="6978650" y="4254500"/>
          <p14:tracePt t="73273" x="7067550" y="4254500"/>
          <p14:tracePt t="73290" x="7105650" y="4235450"/>
          <p14:tracePt t="73307" x="7118350" y="4222750"/>
          <p14:tracePt t="73323" x="7131050" y="4203700"/>
          <p14:tracePt t="73340" x="7143750" y="4178300"/>
          <p14:tracePt t="73357" x="7156450" y="4121150"/>
          <p14:tracePt t="73373" x="7169150" y="4064000"/>
          <p14:tracePt t="73390" x="7175500" y="4000500"/>
          <p14:tracePt t="73407" x="7175500" y="3956050"/>
          <p14:tracePt t="73424" x="7175500" y="3924300"/>
          <p14:tracePt t="73440" x="7169150" y="3911600"/>
          <p14:tracePt t="73457" x="7150100" y="3886200"/>
          <p14:tracePt t="73474" x="7124700" y="3860800"/>
          <p14:tracePt t="73490" x="7067550" y="3829050"/>
          <p14:tracePt t="73507" x="6985000" y="3803650"/>
          <p14:tracePt t="73524" x="6870700" y="3778250"/>
          <p14:tracePt t="73540" x="6737350" y="3759200"/>
          <p14:tracePt t="73557" x="6610350" y="3759200"/>
          <p14:tracePt t="73574" x="6508750" y="3759200"/>
          <p14:tracePt t="73575" x="6457950" y="3759200"/>
          <p14:tracePt t="73590" x="6419850" y="3759200"/>
          <p14:tracePt t="73607" x="6350000" y="3759200"/>
          <p14:tracePt t="73624" x="6324600" y="3771900"/>
          <p14:tracePt t="73640" x="6311900" y="3778250"/>
          <p14:tracePt t="73657" x="6311900" y="3797300"/>
          <p14:tracePt t="73674" x="6311900" y="3835400"/>
          <p14:tracePt t="73690" x="6311900" y="3879850"/>
          <p14:tracePt t="73707" x="6311900" y="3917950"/>
          <p14:tracePt t="73724" x="6318250" y="3975100"/>
          <p14:tracePt t="73740" x="6337300" y="4019550"/>
          <p14:tracePt t="73757" x="6369050" y="4064000"/>
          <p14:tracePt t="73758" x="6381750" y="4076700"/>
          <p14:tracePt t="73774" x="6400800" y="4083050"/>
          <p14:tracePt t="73775" x="6407150" y="4095750"/>
          <p14:tracePt t="73790" x="6419850" y="4102100"/>
          <p14:tracePt t="73807" x="6445250" y="4102100"/>
          <p14:tracePt t="73824" x="6464300" y="4102100"/>
          <p14:tracePt t="73840" x="6489700" y="4108450"/>
          <p14:tracePt t="73857" x="6553200" y="4121150"/>
          <p14:tracePt t="73874" x="6661150" y="4127500"/>
          <p14:tracePt t="73890" x="6756400" y="4140200"/>
          <p14:tracePt t="73907" x="6826250" y="4140200"/>
          <p14:tracePt t="73924" x="6858000" y="4140200"/>
          <p14:tracePt t="73940" x="6877050" y="4146550"/>
          <p14:tracePt t="73958" x="6883400" y="4146550"/>
          <p14:tracePt t="73974" x="6921500" y="4159250"/>
          <p14:tracePt t="73990" x="6965950" y="4159250"/>
          <p14:tracePt t="74007" x="7016750" y="4159250"/>
          <p14:tracePt t="74024" x="7029450" y="4159250"/>
          <p14:tracePt t="74040" x="7061200" y="4159250"/>
          <p14:tracePt t="74057" x="7073900" y="4159250"/>
          <p14:tracePt t="74074" x="7092950" y="4152900"/>
          <p14:tracePt t="74090" x="7118350" y="4133850"/>
          <p14:tracePt t="74107" x="7137400" y="4127500"/>
          <p14:tracePt t="74124" x="7143750" y="4127500"/>
          <p14:tracePt t="75695" x="7143750" y="4133850"/>
          <p14:tracePt t="75703" x="7150100" y="4140200"/>
          <p14:tracePt t="75714" x="7150100" y="4146550"/>
          <p14:tracePt t="75744" x="7150100" y="4152900"/>
          <p14:tracePt t="75751" x="7150100" y="4159250"/>
          <p14:tracePt t="75767" x="7150100" y="4165600"/>
          <p14:tracePt t="75776" x="7150100" y="4171950"/>
          <p14:tracePt t="75791" x="7150100" y="4184650"/>
          <p14:tracePt t="75808" x="7150100" y="4191000"/>
          <p14:tracePt t="75991" x="7169150" y="4191000"/>
          <p14:tracePt t="75999" x="7188200" y="4191000"/>
          <p14:tracePt t="76008" x="7219950" y="4184650"/>
          <p14:tracePt t="76025" x="7283450" y="4171950"/>
          <p14:tracePt t="76041" x="7366000" y="4152900"/>
          <p14:tracePt t="76058" x="7391400" y="4140200"/>
          <p14:tracePt t="76075" x="7404100" y="4140200"/>
          <p14:tracePt t="76091" x="7410450" y="4140200"/>
          <p14:tracePt t="76207" x="7404100" y="4140200"/>
          <p14:tracePt t="76215" x="7353300" y="4140200"/>
          <p14:tracePt t="76224" x="7277100" y="4140200"/>
          <p14:tracePt t="76241" x="6997700" y="4152900"/>
          <p14:tracePt t="76258" x="6559550" y="4178300"/>
          <p14:tracePt t="76275" x="6076950" y="4235450"/>
          <p14:tracePt t="76291" x="5518150" y="4279900"/>
          <p14:tracePt t="76308" x="4997450" y="4292600"/>
          <p14:tracePt t="76325" x="4514850" y="4292600"/>
          <p14:tracePt t="76341" x="4184650" y="4298950"/>
          <p14:tracePt t="76358" x="3987800" y="4318000"/>
          <p14:tracePt t="76375" x="3822700" y="4330700"/>
          <p14:tracePt t="76391" x="3524250" y="4375150"/>
          <p14:tracePt t="76408" x="3213100" y="4419600"/>
          <p14:tracePt t="76425" x="2882900" y="4470400"/>
          <p14:tracePt t="76441" x="2635250" y="4502150"/>
          <p14:tracePt t="76458" x="2508250" y="4508500"/>
          <p14:tracePt t="76475" x="2438400" y="4508500"/>
          <p14:tracePt t="76491" x="2349500" y="4508500"/>
          <p14:tracePt t="76508" x="2209800" y="4508500"/>
          <p14:tracePt t="76525" x="2051050" y="4508500"/>
          <p14:tracePt t="76541" x="1879600" y="4540250"/>
          <p14:tracePt t="76558" x="1727200" y="4572000"/>
          <p14:tracePt t="76575" x="1612900" y="4603750"/>
          <p14:tracePt t="76591" x="1606550" y="4603750"/>
          <p14:tracePt t="76608" x="1593850" y="4610100"/>
          <p14:tracePt t="76625" x="1562100" y="4622800"/>
          <p14:tracePt t="76641" x="1498600" y="4648200"/>
          <p14:tracePt t="76658" x="1441450" y="4654550"/>
          <p14:tracePt t="76675" x="1422400" y="4654550"/>
          <p14:tracePt t="76691" x="1409700" y="4660900"/>
          <p14:tracePt t="76735" x="1422400" y="4660900"/>
          <p14:tracePt t="76743" x="1479550" y="4660900"/>
          <p14:tracePt t="76758" x="1562100" y="4660900"/>
          <p14:tracePt t="76775" x="2044700" y="4660900"/>
          <p14:tracePt t="76791" x="2584450" y="4635500"/>
          <p14:tracePt t="76808" x="3187700" y="4559300"/>
          <p14:tracePt t="76825" x="3803650" y="4476750"/>
          <p14:tracePt t="76841" x="4451350" y="4324350"/>
          <p14:tracePt t="76858" x="5016500" y="4184650"/>
          <p14:tracePt t="76875" x="5467350" y="4095750"/>
          <p14:tracePt t="76891" x="5740400" y="4076700"/>
          <p14:tracePt t="76908" x="5937250" y="4076700"/>
          <p14:tracePt t="76925" x="6007100" y="4076700"/>
          <p14:tracePt t="76961" x="5994400" y="4083050"/>
          <p14:tracePt t="76975" x="5829300" y="4095750"/>
          <p14:tracePt t="76991" x="5549900" y="4140200"/>
          <p14:tracePt t="77008" x="5232400" y="4184650"/>
          <p14:tracePt t="77025" x="4902200" y="4235450"/>
          <p14:tracePt t="77041" x="4610100" y="4260850"/>
          <p14:tracePt t="77058" x="4286250" y="4298950"/>
          <p14:tracePt t="77075" x="3956050" y="4298950"/>
          <p14:tracePt t="77092" x="3600450" y="4330700"/>
          <p14:tracePt t="77108" x="3308350" y="4330700"/>
          <p14:tracePt t="77125" x="3060700" y="4330700"/>
          <p14:tracePt t="77141" x="2800350" y="4330700"/>
          <p14:tracePt t="77142" x="2686050" y="4349750"/>
          <p14:tracePt t="77159" x="2603500" y="4362450"/>
          <p14:tracePt t="77175" x="2393950" y="4394200"/>
          <p14:tracePt t="77191" x="2273300" y="4425950"/>
          <p14:tracePt t="77208" x="2146300" y="4432300"/>
          <p14:tracePt t="77225" x="2044700" y="4432300"/>
          <p14:tracePt t="77242" x="1911350" y="4432300"/>
          <p14:tracePt t="77258" x="1822450" y="4432300"/>
          <p14:tracePt t="77275" x="1797050" y="4445000"/>
          <p14:tracePt t="77291" x="1771650" y="4457700"/>
          <p14:tracePt t="77308" x="1739900" y="4476750"/>
          <p14:tracePt t="77325" x="1689100" y="4483100"/>
          <p14:tracePt t="77342" x="1593850" y="4502150"/>
          <p14:tracePt t="77358" x="1473200" y="4514850"/>
          <p14:tracePt t="77375" x="1333500" y="4540250"/>
          <p14:tracePt t="77392" x="1282700" y="4546600"/>
          <p14:tracePt t="77408" x="1250950" y="4546600"/>
          <p14:tracePt t="77425" x="1212850" y="4559300"/>
          <p14:tracePt t="77441" x="1193800" y="4559300"/>
          <p14:tracePt t="77458" x="1155700" y="4565650"/>
          <p14:tracePt t="77475" x="1104900" y="4591050"/>
          <p14:tracePt t="77492" x="1054100" y="4616450"/>
          <p14:tracePt t="77508" x="1022350" y="4622800"/>
          <p14:tracePt t="77525" x="977900" y="4629150"/>
          <p14:tracePt t="77542" x="933450" y="4629150"/>
          <p14:tracePt t="77558" x="901700" y="4629150"/>
          <p14:tracePt t="77575" x="882650" y="4629150"/>
          <p14:tracePt t="77592" x="857250" y="4629150"/>
          <p14:tracePt t="77608" x="838200" y="4629150"/>
          <p14:tracePt t="77625" x="768350" y="4629150"/>
          <p14:tracePt t="77642" x="698500" y="4629150"/>
          <p14:tracePt t="77658" x="647700" y="4629150"/>
          <p14:tracePt t="77675" x="635000" y="4629150"/>
          <p14:tracePt t="77692" x="609600" y="4629150"/>
          <p14:tracePt t="77708" x="596900" y="4629150"/>
          <p14:tracePt t="77725" x="571500" y="4629150"/>
          <p14:tracePt t="77742" x="565150" y="4629150"/>
          <p14:tracePt t="77758" x="558800" y="4629150"/>
          <p14:tracePt t="77807" x="552450" y="4629150"/>
          <p14:tracePt t="77818" x="546100" y="4622800"/>
          <p14:tracePt t="77833" x="533400" y="4616450"/>
          <p14:tracePt t="77842" x="533400" y="4610100"/>
          <p14:tracePt t="77858" x="527050" y="4603750"/>
          <p14:tracePt t="77875" x="520700" y="4591050"/>
          <p14:tracePt t="77892" x="508000" y="4584700"/>
          <p14:tracePt t="77967" x="508000" y="4578350"/>
          <p14:tracePt t="77975" x="508000" y="4572000"/>
          <p14:tracePt t="78071" x="520700" y="4565650"/>
          <p14:tracePt t="78719" x="527050" y="4565650"/>
          <p14:tracePt t="78728" x="539750" y="4565650"/>
          <p14:tracePt t="78735" x="565150" y="4565650"/>
          <p14:tracePt t="78744" x="577850" y="4565650"/>
          <p14:tracePt t="78759" x="609600" y="4565650"/>
          <p14:tracePt t="78775" x="641350" y="4565650"/>
          <p14:tracePt t="78792" x="685800" y="4565650"/>
          <p14:tracePt t="78809" x="717550" y="4565650"/>
          <p14:tracePt t="78975" x="723900" y="4565650"/>
          <p14:tracePt t="79079" x="730250" y="4565650"/>
          <p14:tracePt t="79087" x="749300" y="4565650"/>
          <p14:tracePt t="79096" x="787400" y="4565650"/>
          <p14:tracePt t="79109" x="838200" y="4565650"/>
          <p14:tracePt t="79125" x="958850" y="4565650"/>
          <p14:tracePt t="79127" x="1041400" y="4565650"/>
          <p14:tracePt t="79143" x="1155700" y="4565650"/>
          <p14:tracePt t="79159" x="1676400" y="4565650"/>
          <p14:tracePt t="79175" x="2057400" y="4565650"/>
          <p14:tracePt t="79192" x="2349500" y="4565650"/>
          <p14:tracePt t="79209" x="2616200" y="4572000"/>
          <p14:tracePt t="79226" x="2762250" y="4597400"/>
          <p14:tracePt t="79242" x="2825750" y="4603750"/>
          <p14:tracePt t="79259" x="2838450" y="4603750"/>
          <p14:tracePt t="79503" x="2819400" y="4603750"/>
          <p14:tracePt t="79511" x="2800350" y="4603750"/>
          <p14:tracePt t="79526" x="2774950" y="4603750"/>
          <p14:tracePt t="79543" x="2743200" y="4603750"/>
          <p14:tracePt t="79559" x="2673350" y="4603750"/>
          <p14:tracePt t="79576" x="2628900" y="4603750"/>
          <p14:tracePt t="79592" x="2590800" y="4603750"/>
          <p14:tracePt t="79609" x="2546350" y="4603750"/>
          <p14:tracePt t="79626" x="2508250" y="4603750"/>
          <p14:tracePt t="79642" x="2470150" y="4603750"/>
          <p14:tracePt t="79659" x="2444750" y="4603750"/>
          <p14:tracePt t="79676" x="2425700" y="4603750"/>
          <p14:tracePt t="79719" x="2419350" y="4616450"/>
          <p14:tracePt t="79728" x="2413000" y="4616450"/>
          <p14:tracePt t="79742" x="2400300" y="4622800"/>
          <p14:tracePt t="79759" x="2381250" y="4629150"/>
          <p14:tracePt t="79775" x="2381250" y="4635500"/>
          <p14:tracePt t="79897" x="2374900" y="4648200"/>
          <p14:tracePt t="79903" x="2368550" y="4648200"/>
          <p14:tracePt t="79999" x="2368550" y="4654550"/>
          <p14:tracePt t="80017" x="2368550" y="4660900"/>
          <p14:tracePt t="80023" x="2368550" y="4667250"/>
          <p14:tracePt t="80034" x="2368550" y="4673600"/>
          <p14:tracePt t="80079" x="2368550" y="4679950"/>
          <p14:tracePt t="80087" x="2374900" y="4679950"/>
          <p14:tracePt t="80095" x="2381250" y="4679950"/>
          <p14:tracePt t="80109" x="2387600" y="4679950"/>
          <p14:tracePt t="80126" x="2400300" y="4679950"/>
          <p14:tracePt t="80129" x="2406650" y="4679950"/>
          <p14:tracePt t="80142" x="2432050" y="4679950"/>
          <p14:tracePt t="80159" x="2476500" y="4679950"/>
          <p14:tracePt t="80176" x="2514600" y="4679950"/>
          <p14:tracePt t="80192" x="2527300" y="4673600"/>
          <p14:tracePt t="80329" x="2533650" y="4673600"/>
          <p14:tracePt t="80343" x="2533650" y="4660900"/>
          <p14:tracePt t="80359" x="2540000" y="4635500"/>
          <p14:tracePt t="80376" x="2546350" y="4629150"/>
          <p14:tracePt t="80409" x="2546350" y="4616450"/>
          <p14:tracePt t="80450" x="2546350" y="4610100"/>
          <p14:tracePt t="80482" x="2546350" y="4597400"/>
          <p14:tracePt t="81023" x="2552700" y="4597400"/>
          <p14:tracePt t="81033" x="2559050" y="4597400"/>
          <p14:tracePt t="81051" x="2578100" y="4597400"/>
          <p14:tracePt t="81055" x="2597150" y="4597400"/>
          <p14:tracePt t="81065" x="2628900" y="4597400"/>
          <p14:tracePt t="81076" x="2679700" y="4597400"/>
          <p14:tracePt t="81093" x="2838450" y="4597400"/>
          <p14:tracePt t="81109" x="3028950" y="4597400"/>
          <p14:tracePt t="81126" x="3200400" y="4597400"/>
          <p14:tracePt t="81131" x="3263900" y="4597400"/>
          <p14:tracePt t="81143" x="3333750" y="4597400"/>
          <p14:tracePt t="81159" x="3371850" y="4597400"/>
          <p14:tracePt t="81176" x="3390900" y="4591050"/>
          <p14:tracePt t="81193" x="3397250" y="4591050"/>
          <p14:tracePt t="81351" x="3403600" y="4591050"/>
          <p14:tracePt t="81359" x="3416300" y="4591050"/>
          <p14:tracePt t="81368" x="3435350" y="4591050"/>
          <p14:tracePt t="81376" x="3454400" y="4591050"/>
          <p14:tracePt t="81393" x="3486150" y="4591050"/>
          <p14:tracePt t="81411" x="3530600" y="4597400"/>
          <p14:tracePt t="81426" x="3575050" y="4603750"/>
          <p14:tracePt t="81443" x="3600450" y="4603750"/>
          <p14:tracePt t="82831" x="3619500" y="4603750"/>
          <p14:tracePt t="82839" x="3657600" y="4603750"/>
          <p14:tracePt t="82850" x="3727450" y="4603750"/>
          <p14:tracePt t="82860" x="3816350" y="4603750"/>
          <p14:tracePt t="82877" x="4121150" y="4603750"/>
          <p14:tracePt t="82893" x="4654550" y="4603750"/>
          <p14:tracePt t="82910" x="5213350" y="4629150"/>
          <p14:tracePt t="82927" x="5956300" y="4629150"/>
          <p14:tracePt t="82944" x="6299200" y="4629150"/>
          <p14:tracePt t="82960" x="6489700" y="4629150"/>
          <p14:tracePt t="82977" x="6648450" y="4629150"/>
          <p14:tracePt t="82993" x="6781800" y="4629150"/>
          <p14:tracePt t="83011" x="6896100" y="4629150"/>
          <p14:tracePt t="83027" x="6965950" y="4629150"/>
          <p14:tracePt t="83044" x="6985000" y="4629150"/>
          <p14:tracePt t="83191" x="6978650" y="4629150"/>
          <p14:tracePt t="83202" x="6953250" y="4629150"/>
          <p14:tracePt t="83207" x="6934200" y="4629150"/>
          <p14:tracePt t="83218" x="6896100" y="4629150"/>
          <p14:tracePt t="83227" x="6851650" y="4629150"/>
          <p14:tracePt t="83243" x="6724650" y="4629150"/>
          <p14:tracePt t="83260" x="6610350" y="4629150"/>
          <p14:tracePt t="83277" x="6496050" y="4629150"/>
          <p14:tracePt t="83294" x="6407150" y="4629150"/>
          <p14:tracePt t="83310" x="6330950" y="4629150"/>
          <p14:tracePt t="83327" x="6292850" y="4629150"/>
          <p14:tracePt t="83343" x="6286500" y="4629150"/>
          <p14:tracePt t="83377" x="6280150" y="4629150"/>
          <p14:tracePt t="83410" x="6267450" y="4641850"/>
          <p14:tracePt t="83427" x="6254750" y="4648200"/>
          <p14:tracePt t="83444" x="6242050" y="4654550"/>
          <p14:tracePt t="83460" x="6210300" y="4654550"/>
          <p14:tracePt t="83477" x="6165850" y="4673600"/>
          <p14:tracePt t="83478" x="6140450" y="4673600"/>
          <p14:tracePt t="83494" x="6108700" y="4679950"/>
          <p14:tracePt t="83510" x="6051550" y="4686300"/>
          <p14:tracePt t="83527" x="6026150" y="4686300"/>
          <p14:tracePt t="89503" x="6019800" y="4686300"/>
          <p14:tracePt t="89511" x="6013450" y="4648200"/>
          <p14:tracePt t="89520" x="6045200" y="4527550"/>
          <p14:tracePt t="89529" x="6115050" y="4286250"/>
          <p14:tracePt t="89546" x="6261100" y="3784600"/>
          <p14:tracePt t="89562" x="6369050" y="3403600"/>
          <p14:tracePt t="89579" x="6470650" y="3175000"/>
          <p14:tracePt t="89596" x="6604000" y="2984500"/>
          <p14:tracePt t="89613" x="6737350" y="2844800"/>
          <p14:tracePt t="89629" x="6832600" y="2762250"/>
          <p14:tracePt t="89630" x="6864350" y="2743200"/>
          <p14:tracePt t="89646" x="6870700" y="2736850"/>
          <p14:tracePt t="89679" x="6838950" y="2717800"/>
          <p14:tracePt t="89696" x="6775450" y="2717800"/>
          <p14:tracePt t="89712" x="6686550" y="2717800"/>
          <p14:tracePt t="89729" x="6591300" y="2724150"/>
          <p14:tracePt t="89747" x="6470650" y="2743200"/>
          <p14:tracePt t="89762" x="6318250" y="2749550"/>
          <p14:tracePt t="89779" x="6134100" y="2762250"/>
          <p14:tracePt t="89796" x="5854700" y="2787650"/>
          <p14:tracePt t="89813" x="5619750" y="2806700"/>
          <p14:tracePt t="89829" x="5486400" y="2825750"/>
          <p14:tracePt t="89846" x="5435600" y="2825750"/>
          <p14:tracePt t="89904" x="5486400" y="2832100"/>
          <p14:tracePt t="89911" x="5568950" y="2857500"/>
          <p14:tracePt t="89921" x="5651500" y="2863850"/>
          <p14:tracePt t="89929" x="5746750" y="2876550"/>
          <p14:tracePt t="89946" x="5886450" y="2895600"/>
          <p14:tracePt t="89963" x="5924550" y="2901950"/>
          <p14:tracePt t="89996" x="5918200" y="2908300"/>
          <p14:tracePt t="90013" x="5791200" y="2933700"/>
          <p14:tracePt t="90029" x="5556250" y="2965450"/>
          <p14:tracePt t="90046" x="5276850" y="3003550"/>
          <p14:tracePt t="90062" x="4940300" y="3022600"/>
          <p14:tracePt t="90079" x="4864100" y="3022600"/>
          <p14:tracePt t="90096" x="4857750" y="3022600"/>
          <p14:tracePt t="90138" x="4895850" y="3022600"/>
          <p14:tracePt t="90146" x="4978400" y="3022600"/>
          <p14:tracePt t="90162" x="5162550" y="3022600"/>
          <p14:tracePt t="90179" x="5314950" y="3022600"/>
          <p14:tracePt t="90196" x="5441950" y="3041650"/>
          <p14:tracePt t="90213" x="5537200" y="3086100"/>
          <p14:tracePt t="90229" x="5575300" y="3111500"/>
          <p14:tracePt t="90230" x="5588000" y="3117850"/>
          <p14:tracePt t="90263" x="5600700" y="3124200"/>
          <p14:tracePt t="90279" x="5607050" y="3130550"/>
          <p14:tracePt t="90296" x="5657850" y="3130550"/>
          <p14:tracePt t="90313" x="5759450" y="3130550"/>
          <p14:tracePt t="90329" x="5924550" y="3130550"/>
          <p14:tracePt t="90346" x="6165850" y="3130550"/>
          <p14:tracePt t="90363" x="6362700" y="3130550"/>
          <p14:tracePt t="90379" x="6470650" y="3130550"/>
          <p14:tracePt t="90396" x="6489700" y="3130550"/>
          <p14:tracePt t="90455" x="6508750" y="3130550"/>
          <p14:tracePt t="90463" x="6515100" y="3130550"/>
          <p14:tracePt t="90479" x="6546850" y="3130550"/>
          <p14:tracePt t="90496" x="6565900" y="3124200"/>
          <p14:tracePt t="90513" x="6597650" y="3117850"/>
          <p14:tracePt t="90529" x="6629400" y="3117850"/>
          <p14:tracePt t="90546" x="6648450" y="3117850"/>
          <p14:tracePt t="90648" x="6654800" y="3111500"/>
          <p14:tracePt t="91343" x="6597650" y="3136900"/>
          <p14:tracePt t="91354" x="6534150" y="3181350"/>
          <p14:tracePt t="91359" x="6457950" y="3244850"/>
          <p14:tracePt t="91371" x="6419850" y="3302000"/>
          <p14:tracePt t="91380" x="6369050" y="3365500"/>
          <p14:tracePt t="91396" x="6273800" y="3492500"/>
          <p14:tracePt t="91413" x="6165850" y="3638550"/>
          <p14:tracePt t="91430" x="6007100" y="3848100"/>
          <p14:tracePt t="91431" x="5924550" y="3975100"/>
          <p14:tracePt t="91447" x="5835650" y="4095750"/>
          <p14:tracePt t="91463" x="5537200" y="4514850"/>
          <p14:tracePt t="91480" x="5372100" y="4718050"/>
          <p14:tracePt t="91496" x="5245100" y="4838700"/>
          <p14:tracePt t="91513" x="5124450" y="4946650"/>
          <p14:tracePt t="91530" x="4972050" y="5073650"/>
          <p14:tracePt t="91546" x="4819650" y="5213350"/>
          <p14:tracePt t="91563" x="4686300" y="5334000"/>
          <p14:tracePt t="91580" x="4584700" y="5435600"/>
          <p14:tracePt t="91596" x="4489450" y="5530850"/>
          <p14:tracePt t="91613" x="4406900" y="5594350"/>
          <p14:tracePt t="91614" x="4343400" y="5638800"/>
          <p14:tracePt t="91630" x="4298950" y="5670550"/>
          <p14:tracePt t="91646" x="4171950" y="5765800"/>
          <p14:tracePt t="91663" x="4013200" y="5905500"/>
          <p14:tracePt t="91680" x="3930650" y="5988050"/>
          <p14:tracePt t="91696" x="3898900" y="6032500"/>
          <p14:tracePt t="91713" x="3873500" y="6051550"/>
          <p14:tracePt t="91730" x="3797300" y="6083300"/>
          <p14:tracePt t="91746" x="3683000" y="6146800"/>
          <p14:tracePt t="91763" x="3581400" y="6197600"/>
          <p14:tracePt t="91780" x="3486150" y="6229350"/>
          <p14:tracePt t="91796" x="3409950" y="6235700"/>
          <p14:tracePt t="91813" x="3365500" y="6235700"/>
          <p14:tracePt t="91830" x="3314700" y="6229350"/>
          <p14:tracePt t="91847" x="3238500" y="6210300"/>
          <p14:tracePt t="91863" x="3105150" y="6172200"/>
          <p14:tracePt t="91880" x="2997200" y="6159500"/>
          <p14:tracePt t="91896" x="2851150" y="6134100"/>
          <p14:tracePt t="91913" x="2711450" y="6089650"/>
          <p14:tracePt t="91930" x="2628900" y="6057900"/>
          <p14:tracePt t="91947" x="2590800" y="6038850"/>
          <p14:tracePt t="91963" x="2571750" y="6026150"/>
          <p14:tracePt t="91980" x="2571750" y="6019800"/>
          <p14:tracePt t="91996" x="2565400" y="6019800"/>
          <p14:tracePt t="92013" x="2565400" y="6013450"/>
          <p14:tracePt t="92030" x="2559050" y="6007100"/>
          <p14:tracePt t="92047" x="2559050" y="5975350"/>
          <p14:tracePt t="92063" x="2590800" y="5924550"/>
          <p14:tracePt t="92080" x="2622550" y="5880100"/>
          <p14:tracePt t="92096" x="2647950" y="5842000"/>
          <p14:tracePt t="92113" x="2692400" y="5797550"/>
          <p14:tracePt t="92130" x="2755900" y="5759450"/>
          <p14:tracePt t="92147" x="2870200" y="5727700"/>
          <p14:tracePt t="92163" x="3041650" y="5715000"/>
          <p14:tracePt t="92180" x="3194050" y="5715000"/>
          <p14:tracePt t="92196" x="3276600" y="5708650"/>
          <p14:tracePt t="92214" x="3314700" y="5695950"/>
          <p14:tracePt t="92230" x="3340100" y="5695950"/>
          <p14:tracePt t="92246" x="3390900" y="5695950"/>
          <p14:tracePt t="92263" x="3473450" y="5695950"/>
          <p14:tracePt t="92280" x="3568700" y="5695950"/>
          <p14:tracePt t="92297" x="3632200" y="5695950"/>
          <p14:tracePt t="92313" x="3657600" y="5695950"/>
          <p14:tracePt t="92330" x="3676650" y="5689600"/>
          <p14:tracePt t="92347" x="3721100" y="5689600"/>
          <p14:tracePt t="92363" x="3784600" y="5689600"/>
          <p14:tracePt t="92380" x="3879850" y="5689600"/>
          <p14:tracePt t="92397" x="3975100" y="5689600"/>
          <p14:tracePt t="92413" x="4019550" y="5689600"/>
          <p14:tracePt t="92430" x="4044950" y="5689600"/>
          <p14:tracePt t="92447" x="4114800" y="5689600"/>
          <p14:tracePt t="92463" x="4171950" y="5689600"/>
          <p14:tracePt t="92480" x="4260850" y="5702300"/>
          <p14:tracePt t="92497" x="4343400" y="5715000"/>
          <p14:tracePt t="92513" x="4387850" y="5715000"/>
          <p14:tracePt t="92530" x="4394200" y="5715000"/>
          <p14:tracePt t="92585" x="4400550" y="5715000"/>
          <p14:tracePt t="92591" x="4413250" y="5715000"/>
          <p14:tracePt t="92598" x="4425950" y="5715000"/>
          <p14:tracePt t="92613" x="4445000" y="5715000"/>
          <p14:tracePt t="92630" x="4495800" y="5715000"/>
          <p14:tracePt t="92647" x="4578350" y="5715000"/>
          <p14:tracePt t="92663" x="4679950" y="5715000"/>
          <p14:tracePt t="92680" x="4787900" y="5715000"/>
          <p14:tracePt t="92697" x="4902200" y="5740400"/>
          <p14:tracePt t="92714" x="4978400" y="5746750"/>
          <p14:tracePt t="92730" x="5003800" y="5753100"/>
          <p14:tracePt t="92839" x="5010150" y="5759450"/>
          <p14:tracePt t="92847" x="5010150" y="5765800"/>
          <p14:tracePt t="92863" x="5010150" y="5772150"/>
          <p14:tracePt t="92897" x="5010150" y="5778500"/>
          <p14:tracePt t="92921" x="5016500" y="5784850"/>
          <p14:tracePt t="92968" x="5016500" y="5791200"/>
          <p14:tracePt t="92991" x="5016500" y="5797550"/>
          <p14:tracePt t="93407" x="5016500" y="5784850"/>
          <p14:tracePt t="93415" x="5016500" y="5759450"/>
          <p14:tracePt t="93423" x="5016500" y="5715000"/>
          <p14:tracePt t="93432" x="4997450" y="5657850"/>
          <p14:tracePt t="93447" x="4959350" y="5543550"/>
          <p14:tracePt t="93464" x="4857750" y="5359400"/>
          <p14:tracePt t="93480" x="4768850" y="5219700"/>
          <p14:tracePt t="93497" x="4667250" y="5111750"/>
          <p14:tracePt t="93514" x="4578350" y="4997450"/>
          <p14:tracePt t="93530" x="4489450" y="4895850"/>
          <p14:tracePt t="93547" x="4394200" y="4800600"/>
          <p14:tracePt t="93564" x="4298950" y="4705350"/>
          <p14:tracePt t="93580" x="4235450" y="4622800"/>
          <p14:tracePt t="93597" x="4210050" y="4578350"/>
          <p14:tracePt t="93614" x="4203700" y="4552950"/>
          <p14:tracePt t="93615" x="4184650" y="4527550"/>
          <p14:tracePt t="93630" x="4178300" y="4508500"/>
          <p14:tracePt t="93647" x="4121150" y="4445000"/>
          <p14:tracePt t="93664" x="4089400" y="4413250"/>
          <p14:tracePt t="93680" x="4064000" y="4400550"/>
          <p14:tracePt t="93697" x="4051300" y="4394200"/>
          <p14:tracePt t="93739" x="4051300" y="4375150"/>
          <p14:tracePt t="93747" x="4051300" y="4356100"/>
          <p14:tracePt t="93764" x="4051300" y="4330700"/>
          <p14:tracePt t="93780" x="4051300" y="4298950"/>
          <p14:tracePt t="93797" x="4051300" y="4279900"/>
          <p14:tracePt t="93814" x="4064000" y="4254500"/>
          <p14:tracePt t="93830" x="4083050" y="4235450"/>
          <p14:tracePt t="93847" x="4089400" y="4235450"/>
          <p14:tracePt t="93864" x="4095750" y="4229100"/>
          <p14:tracePt t="93880" x="4095750" y="4222750"/>
          <p14:tracePt t="93897" x="4095750" y="4216400"/>
          <p14:tracePt t="93914" x="4095750" y="4210050"/>
          <p14:tracePt t="93930" x="4095750" y="4203700"/>
          <p14:tracePt t="93947" x="4089400" y="4191000"/>
          <p14:tracePt t="93964" x="4076700" y="4191000"/>
          <p14:tracePt t="93997" x="4057650" y="4191000"/>
          <p14:tracePt t="94135" x="4057650" y="4184650"/>
          <p14:tracePt t="94154" x="4064000" y="4184650"/>
          <p14:tracePt t="94159" x="4076700" y="4184650"/>
          <p14:tracePt t="94175" x="4083050" y="4184650"/>
          <p14:tracePt t="94185" x="4089400" y="4184650"/>
          <p14:tracePt t="94197" x="4102100" y="4184650"/>
          <p14:tracePt t="94214" x="4114800" y="4191000"/>
          <p14:tracePt t="94231" x="4159250" y="4197350"/>
          <p14:tracePt t="94247" x="4210050" y="4197350"/>
          <p14:tracePt t="94264" x="4248150" y="4197350"/>
          <p14:tracePt t="94281" x="4279900" y="4197350"/>
          <p14:tracePt t="94297" x="4286250" y="4197350"/>
          <p14:tracePt t="94343" x="4292600" y="4197350"/>
          <p14:tracePt t="94479" x="4292600" y="4203700"/>
          <p14:tracePt t="94511" x="4292600" y="4210050"/>
          <p14:tracePt t="94616" x="4292600" y="4216400"/>
          <p14:tracePt t="94631" x="4292600" y="4222750"/>
          <p14:tracePt t="94647" x="4286250" y="4222750"/>
          <p14:tracePt t="94664" x="4279900" y="4222750"/>
          <p14:tracePt t="94681" x="4267200" y="4222750"/>
          <p14:tracePt t="94697" x="4248150" y="4229100"/>
          <p14:tracePt t="94714" x="4229100" y="4229100"/>
          <p14:tracePt t="94731" x="4216400" y="4229100"/>
          <p14:tracePt t="94747" x="4191000" y="4229100"/>
          <p14:tracePt t="94781" x="4178300" y="4229100"/>
          <p14:tracePt t="94797" x="4165600" y="4229100"/>
          <p14:tracePt t="94814" x="4146550" y="4229100"/>
          <p14:tracePt t="94831" x="4114800" y="4222750"/>
          <p14:tracePt t="94847" x="4108450" y="4222750"/>
          <p14:tracePt t="94959" x="4114800" y="4222750"/>
          <p14:tracePt t="94972" x="4140200" y="4222750"/>
          <p14:tracePt t="94975" x="4184650" y="4222750"/>
          <p14:tracePt t="94984" x="4235450" y="4222750"/>
          <p14:tracePt t="94997" x="4260850" y="4229100"/>
          <p14:tracePt t="95015" x="4362450" y="4229100"/>
          <p14:tracePt t="95031" x="4527550" y="4235450"/>
          <p14:tracePt t="95048" x="4622800" y="4235450"/>
          <p14:tracePt t="95064" x="4718050" y="4248150"/>
          <p14:tracePt t="95081" x="4775200" y="4254500"/>
          <p14:tracePt t="95097" x="4832350" y="4260850"/>
          <p14:tracePt t="95114" x="4857750" y="4267200"/>
          <p14:tracePt t="95131" x="4895850" y="4273550"/>
          <p14:tracePt t="95147" x="4933950" y="4273550"/>
          <p14:tracePt t="95164" x="4984750" y="4273550"/>
          <p14:tracePt t="95181" x="5060950" y="4273550"/>
          <p14:tracePt t="95197" x="5156200" y="4273550"/>
          <p14:tracePt t="95198" x="5187950" y="4273550"/>
          <p14:tracePt t="95214" x="5207000" y="4273550"/>
          <p14:tracePt t="95215" x="5213350" y="4273550"/>
          <p14:tracePt t="95231" x="5219700" y="4279900"/>
          <p14:tracePt t="96184" x="5232400" y="4279900"/>
          <p14:tracePt t="96191" x="5257800" y="4286250"/>
          <p14:tracePt t="96200" x="5321300" y="4286250"/>
          <p14:tracePt t="96214" x="5492750" y="4286250"/>
          <p14:tracePt t="96231" x="5657850" y="4286250"/>
          <p14:tracePt t="96248" x="5829300" y="4286250"/>
          <p14:tracePt t="96265" x="6013450" y="4286250"/>
          <p14:tracePt t="96281" x="6197600" y="4286250"/>
          <p14:tracePt t="96298" x="6324600" y="4286250"/>
          <p14:tracePt t="96315" x="6388100" y="4286250"/>
          <p14:tracePt t="96331" x="6400800" y="4286250"/>
          <p14:tracePt t="96348" x="6413500" y="4286250"/>
          <p14:tracePt t="96365" x="6432550" y="4286250"/>
          <p14:tracePt t="96381" x="6470650" y="4286250"/>
          <p14:tracePt t="96383" x="6489700" y="4286250"/>
          <p14:tracePt t="96398" x="6502400" y="4286250"/>
          <p14:tracePt t="96415" x="6521450" y="4286250"/>
          <p14:tracePt t="96456" x="6527800" y="4279900"/>
          <p14:tracePt t="96465" x="6540500" y="4248150"/>
          <p14:tracePt t="96481" x="6565900" y="4210050"/>
          <p14:tracePt t="96498" x="6597650" y="4165600"/>
          <p14:tracePt t="96515" x="6623050" y="4133850"/>
          <p14:tracePt t="96531" x="6642100" y="4108450"/>
          <p14:tracePt t="96548" x="6648450" y="4070350"/>
          <p14:tracePt t="96565" x="6648450" y="4025900"/>
          <p14:tracePt t="96581" x="6635750" y="3930650"/>
          <p14:tracePt t="96598" x="6578600" y="3854450"/>
          <p14:tracePt t="96615" x="6521450" y="3810000"/>
          <p14:tracePt t="96631" x="6464300" y="3784600"/>
          <p14:tracePt t="96648" x="6375400" y="3759200"/>
          <p14:tracePt t="96665" x="6267450" y="3721100"/>
          <p14:tracePt t="96682" x="6127750" y="3676650"/>
          <p14:tracePt t="96698" x="5981700" y="3632200"/>
          <p14:tracePt t="96715" x="5861050" y="3613150"/>
          <p14:tracePt t="96731" x="5759450" y="3606800"/>
          <p14:tracePt t="96748" x="5651500" y="3606800"/>
          <p14:tracePt t="96765" x="5562600" y="3606800"/>
          <p14:tracePt t="96781" x="5448300" y="3619500"/>
          <p14:tracePt t="96798" x="5353050" y="3651250"/>
          <p14:tracePt t="96815" x="5232400" y="3727450"/>
          <p14:tracePt t="96831" x="5200650" y="3784600"/>
          <p14:tracePt t="96848" x="5162550" y="3860800"/>
          <p14:tracePt t="96865" x="5130800" y="3943350"/>
          <p14:tracePt t="96882" x="5118100" y="4013200"/>
          <p14:tracePt t="96898" x="5118100" y="4102100"/>
          <p14:tracePt t="96915" x="5130800" y="4197350"/>
          <p14:tracePt t="96932" x="5194300" y="4318000"/>
          <p14:tracePt t="96948" x="5283200" y="4425950"/>
          <p14:tracePt t="96965" x="5397500" y="4521200"/>
          <p14:tracePt t="96982" x="5518150" y="4559300"/>
          <p14:tracePt t="96998" x="5638800" y="4591050"/>
          <p14:tracePt t="97015" x="5803900" y="4597400"/>
          <p14:tracePt t="97031" x="5867400" y="4597400"/>
          <p14:tracePt t="97048" x="5962650" y="4597400"/>
          <p14:tracePt t="97065" x="6064250" y="4597400"/>
          <p14:tracePt t="97082" x="6203950" y="4565650"/>
          <p14:tracePt t="97098" x="6375400" y="4540250"/>
          <p14:tracePt t="97115" x="6546850" y="4502150"/>
          <p14:tracePt t="97131" x="6654800" y="4464050"/>
          <p14:tracePt t="97148" x="6724650" y="4413250"/>
          <p14:tracePt t="97165" x="6762750" y="4362450"/>
          <p14:tracePt t="97182" x="6781800" y="4305300"/>
          <p14:tracePt t="97198" x="6794500" y="4248150"/>
          <p14:tracePt t="97215" x="6794500" y="4152900"/>
          <p14:tracePt t="97232" x="6794500" y="4108450"/>
          <p14:tracePt t="97248" x="6794500" y="4064000"/>
          <p14:tracePt t="97266" x="6788150" y="4006850"/>
          <p14:tracePt t="97282" x="6762750" y="3956050"/>
          <p14:tracePt t="97298" x="6756400" y="3930650"/>
          <p14:tracePt t="97315" x="6737350" y="3917950"/>
          <p14:tracePt t="97332" x="6718300" y="3905250"/>
          <p14:tracePt t="97365" x="6705600" y="3905250"/>
          <p14:tracePt t="97398" x="6699250" y="3905250"/>
          <p14:tracePt t="97415" x="6667500" y="3905250"/>
          <p14:tracePt t="97432" x="6648450" y="3911600"/>
          <p14:tracePt t="97448" x="6635750" y="3924300"/>
          <p14:tracePt t="97465" x="6635750" y="3930650"/>
          <p14:tracePt t="98615" x="6623050" y="3937000"/>
          <p14:tracePt t="98623" x="6597650" y="3949700"/>
          <p14:tracePt t="98632" x="6540500" y="3962400"/>
          <p14:tracePt t="98649" x="6400800" y="4013200"/>
          <p14:tracePt t="98665" x="6165850" y="4070350"/>
          <p14:tracePt t="98682" x="5740400" y="4165600"/>
          <p14:tracePt t="98699" x="5359400" y="4229100"/>
          <p14:tracePt t="98715" x="4946650" y="4349750"/>
          <p14:tracePt t="98732" x="4559300" y="4476750"/>
          <p14:tracePt t="98749" x="4165600" y="4584700"/>
          <p14:tracePt t="98765" x="3835400" y="4686300"/>
          <p14:tracePt t="98766" x="3683000" y="4711700"/>
          <p14:tracePt t="98782" x="3581400" y="4749800"/>
          <p14:tracePt t="98799" x="3346450" y="4781550"/>
          <p14:tracePt t="98815" x="3225800" y="4800600"/>
          <p14:tracePt t="98832" x="3092450" y="4819650"/>
          <p14:tracePt t="98849" x="2921000" y="4845050"/>
          <p14:tracePt t="98866" x="2768600" y="4851400"/>
          <p14:tracePt t="98882" x="2584450" y="4851400"/>
          <p14:tracePt t="98899" x="2413000" y="4851400"/>
          <p14:tracePt t="98916" x="2260600" y="4851400"/>
          <p14:tracePt t="98933" x="2159000" y="4851400"/>
          <p14:tracePt t="98949" x="2070100" y="4851400"/>
          <p14:tracePt t="98965" x="2006600" y="4851400"/>
          <p14:tracePt t="98982" x="1936750" y="4851400"/>
          <p14:tracePt t="98999" x="1898650" y="4851400"/>
          <p14:tracePt t="99056" x="1898650" y="4845050"/>
          <p14:tracePt t="99063" x="1898650" y="4832350"/>
          <p14:tracePt t="99074" x="1898650" y="4826000"/>
          <p14:tracePt t="99082" x="1898650" y="4813300"/>
          <p14:tracePt t="99099" x="1917700" y="4768850"/>
          <p14:tracePt t="99116" x="1962150" y="4724400"/>
          <p14:tracePt t="99132" x="2006600" y="4686300"/>
          <p14:tracePt t="99149" x="2044700" y="4654550"/>
          <p14:tracePt t="99166" x="2082800" y="4616450"/>
          <p14:tracePt t="99182" x="2101850" y="4603750"/>
          <p14:tracePt t="99199" x="2127250" y="4584700"/>
          <p14:tracePt t="99216" x="2152650" y="4572000"/>
          <p14:tracePt t="99232" x="2178050" y="4565650"/>
          <p14:tracePt t="99249" x="2216150" y="4546600"/>
          <p14:tracePt t="99266" x="2222500" y="4546600"/>
          <p14:tracePt t="99282" x="2228850" y="4546600"/>
          <p14:tracePt t="99299" x="2241550" y="4546600"/>
          <p14:tracePt t="99333" x="2247900" y="4546600"/>
          <p14:tracePt t="99349" x="2266950" y="4546600"/>
          <p14:tracePt t="99366" x="2279650" y="4546600"/>
          <p14:tracePt t="99383" x="2286000" y="4546600"/>
          <p14:tracePt t="99399" x="2298700" y="4546600"/>
          <p14:tracePt t="99519" x="2305050" y="4546600"/>
          <p14:tracePt t="99527" x="2324100" y="4546600"/>
          <p14:tracePt t="99538" x="2368550" y="4546600"/>
          <p14:tracePt t="99549" x="2425700" y="4552950"/>
          <p14:tracePt t="99566" x="2628900" y="4584700"/>
          <p14:tracePt t="99582" x="2889250" y="4616450"/>
          <p14:tracePt t="99599" x="3251200" y="4641850"/>
          <p14:tracePt t="99616" x="3409950" y="4641850"/>
          <p14:tracePt t="99632" x="3511550" y="4641850"/>
          <p14:tracePt t="99649" x="3543300" y="4641850"/>
          <p14:tracePt t="99667" x="3549650" y="4641850"/>
          <p14:tracePt t="103495" x="3562350" y="4641850"/>
          <p14:tracePt t="103504" x="3575050" y="4654550"/>
          <p14:tracePt t="103511" x="3594100" y="4667250"/>
          <p14:tracePt t="103519" x="3613150" y="4686300"/>
          <p14:tracePt t="103534" x="3625850" y="4705350"/>
          <p14:tracePt t="103551" x="3663950" y="4756150"/>
          <p14:tracePt t="103567" x="3683000" y="4845050"/>
          <p14:tracePt t="103584" x="3689350" y="4870450"/>
          <p14:tracePt t="103601" x="3702050" y="4889500"/>
          <p14:tracePt t="103617" x="3708400" y="4908550"/>
          <p14:tracePt t="103634" x="3708400" y="4965700"/>
          <p14:tracePt t="103650" x="3708400" y="5041900"/>
          <p14:tracePt t="103667" x="3689350" y="5156200"/>
          <p14:tracePt t="103684" x="3657600" y="5257800"/>
          <p14:tracePt t="103700" x="3638550" y="5334000"/>
          <p14:tracePt t="103717" x="3625850" y="5378450"/>
          <p14:tracePt t="103734" x="3606800" y="5410200"/>
          <p14:tracePt t="103750" x="3575050" y="5441950"/>
          <p14:tracePt t="103767" x="3498850" y="5556250"/>
          <p14:tracePt t="103784" x="3473450" y="5657850"/>
          <p14:tracePt t="103800" x="3460750" y="5765800"/>
          <p14:tracePt t="103817" x="3454400" y="5848350"/>
          <p14:tracePt t="103834" x="3435350" y="5924550"/>
          <p14:tracePt t="103851" x="3409950" y="5975350"/>
          <p14:tracePt t="103867" x="3371850" y="6019800"/>
          <p14:tracePt t="103884" x="3340100" y="6076950"/>
          <p14:tracePt t="103901" x="3295650" y="6115050"/>
          <p14:tracePt t="103917" x="3270250" y="6159500"/>
          <p14:tracePt t="103934" x="3257550" y="6203950"/>
          <p14:tracePt t="103950" x="3257550" y="6216650"/>
          <p14:tracePt t="103967" x="3257550" y="6223000"/>
          <p14:tracePt t="104001" x="3244850" y="6229350"/>
          <p14:tracePt t="104017" x="3200400" y="6235700"/>
          <p14:tracePt t="104111" x="3194050" y="6235700"/>
          <p14:tracePt t="104119" x="3187700" y="6235700"/>
          <p14:tracePt t="104127" x="3181350" y="6235700"/>
          <p14:tracePt t="104136" x="3168650" y="6235700"/>
          <p14:tracePt t="104151" x="3149600" y="6235700"/>
          <p14:tracePt t="104184" x="3149600" y="6210300"/>
          <p14:tracePt t="104201" x="3149600" y="6178550"/>
          <p14:tracePt t="104217" x="3149600" y="6121400"/>
          <p14:tracePt t="104234" x="3181350" y="6032500"/>
          <p14:tracePt t="104251" x="3238500" y="5962650"/>
          <p14:tracePt t="104267" x="3308350" y="5905500"/>
          <p14:tracePt t="104284" x="3390900" y="5861050"/>
          <p14:tracePt t="104301" x="3435350" y="5835650"/>
          <p14:tracePt t="104317" x="3486150" y="5810250"/>
          <p14:tracePt t="104319" x="3517900" y="5791200"/>
          <p14:tracePt t="104334" x="3543300" y="5784850"/>
          <p14:tracePt t="104335" x="3575050" y="5772150"/>
          <p14:tracePt t="104351" x="3625850" y="5759450"/>
          <p14:tracePt t="104367" x="3695700" y="5753100"/>
          <p14:tracePt t="104384" x="3746500" y="5753100"/>
          <p14:tracePt t="104402" x="3784600" y="5753100"/>
          <p14:tracePt t="104417" x="3803650" y="5753100"/>
          <p14:tracePt t="104434" x="3810000" y="5753100"/>
          <p14:tracePt t="104451" x="3816350" y="5753100"/>
          <p14:tracePt t="104520" x="3803650" y="5753100"/>
          <p14:tracePt t="104527" x="3784600" y="5740400"/>
          <p14:tracePt t="104536" x="3765550" y="5740400"/>
          <p14:tracePt t="104551" x="3740150" y="5740400"/>
          <p14:tracePt t="104567" x="3689350" y="5740400"/>
          <p14:tracePt t="104584" x="3606800" y="5740400"/>
          <p14:tracePt t="104601" x="3511550" y="5740400"/>
          <p14:tracePt t="104617" x="3448050" y="5740400"/>
          <p14:tracePt t="104634" x="3397250" y="5740400"/>
          <p14:tracePt t="104651" x="3378200" y="5740400"/>
          <p14:tracePt t="104904" x="3403600" y="5740400"/>
          <p14:tracePt t="104911" x="3435350" y="5740400"/>
          <p14:tracePt t="104919" x="3473450" y="5740400"/>
          <p14:tracePt t="104934" x="3505200" y="5746750"/>
          <p14:tracePt t="104951" x="3606800" y="5765800"/>
          <p14:tracePt t="104967" x="3683000" y="5778500"/>
          <p14:tracePt t="104984" x="3752850" y="5791200"/>
          <p14:tracePt t="105001" x="3829050" y="5791200"/>
          <p14:tracePt t="105018" x="3898900" y="5791200"/>
          <p14:tracePt t="105035" x="3943350" y="5791200"/>
          <p14:tracePt t="105051" x="3975100" y="5791200"/>
          <p14:tracePt t="105068" x="3987800" y="5791200"/>
          <p14:tracePt t="105111" x="3994150" y="5791200"/>
          <p14:tracePt t="105207" x="4000500" y="5791200"/>
          <p14:tracePt t="105225" x="4006850" y="5791200"/>
          <p14:tracePt t="105231" x="4013200" y="5791200"/>
          <p14:tracePt t="105242" x="4025900" y="5791200"/>
          <p14:tracePt t="105257" x="4032250" y="5791200"/>
          <p14:tracePt t="105399" x="4019550" y="5791200"/>
          <p14:tracePt t="105409" x="4006850" y="5791200"/>
          <p14:tracePt t="105415" x="3994150" y="5791200"/>
          <p14:tracePt t="105426" x="3987800" y="5797550"/>
          <p14:tracePt t="105434" x="3981450" y="5797550"/>
          <p14:tracePt t="105799" x="4000500" y="5797550"/>
          <p14:tracePt t="105807" x="4032250" y="5797550"/>
          <p14:tracePt t="105818" x="4057650" y="5797550"/>
          <p14:tracePt t="105834" x="4114800" y="5797550"/>
          <p14:tracePt t="105851" x="4171950" y="5797550"/>
          <p14:tracePt t="105868" x="4210050" y="5797550"/>
          <p14:tracePt t="105885" x="4241800" y="5797550"/>
          <p14:tracePt t="105901" x="4286250" y="5797550"/>
          <p14:tracePt t="105918" x="4324350" y="5803900"/>
          <p14:tracePt t="105934" x="4375150" y="5803900"/>
          <p14:tracePt t="105951" x="4502150" y="5803900"/>
          <p14:tracePt t="105968" x="4591050" y="5803900"/>
          <p14:tracePt t="105984" x="4648200" y="5803900"/>
          <p14:tracePt t="106002" x="4679950" y="5803900"/>
          <p14:tracePt t="106018" x="4699000" y="5803900"/>
          <p14:tracePt t="106051" x="4705350" y="5803900"/>
          <p14:tracePt t="106068" x="4718050" y="5803900"/>
          <p14:tracePt t="106085" x="4768850" y="5797550"/>
          <p14:tracePt t="106101" x="4857750" y="5791200"/>
          <p14:tracePt t="106118" x="4953000" y="5778500"/>
          <p14:tracePt t="106119" x="5003800" y="5772150"/>
          <p14:tracePt t="106135" x="5086350" y="5759450"/>
          <p14:tracePt t="106151" x="5130800" y="5759450"/>
          <p14:tracePt t="106168" x="5137150" y="5759450"/>
          <p14:tracePt t="106185" x="5149850" y="5759450"/>
          <p14:tracePt t="106201" x="5175250" y="5759450"/>
          <p14:tracePt t="106218" x="5194300" y="5759450"/>
          <p14:tracePt t="106235" x="5219700" y="5759450"/>
          <p14:tracePt t="106251" x="5245100" y="5759450"/>
          <p14:tracePt t="106268" x="5264150" y="5759450"/>
          <p14:tracePt t="106285" x="5289550" y="5759450"/>
          <p14:tracePt t="106301" x="5308600" y="5759450"/>
          <p14:tracePt t="106302" x="5327650" y="5759450"/>
          <p14:tracePt t="106318" x="5353050" y="5759450"/>
          <p14:tracePt t="106335" x="5461000" y="5765800"/>
          <p14:tracePt t="106351" x="5530850" y="5765800"/>
          <p14:tracePt t="106368" x="5607050" y="5765800"/>
          <p14:tracePt t="106385" x="5695950" y="5765800"/>
          <p14:tracePt t="106402" x="5822950" y="5765800"/>
          <p14:tracePt t="106418" x="5949950" y="5765800"/>
          <p14:tracePt t="106435" x="6070600" y="5765800"/>
          <p14:tracePt t="106452" x="6172200" y="5765800"/>
          <p14:tracePt t="106468" x="6292850" y="5765800"/>
          <p14:tracePt t="106485" x="6400800" y="5765800"/>
          <p14:tracePt t="106501" x="6496050" y="5765800"/>
          <p14:tracePt t="106502" x="6546850" y="5765800"/>
          <p14:tracePt t="106518" x="6578600" y="5765800"/>
          <p14:tracePt t="106535" x="6654800" y="5765800"/>
          <p14:tracePt t="106551" x="6667500" y="5765800"/>
          <p14:tracePt t="106568" x="6686550" y="5765800"/>
          <p14:tracePt t="106585" x="6724650" y="5765800"/>
          <p14:tracePt t="106601" x="6769100" y="5765800"/>
          <p14:tracePt t="106618" x="6775450" y="5765800"/>
          <p14:tracePt t="106635" x="6781800" y="5765800"/>
          <p14:tracePt t="106759" x="6788150" y="5765800"/>
          <p14:tracePt t="106776" x="6781800" y="5784850"/>
          <p14:tracePt t="106783" x="6775450" y="5791200"/>
          <p14:tracePt t="106793" x="6756400" y="5797550"/>
          <p14:tracePt t="106803" x="6750050" y="5803900"/>
          <p14:tracePt t="106818" x="6711950" y="5810250"/>
          <p14:tracePt t="106835" x="6680200" y="5810250"/>
          <p14:tracePt t="106852" x="6610350" y="5810250"/>
          <p14:tracePt t="106868" x="6546850" y="5810250"/>
          <p14:tracePt t="106885" x="6515100" y="5810250"/>
          <p14:tracePt t="106902" x="6496050" y="5810250"/>
          <p14:tracePt t="106903" x="6489700" y="5816600"/>
          <p14:tracePt t="106918" x="6477000" y="5816600"/>
          <p14:tracePt t="106919" x="6470650" y="5816600"/>
          <p14:tracePt t="106935" x="6457950" y="5816600"/>
          <p14:tracePt t="106952" x="6419850" y="5816600"/>
          <p14:tracePt t="106968" x="6381750" y="5816600"/>
          <p14:tracePt t="106985" x="6356350" y="5816600"/>
          <p14:tracePt t="107002" x="6343650" y="5816600"/>
          <p14:tracePt t="107018" x="6337300" y="5816600"/>
          <p14:tracePt t="107051" x="6330950" y="5816600"/>
          <p14:tracePt t="107069" x="6299200" y="5816600"/>
          <p14:tracePt t="107085" x="6267450" y="5816600"/>
          <p14:tracePt t="107102" x="6229350" y="5816600"/>
          <p14:tracePt t="107103" x="6223000" y="5816600"/>
          <p14:tracePt t="107118" x="6210300" y="5816600"/>
          <p14:tracePt t="107135" x="6191250" y="5816600"/>
          <p14:tracePt t="107168" x="6184900" y="5816600"/>
          <p14:tracePt t="107185" x="6159500" y="5816600"/>
          <p14:tracePt t="107202" x="6134100" y="5822950"/>
          <p14:tracePt t="107218" x="6115050" y="5829300"/>
          <p14:tracePt t="107235" x="6102350" y="5829300"/>
          <p14:tracePt t="107252" x="6096000" y="5829300"/>
          <p14:tracePt t="107270" x="6083300" y="5835650"/>
          <p14:tracePt t="107285" x="6064250" y="5835650"/>
          <p14:tracePt t="107302" x="6038850" y="5835650"/>
          <p14:tracePt t="107318" x="6013450" y="5842000"/>
          <p14:tracePt t="107335" x="6000750" y="5848350"/>
          <p14:tracePt t="107424" x="6013450" y="5854700"/>
          <p14:tracePt t="107431" x="6045200" y="5854700"/>
          <p14:tracePt t="107443" x="6089650" y="5861050"/>
          <p14:tracePt t="107452" x="6146800" y="5861050"/>
          <p14:tracePt t="107468" x="6286500" y="5861050"/>
          <p14:tracePt t="107485" x="6413500" y="5861050"/>
          <p14:tracePt t="107502" x="6540500" y="5861050"/>
          <p14:tracePt t="107503" x="6591300" y="5861050"/>
          <p14:tracePt t="107518" x="6642100" y="5861050"/>
          <p14:tracePt t="107535" x="6762750" y="5861050"/>
          <p14:tracePt t="107552" x="6819900" y="5861050"/>
          <p14:tracePt t="107568" x="6877050" y="5873750"/>
          <p14:tracePt t="107585" x="6921500" y="5873750"/>
          <p14:tracePt t="107602" x="6965950" y="5880100"/>
          <p14:tracePt t="107618" x="7016750" y="5892800"/>
          <p14:tracePt t="107635" x="7048500" y="5892800"/>
          <p14:tracePt t="107652" x="7067550" y="5905500"/>
          <p14:tracePt t="107669" x="7073900" y="5905500"/>
          <p14:tracePt t="108031" x="7067550" y="5905500"/>
          <p14:tracePt t="108043" x="7048500" y="5905500"/>
          <p14:tracePt t="108047" x="7029450" y="5905500"/>
          <p14:tracePt t="108056" x="6997700" y="5905500"/>
          <p14:tracePt t="108069" x="6965950" y="5905500"/>
          <p14:tracePt t="108085" x="6864350" y="5905500"/>
          <p14:tracePt t="108102" x="6711950" y="5905500"/>
          <p14:tracePt t="108119" x="6311900" y="5905500"/>
          <p14:tracePt t="108135" x="6121400" y="5892800"/>
          <p14:tracePt t="108152" x="5994400" y="5892800"/>
          <p14:tracePt t="108169" x="5924550" y="5892800"/>
          <p14:tracePt t="108185" x="5886450" y="5892800"/>
          <p14:tracePt t="108202" x="5842000" y="5892800"/>
          <p14:tracePt t="108219" x="5791200" y="5892800"/>
          <p14:tracePt t="108235" x="5695950" y="5892800"/>
          <p14:tracePt t="108252" x="5562600" y="5880100"/>
          <p14:tracePt t="108269" x="5416550" y="5873750"/>
          <p14:tracePt t="108285" x="5270500" y="5861050"/>
          <p14:tracePt t="108287" x="5219700" y="5861050"/>
          <p14:tracePt t="108302" x="5162550" y="5861050"/>
          <p14:tracePt t="108303" x="5105400" y="5861050"/>
          <p14:tracePt t="108319" x="5003800" y="5854700"/>
          <p14:tracePt t="108335" x="4889500" y="5848350"/>
          <p14:tracePt t="108352" x="4762500" y="5848350"/>
          <p14:tracePt t="108369" x="4629150" y="5848350"/>
          <p14:tracePt t="108385" x="4489450" y="5829300"/>
          <p14:tracePt t="108402" x="4368800" y="5816600"/>
          <p14:tracePt t="108419" x="4292600" y="5810250"/>
          <p14:tracePt t="108436" x="4216400" y="5810250"/>
          <p14:tracePt t="108452" x="4152900" y="5810250"/>
          <p14:tracePt t="108469" x="4076700" y="5810250"/>
          <p14:tracePt t="108485" x="4000500" y="5810250"/>
          <p14:tracePt t="108502" x="3924300" y="5810250"/>
          <p14:tracePt t="108519" x="3841750" y="5810250"/>
          <p14:tracePt t="108535" x="3810000" y="5810250"/>
          <p14:tracePt t="108552" x="3784600" y="5797550"/>
          <p14:tracePt t="108569" x="3771900" y="5797550"/>
          <p14:tracePt t="108743" x="3765550" y="5797550"/>
          <p14:tracePt t="108791" x="3759200" y="5797550"/>
          <p14:tracePt t="109423" x="3778250" y="5784850"/>
          <p14:tracePt t="109431" x="3848100" y="5759450"/>
          <p14:tracePt t="109441" x="3962400" y="5727700"/>
          <p14:tracePt t="109452" x="4057650" y="5721350"/>
          <p14:tracePt t="109469" x="4298950" y="5689600"/>
          <p14:tracePt t="109486" x="4572000" y="5670550"/>
          <p14:tracePt t="109502" x="4781550" y="5670550"/>
          <p14:tracePt t="109519" x="5073650" y="5670550"/>
          <p14:tracePt t="109536" x="5257800" y="5670550"/>
          <p14:tracePt t="109552" x="5441950" y="5670550"/>
          <p14:tracePt t="109569" x="5664200" y="5683250"/>
          <p14:tracePt t="109586" x="5816600" y="5702300"/>
          <p14:tracePt t="109602" x="5949950" y="5721350"/>
          <p14:tracePt t="109619" x="6045200" y="5727700"/>
          <p14:tracePt t="109636" x="6102350" y="5746750"/>
          <p14:tracePt t="109653" x="6146800" y="5759450"/>
          <p14:tracePt t="109670" x="6178550" y="5759450"/>
          <p14:tracePt t="109686" x="6203950" y="5772150"/>
          <p14:tracePt t="109703" x="6235700" y="5778500"/>
          <p14:tracePt t="109719" x="6318250" y="5803900"/>
          <p14:tracePt t="109736" x="6362700" y="5810250"/>
          <p14:tracePt t="109753" x="6432550" y="5835650"/>
          <p14:tracePt t="109769" x="6553200" y="5873750"/>
          <p14:tracePt t="109786" x="6667500" y="5905500"/>
          <p14:tracePt t="109803" x="6781800" y="5937250"/>
          <p14:tracePt t="109819" x="6864350" y="5956300"/>
          <p14:tracePt t="109836" x="6915150" y="5956300"/>
          <p14:tracePt t="109853" x="6940550" y="5956300"/>
          <p14:tracePt t="109869" x="6946900" y="5956300"/>
          <p14:tracePt t="109886" x="6953250" y="5956300"/>
          <p14:tracePt t="109919" x="6959600" y="5956300"/>
          <p14:tracePt t="109936" x="6991350" y="5956300"/>
          <p14:tracePt t="109952" x="7048500" y="5956300"/>
          <p14:tracePt t="109969" x="7073900" y="5956300"/>
          <p14:tracePt t="109986" x="7092950" y="5956300"/>
          <p14:tracePt t="110019" x="7099300" y="5956300"/>
          <p14:tracePt t="110052" x="7112000" y="5949950"/>
          <p14:tracePt t="110070" x="7131050" y="5949950"/>
          <p14:tracePt t="110103" x="7137400" y="5949950"/>
          <p14:tracePt t="110136" x="7143750" y="5943600"/>
          <p14:tracePt t="110153" x="7194550" y="5943600"/>
          <p14:tracePt t="110169" x="7264400" y="5943600"/>
          <p14:tracePt t="110186" x="7327900" y="5943600"/>
          <p14:tracePt t="110203" x="7359650" y="5943600"/>
          <p14:tracePt t="110219" x="7366000" y="5943600"/>
          <p14:tracePt t="110252" x="7372350" y="5943600"/>
          <p14:tracePt t="110269" x="7385050" y="5943600"/>
          <p14:tracePt t="110286" x="7391400" y="5943600"/>
          <p14:tracePt t="110303" x="7404100" y="5943600"/>
          <p14:tracePt t="110424" x="7397750" y="5943600"/>
          <p14:tracePt t="110431" x="7391400" y="5943600"/>
          <p14:tracePt t="110441" x="7385050" y="5937250"/>
          <p14:tracePt t="110456" x="7372350" y="5937250"/>
          <p14:tracePt t="110469" x="7366000" y="5937250"/>
          <p14:tracePt t="110486" x="7353300" y="5930900"/>
          <p14:tracePt t="110487" x="7340600" y="5924550"/>
          <p14:tracePt t="110503" x="7315200" y="5918200"/>
          <p14:tracePt t="110519" x="7296150" y="5911850"/>
          <p14:tracePt t="110536" x="7283450" y="5911850"/>
          <p14:tracePt t="110673" x="7289800" y="5911850"/>
          <p14:tracePt t="110679" x="7296150" y="5911850"/>
          <p14:tracePt t="110689" x="7315200" y="5911850"/>
          <p14:tracePt t="110703" x="7327900" y="5911850"/>
          <p14:tracePt t="110719" x="7334250" y="5911850"/>
          <p14:tracePt t="110736" x="7346950" y="5911850"/>
          <p14:tracePt t="110753" x="7353300" y="5918200"/>
          <p14:tracePt t="110769" x="7385050" y="5918200"/>
          <p14:tracePt t="110786" x="7435850" y="5918200"/>
          <p14:tracePt t="110803" x="7512050" y="5918200"/>
          <p14:tracePt t="110819" x="7607300" y="5918200"/>
          <p14:tracePt t="110836" x="7670800" y="5918200"/>
          <p14:tracePt t="110853" x="7727950" y="5918200"/>
          <p14:tracePt t="110869" x="7766050" y="5918200"/>
          <p14:tracePt t="110870" x="7778750" y="5918200"/>
          <p14:tracePt t="110886" x="7791450" y="5918200"/>
          <p14:tracePt t="110903" x="7867650" y="5918200"/>
          <p14:tracePt t="110919" x="7931150" y="5918200"/>
          <p14:tracePt t="110936" x="8001000" y="5918200"/>
          <p14:tracePt t="110953" x="8032750" y="5918200"/>
          <p14:tracePt t="110969" x="8058150" y="5918200"/>
          <p14:tracePt t="111003" x="8064500" y="5918200"/>
          <p14:tracePt t="111072" x="8045450" y="5918200"/>
          <p14:tracePt t="111079" x="7975600" y="5918200"/>
          <p14:tracePt t="111088" x="7886700" y="5918200"/>
          <p14:tracePt t="111103" x="7569200" y="5918200"/>
          <p14:tracePt t="111120" x="7086600" y="5918200"/>
          <p14:tracePt t="111136" x="6534150" y="5918200"/>
          <p14:tracePt t="111153" x="5918200" y="5918200"/>
          <p14:tracePt t="111170" x="5410200" y="5924550"/>
          <p14:tracePt t="111187" x="4895850" y="5924550"/>
          <p14:tracePt t="111203" x="4311650" y="5924550"/>
          <p14:tracePt t="111220" x="3708400" y="5924550"/>
          <p14:tracePt t="111236" x="3187700" y="5949950"/>
          <p14:tracePt t="111253" x="2755900" y="6000750"/>
          <p14:tracePt t="111270" x="2476500" y="6045200"/>
          <p14:tracePt t="111271" x="2311400" y="6064250"/>
          <p14:tracePt t="111287" x="2184400" y="6083300"/>
          <p14:tracePt t="111303" x="1803400" y="6115050"/>
          <p14:tracePt t="111320" x="1644650" y="6115050"/>
          <p14:tracePt t="111336" x="1517650" y="6115050"/>
          <p14:tracePt t="111353" x="1397000" y="6127750"/>
          <p14:tracePt t="111370" x="1308100" y="6127750"/>
          <p14:tracePt t="111387" x="1219200" y="6127750"/>
          <p14:tracePt t="111403" x="1123950" y="6127750"/>
          <p14:tracePt t="111420" x="1009650" y="6127750"/>
          <p14:tracePt t="111436" x="889000" y="6134100"/>
          <p14:tracePt t="111453" x="800100" y="6153150"/>
          <p14:tracePt t="111470" x="730250" y="6153150"/>
          <p14:tracePt t="111487" x="654050" y="6153150"/>
          <p14:tracePt t="111503" x="546100" y="6153150"/>
          <p14:tracePt t="111520" x="482600" y="6165850"/>
          <p14:tracePt t="111536" x="457200" y="6178550"/>
          <p14:tracePt t="111553" x="444500" y="6191250"/>
          <p14:tracePt t="111570" x="444500" y="6197600"/>
          <p14:tracePt t="111625" x="438150" y="6197600"/>
          <p14:tracePt t="111631" x="438150" y="6203950"/>
          <p14:tracePt t="111656" x="431800" y="6203950"/>
          <p14:tracePt t="111919" x="438150" y="6203950"/>
          <p14:tracePt t="111927" x="444500" y="6197600"/>
          <p14:tracePt t="111944" x="457200" y="6197600"/>
          <p14:tracePt t="111953" x="463550" y="6197600"/>
          <p14:tracePt t="111970" x="476250" y="6197600"/>
          <p14:tracePt t="111987" x="488950" y="6191250"/>
          <p14:tracePt t="112527" x="495300" y="6191250"/>
          <p14:tracePt t="112545" x="501650" y="6191250"/>
          <p14:tracePt t="112551" x="508000" y="6191250"/>
          <p14:tracePt t="112591" x="514350" y="6191250"/>
          <p14:tracePt t="112663" x="520700" y="6191250"/>
          <p14:tracePt t="112672" x="527050" y="6191250"/>
          <p14:tracePt t="112679" x="533400" y="6184900"/>
          <p14:tracePt t="112687" x="539750" y="6178550"/>
          <p14:tracePt t="112703" x="546100" y="6178550"/>
          <p14:tracePt t="112783" x="552450" y="6178550"/>
          <p14:tracePt t="112794" x="558800" y="6178550"/>
          <p14:tracePt t="112799" x="565150" y="6178550"/>
          <p14:tracePt t="112810" x="571500" y="6178550"/>
          <p14:tracePt t="112820" x="577850" y="6178550"/>
          <p14:tracePt t="112837" x="584200" y="6178550"/>
          <p14:tracePt t="113127" x="584200" y="6165850"/>
          <p14:tracePt t="113135" x="590550" y="6159500"/>
          <p14:tracePt t="113535" x="603250" y="6159500"/>
          <p14:tracePt t="113545" x="622300" y="6159500"/>
          <p14:tracePt t="113552" x="647700" y="6159500"/>
          <p14:tracePt t="113561" x="673100" y="6159500"/>
          <p14:tracePt t="113570" x="717550" y="6159500"/>
          <p14:tracePt t="113588" x="825500" y="6159500"/>
          <p14:tracePt t="113604" x="952500" y="6159500"/>
          <p14:tracePt t="113620" x="1079500" y="6159500"/>
          <p14:tracePt t="113637" x="1155700" y="6159500"/>
          <p14:tracePt t="113654" x="1200150" y="6159500"/>
          <p14:tracePt t="113655" x="1212850" y="6159500"/>
          <p14:tracePt t="113670" x="1219200" y="6159500"/>
          <p14:tracePt t="113687" x="1257300" y="6159500"/>
          <p14:tracePt t="113704" x="1289050" y="6159500"/>
          <p14:tracePt t="113721" x="1339850" y="6159500"/>
          <p14:tracePt t="113737" x="1422400" y="6159500"/>
          <p14:tracePt t="113754" x="1511300" y="6159500"/>
          <p14:tracePt t="113770" x="1606550" y="6159500"/>
          <p14:tracePt t="113787" x="1689100" y="6159500"/>
          <p14:tracePt t="113804" x="1784350" y="6146800"/>
          <p14:tracePt t="113820" x="1860550" y="6146800"/>
          <p14:tracePt t="113837" x="1936750" y="6146800"/>
          <p14:tracePt t="113838" x="1968500" y="6146800"/>
          <p14:tracePt t="113854" x="1987550" y="6146800"/>
          <p14:tracePt t="113855" x="2000250" y="6146800"/>
          <p14:tracePt t="113870" x="2006600" y="6146800"/>
          <p14:tracePt t="113887" x="2012950" y="6146800"/>
          <p14:tracePt t="113904" x="2019300" y="6140450"/>
          <p14:tracePt t="113922" x="2025650" y="6140450"/>
          <p14:tracePt t="113937" x="2032000" y="6140450"/>
          <p14:tracePt t="113954" x="2038350" y="6134100"/>
          <p14:tracePt t="113970" x="2051050" y="6134100"/>
          <p14:tracePt t="114004" x="2057400" y="6127750"/>
          <p14:tracePt t="114021" x="2070100" y="6127750"/>
          <p14:tracePt t="114037" x="2076450" y="6127750"/>
          <p14:tracePt t="114054" x="2089150" y="6121400"/>
          <p14:tracePt t="114071" x="2108200" y="6121400"/>
          <p14:tracePt t="114087" x="2120900" y="6115050"/>
          <p14:tracePt t="114104" x="2139950" y="6115050"/>
          <p14:tracePt t="114121" x="2197100" y="6115050"/>
          <p14:tracePt t="114128" x="2222500" y="6115050"/>
          <p14:tracePt t="114137" x="2254250" y="6115050"/>
          <p14:tracePt t="114154" x="2324100" y="6115050"/>
          <p14:tracePt t="114170" x="2400300" y="6115050"/>
          <p14:tracePt t="114187" x="2451100" y="6115050"/>
          <p14:tracePt t="114204" x="2482850" y="6115050"/>
          <p14:tracePt t="114221" x="2527300" y="6115050"/>
          <p14:tracePt t="114237" x="2584450" y="6115050"/>
          <p14:tracePt t="114239" x="2622550" y="6115050"/>
          <p14:tracePt t="114254" x="2673350" y="6115050"/>
          <p14:tracePt t="114271" x="2743200" y="6115050"/>
          <p14:tracePt t="114287" x="2813050" y="6127750"/>
          <p14:tracePt t="114304" x="2863850" y="6140450"/>
          <p14:tracePt t="114322" x="2914650" y="6140450"/>
          <p14:tracePt t="114337" x="2965450" y="6140450"/>
          <p14:tracePt t="114354" x="3009900" y="6140450"/>
          <p14:tracePt t="114371" x="3035300" y="6140450"/>
          <p14:tracePt t="114388" x="3060700" y="6140450"/>
          <p14:tracePt t="114404" x="3067050" y="6140450"/>
          <p14:tracePt t="114421" x="3086100" y="6140450"/>
          <p14:tracePt t="114437" x="3124200" y="6140450"/>
          <p14:tracePt t="114455" x="3155950" y="6140450"/>
          <p14:tracePt t="114471" x="3168650" y="6140450"/>
          <p14:tracePt t="114625" x="3175000" y="6140450"/>
          <p14:tracePt t="114639" x="3187700" y="6140450"/>
          <p14:tracePt t="114654" x="3206750" y="6140450"/>
          <p14:tracePt t="114671" x="3225800" y="6140450"/>
          <p14:tracePt t="114688" x="3238500" y="6146800"/>
          <p14:tracePt t="114751" x="3244850" y="6146800"/>
          <p14:tracePt t="114761" x="3251200" y="6146800"/>
          <p14:tracePt t="114767" x="3257550" y="6146800"/>
          <p14:tracePt t="114783" x="3270250" y="6146800"/>
          <p14:tracePt t="114793" x="3282950" y="6140450"/>
          <p14:tracePt t="114804" x="3289300" y="6140450"/>
          <p14:tracePt t="114821" x="3302000" y="6127750"/>
          <p14:tracePt t="114837" x="3314700" y="6121400"/>
          <p14:tracePt t="114855" x="3327400" y="6115050"/>
          <p14:tracePt t="114871" x="3390900" y="6070600"/>
          <p14:tracePt t="114887" x="3448050" y="6045200"/>
          <p14:tracePt t="114904" x="3473450" y="6026150"/>
          <p14:tracePt t="114921" x="3492500" y="6000750"/>
          <p14:tracePt t="114937" x="3492500" y="5975350"/>
          <p14:tracePt t="114954" x="3492500" y="5949950"/>
          <p14:tracePt t="114971" x="3492500" y="5924550"/>
          <p14:tracePt t="114987" x="3492500" y="5905500"/>
          <p14:tracePt t="115004" x="3486150" y="5886450"/>
          <p14:tracePt t="115021" x="3486150" y="5880100"/>
          <p14:tracePt t="115038" x="3460750" y="5854700"/>
          <p14:tracePt t="115039" x="3454400" y="5848350"/>
          <p14:tracePt t="115054" x="3448050" y="5842000"/>
          <p14:tracePt t="115071" x="3422650" y="5822950"/>
          <p14:tracePt t="115088" x="3416300" y="5816600"/>
          <p14:tracePt t="115104" x="3403600" y="5816600"/>
          <p14:tracePt t="115122" x="3371850" y="5797550"/>
          <p14:tracePt t="115138" x="3327400" y="5784850"/>
          <p14:tracePt t="115154" x="3257550" y="5759450"/>
          <p14:tracePt t="115171" x="3194050" y="5753100"/>
          <p14:tracePt t="115188" x="3149600" y="5753100"/>
          <p14:tracePt t="115204" x="3111500" y="5753100"/>
          <p14:tracePt t="115221" x="3054350" y="5765800"/>
          <p14:tracePt t="115238" x="2984500" y="5784850"/>
          <p14:tracePt t="115239" x="2946400" y="5797550"/>
          <p14:tracePt t="115255" x="2901950" y="5810250"/>
          <p14:tracePt t="115271" x="2819400" y="5867400"/>
          <p14:tracePt t="115288" x="2800350" y="5924550"/>
          <p14:tracePt t="115304" x="2794000" y="5969000"/>
          <p14:tracePt t="115321" x="2794000" y="6007100"/>
          <p14:tracePt t="115338" x="2794000" y="6038850"/>
          <p14:tracePt t="115354" x="2787650" y="6076950"/>
          <p14:tracePt t="115371" x="2787650" y="6121400"/>
          <p14:tracePt t="115388" x="2800350" y="6191250"/>
          <p14:tracePt t="115404" x="2863850" y="6261100"/>
          <p14:tracePt t="115421" x="2971800" y="6324600"/>
          <p14:tracePt t="115438" x="3028950" y="6350000"/>
          <p14:tracePt t="115439" x="3060700" y="6356350"/>
          <p14:tracePt t="115454" x="3079750" y="6362700"/>
          <p14:tracePt t="115455" x="3092450" y="6369050"/>
          <p14:tracePt t="115471" x="3098800" y="6369050"/>
          <p14:tracePt t="115504" x="3111500" y="6369050"/>
          <p14:tracePt t="115522" x="3124200" y="6369050"/>
          <p14:tracePt t="115538" x="3155950" y="6369050"/>
          <p14:tracePt t="115554" x="3181350" y="6369050"/>
          <p14:tracePt t="115571" x="3194050" y="6369050"/>
          <p14:tracePt t="116016" x="3200400" y="6369050"/>
          <p14:tracePt t="116023" x="3206750" y="6369050"/>
          <p14:tracePt t="116032" x="3219450" y="6369050"/>
          <p14:tracePt t="116039" x="3232150" y="6369050"/>
          <p14:tracePt t="116055" x="3276600" y="6369050"/>
          <p14:tracePt t="116071" x="3302000" y="6369050"/>
          <p14:tracePt t="116088" x="3327400" y="6369050"/>
          <p14:tracePt t="116105" x="3340100" y="6369050"/>
          <p14:tracePt t="116121" x="3359150" y="6369050"/>
          <p14:tracePt t="116138" x="3378200" y="6369050"/>
          <p14:tracePt t="116155" x="3409950" y="6369050"/>
          <p14:tracePt t="116171" x="3429000" y="6369050"/>
          <p14:tracePt t="116188" x="3441700" y="6369050"/>
          <p14:tracePt t="116205" x="3454400" y="6369050"/>
          <p14:tracePt t="116221" x="3467100" y="6362700"/>
          <p14:tracePt t="116238" x="3473450" y="6362700"/>
          <p14:tracePt t="116239" x="3492500" y="6356350"/>
          <p14:tracePt t="116255" x="3517900" y="6350000"/>
          <p14:tracePt t="116271" x="3556000" y="6350000"/>
          <p14:tracePt t="116288" x="3581400" y="6350000"/>
          <p14:tracePt t="116305" x="3600450" y="6337300"/>
          <p14:tracePt t="116322" x="3619500" y="6337300"/>
          <p14:tracePt t="116338" x="3625850" y="6337300"/>
          <p14:tracePt t="116355" x="3644900" y="6330950"/>
          <p14:tracePt t="116371" x="3683000" y="6330950"/>
          <p14:tracePt t="116388" x="3740150" y="6324600"/>
          <p14:tracePt t="116405" x="3778250" y="6311900"/>
          <p14:tracePt t="116421" x="3810000" y="6305550"/>
          <p14:tracePt t="116438" x="3841750" y="6305550"/>
          <p14:tracePt t="116439" x="3860800" y="6305550"/>
          <p14:tracePt t="116455" x="3911600" y="6305550"/>
          <p14:tracePt t="116471" x="3981450" y="6305550"/>
          <p14:tracePt t="116488" x="4057650" y="6305550"/>
          <p14:tracePt t="116505" x="4102100" y="6305550"/>
          <p14:tracePt t="116522" x="4121150" y="6299200"/>
          <p14:tracePt t="116555" x="4127500" y="6299200"/>
          <p14:tracePt t="116571" x="4165600" y="6292850"/>
          <p14:tracePt t="116588" x="4197350" y="6286500"/>
          <p14:tracePt t="116605" x="4222750" y="6286500"/>
          <p14:tracePt t="116621" x="4229100" y="6286500"/>
          <p14:tracePt t="116655" x="4235450" y="6286500"/>
          <p14:tracePt t="116671" x="4241800" y="6286500"/>
          <p14:tracePt t="116688" x="4254500" y="6286500"/>
          <p14:tracePt t="116705" x="4267200" y="6280150"/>
          <p14:tracePt t="116722" x="4273550" y="6280150"/>
          <p14:tracePt t="116935" x="4267200" y="6280150"/>
          <p14:tracePt t="116947" x="4254500" y="6280150"/>
          <p14:tracePt t="116951" x="4241800" y="6267450"/>
          <p14:tracePt t="116962" x="4235450" y="6267450"/>
          <p14:tracePt t="116971" x="4229100" y="6267450"/>
          <p14:tracePt t="116988" x="4216400" y="6261100"/>
          <p14:tracePt t="117023" x="4210050" y="6261100"/>
          <p14:tracePt t="117038" x="4203700" y="6261100"/>
          <p14:tracePt t="117055" x="4197350" y="6261100"/>
          <p14:tracePt t="117263" x="4184650" y="6261100"/>
          <p14:tracePt t="117271" x="4171950" y="6254750"/>
          <p14:tracePt t="117288" x="4152900" y="6254750"/>
          <p14:tracePt t="117305" x="4127500" y="6248400"/>
          <p14:tracePt t="117322" x="4108450" y="6248400"/>
          <p14:tracePt t="117339" x="4095750" y="6242050"/>
          <p14:tracePt t="117543" x="4102100" y="6242050"/>
          <p14:tracePt t="117551" x="4114800" y="6242050"/>
          <p14:tracePt t="117561" x="4133850" y="6242050"/>
          <p14:tracePt t="117572" x="4152900" y="6242050"/>
          <p14:tracePt t="117589" x="4216400" y="6242050"/>
          <p14:tracePt t="117605" x="4279900" y="6235700"/>
          <p14:tracePt t="117622" x="4349750" y="6229350"/>
          <p14:tracePt t="117639" x="4413250" y="6216650"/>
          <p14:tracePt t="117656" x="4476750" y="6203950"/>
          <p14:tracePt t="117672" x="4489450" y="6197600"/>
          <p14:tracePt t="117689" x="4502150" y="6184900"/>
          <p14:tracePt t="117705" x="4533900" y="6159500"/>
          <p14:tracePt t="117722" x="4578350" y="6115050"/>
          <p14:tracePt t="117738" x="4629150" y="6064250"/>
          <p14:tracePt t="117755" x="4730750" y="5988050"/>
          <p14:tracePt t="117772" x="4851400" y="5918200"/>
          <p14:tracePt t="117789" x="4978400" y="5829300"/>
          <p14:tracePt t="117805" x="5130800" y="5702300"/>
          <p14:tracePt t="117822" x="5257800" y="5581650"/>
          <p14:tracePt t="117839" x="5378450" y="5467350"/>
          <p14:tracePt t="117855" x="5556250" y="5251450"/>
          <p14:tracePt t="117872" x="5670550" y="5105400"/>
          <p14:tracePt t="117889" x="5740400" y="4959350"/>
          <p14:tracePt t="117905" x="5803900" y="4838700"/>
          <p14:tracePt t="117922" x="5848350" y="4724400"/>
          <p14:tracePt t="117939" x="5873750" y="4686300"/>
          <p14:tracePt t="117955" x="5899150" y="4654550"/>
          <p14:tracePt t="117972" x="5918200" y="4635500"/>
          <p14:tracePt t="117989" x="5943600" y="4584700"/>
          <p14:tracePt t="117990" x="5962650" y="4559300"/>
          <p14:tracePt t="118005" x="5981700" y="4521200"/>
          <p14:tracePt t="118006" x="6007100" y="4489450"/>
          <p14:tracePt t="118022" x="6019800" y="4464050"/>
          <p14:tracePt t="118039" x="6070600" y="4425950"/>
          <p14:tracePt t="118055" x="6096000" y="4406900"/>
          <p14:tracePt t="118072" x="6121400" y="4387850"/>
          <p14:tracePt t="118089" x="6127750" y="4330700"/>
          <p14:tracePt t="118105" x="6127750" y="4229100"/>
          <p14:tracePt t="118122" x="6121400" y="4108450"/>
          <p14:tracePt t="118139" x="6096000" y="4051300"/>
          <p14:tracePt t="118147" x="6089650" y="4051300"/>
          <p14:tracePt t="118179" x="6089650" y="4044950"/>
          <p14:tracePt t="118303" x="6083300" y="4038600"/>
          <p14:tracePt t="118431" x="6083300" y="4051300"/>
          <p14:tracePt t="118439" x="6070600" y="4095750"/>
          <p14:tracePt t="118455" x="6000750" y="4216400"/>
          <p14:tracePt t="118472" x="5899150" y="4381500"/>
          <p14:tracePt t="118489" x="5753100" y="4578350"/>
          <p14:tracePt t="118505" x="5645150" y="4730750"/>
          <p14:tracePt t="118522" x="5562600" y="4851400"/>
          <p14:tracePt t="118539" x="5467350" y="4965700"/>
          <p14:tracePt t="118556" x="5378450" y="5086350"/>
          <p14:tracePt t="118572" x="5245100" y="5207000"/>
          <p14:tracePt t="118589" x="5099050" y="5327650"/>
          <p14:tracePt t="118605" x="4921250" y="5486400"/>
          <p14:tracePt t="118622" x="4794250" y="5626100"/>
          <p14:tracePt t="118639" x="4635500" y="5810250"/>
          <p14:tracePt t="118655" x="4559300" y="5886450"/>
          <p14:tracePt t="118672" x="4470400" y="5962650"/>
          <p14:tracePt t="118689" x="4394200" y="6038850"/>
          <p14:tracePt t="118706" x="4318000" y="6121400"/>
          <p14:tracePt t="118723" x="4279900" y="6178550"/>
          <p14:tracePt t="118739" x="4260850" y="6210300"/>
          <p14:tracePt t="118756" x="4260850" y="6216650"/>
          <p14:tracePt t="118879" x="4254500" y="6216650"/>
          <p14:tracePt t="118896" x="4248150" y="6223000"/>
          <p14:tracePt t="118959" x="4235450" y="6223000"/>
          <p14:tracePt t="118967" x="4222750" y="6223000"/>
          <p14:tracePt t="118977" x="4203700" y="6235700"/>
          <p14:tracePt t="118989" x="4191000" y="6242050"/>
          <p14:tracePt t="119005" x="4159250" y="6261100"/>
          <p14:tracePt t="119022" x="4133850" y="6267450"/>
          <p14:tracePt t="119039" x="4108450" y="6273800"/>
          <p14:tracePt t="119056" x="4089400" y="6273800"/>
          <p14:tracePt t="119097" x="4083050" y="6273800"/>
          <p14:tracePt t="119208" x="4070350" y="6273800"/>
          <p14:tracePt t="119215" x="4064000" y="6273800"/>
          <p14:tracePt t="119263" x="4064000" y="6267450"/>
          <p14:tracePt t="120055" x="4070350" y="6254750"/>
          <p14:tracePt t="120073" x="4114800" y="6254750"/>
          <p14:tracePt t="120089" x="4216400" y="6242050"/>
          <p14:tracePt t="120106" x="4343400" y="6216650"/>
          <p14:tracePt t="120123" x="4476750" y="6203950"/>
          <p14:tracePt t="120139" x="4584700" y="6184900"/>
          <p14:tracePt t="120156" x="4679950" y="6178550"/>
          <p14:tracePt t="120173" x="4775200" y="6178550"/>
          <p14:tracePt t="120189" x="4876800" y="6165850"/>
          <p14:tracePt t="120206" x="4965700" y="6165850"/>
          <p14:tracePt t="120207" x="4997450" y="6165850"/>
          <p14:tracePt t="120223" x="5054600" y="6159500"/>
          <p14:tracePt t="120239" x="5105400" y="6153150"/>
          <p14:tracePt t="120256" x="5162550" y="6140450"/>
          <p14:tracePt t="120273" x="5232400" y="6127750"/>
          <p14:tracePt t="120289" x="5283200" y="6127750"/>
          <p14:tracePt t="120306" x="5321300" y="6127750"/>
          <p14:tracePt t="120323" x="5334000" y="6127750"/>
          <p14:tracePt t="121455" x="5334000" y="6121400"/>
          <p14:tracePt t="121472" x="5314950" y="6121400"/>
          <p14:tracePt t="121481" x="5276850" y="6115050"/>
          <p14:tracePt t="121490" x="5232400" y="6115050"/>
          <p14:tracePt t="121506" x="5168900" y="6096000"/>
          <p14:tracePt t="121523" x="5099050" y="6089650"/>
          <p14:tracePt t="121540" x="5041900" y="6083300"/>
          <p14:tracePt t="121557" x="5029200" y="6083300"/>
          <p14:tracePt t="121573" x="4997450" y="6083300"/>
          <p14:tracePt t="121590" x="4908550" y="6140450"/>
          <p14:tracePt t="121607" x="4813300" y="6203950"/>
          <p14:tracePt t="121623" x="4648200" y="6261100"/>
          <p14:tracePt t="121640" x="4540250" y="6280150"/>
          <p14:tracePt t="121657" x="4425950" y="6311900"/>
          <p14:tracePt t="121673" x="4318000" y="6350000"/>
          <p14:tracePt t="121690" x="4254500" y="6375400"/>
          <p14:tracePt t="121707" x="4210050" y="6394450"/>
          <p14:tracePt t="121723" x="4171950" y="6400800"/>
          <p14:tracePt t="121740" x="4152900" y="6419850"/>
          <p14:tracePt t="121757" x="4133850" y="6419850"/>
          <p14:tracePt t="121773" x="4108450" y="6426200"/>
          <p14:tracePt t="121790" x="4038600" y="6438900"/>
          <p14:tracePt t="121807" x="3930650" y="6438900"/>
          <p14:tracePt t="121823" x="3816350" y="6451600"/>
          <p14:tracePt t="121840" x="3784600" y="6451600"/>
          <p14:tracePt t="121858" x="3778250" y="6457950"/>
          <p14:tracePt t="121897" x="3778250" y="6470650"/>
          <p14:tracePt t="121907" x="3816350" y="6477000"/>
          <p14:tracePt t="121923" x="3943350" y="6508750"/>
          <p14:tracePt t="121940" x="4070350" y="6527800"/>
          <p14:tracePt t="121957" x="4165600" y="6534150"/>
          <p14:tracePt t="121973" x="4191000" y="6534150"/>
          <p14:tracePt t="122009" x="4178300" y="6527800"/>
          <p14:tracePt t="122023" x="4121150" y="6515100"/>
          <p14:tracePt t="122040" x="4095750" y="6508750"/>
          <p14:tracePt t="122057" x="4083050" y="6502400"/>
          <p14:tracePt t="122145" x="4095750" y="6502400"/>
          <p14:tracePt t="122152" x="4127500" y="6502400"/>
          <p14:tracePt t="122159" x="4140200" y="6502400"/>
          <p14:tracePt t="122173" x="4152900" y="6502400"/>
          <p14:tracePt t="122190" x="4159250" y="6502400"/>
          <p14:tracePt t="122207" x="4159250" y="6496050"/>
          <p14:tracePt t="127567" x="4184650" y="6470650"/>
          <p14:tracePt t="127575" x="4216400" y="6438900"/>
          <p14:tracePt t="127592" x="4318000" y="6350000"/>
          <p14:tracePt t="127609" x="4419600" y="6280150"/>
          <p14:tracePt t="127625" x="4508500" y="6235700"/>
          <p14:tracePt t="127642" x="4597400" y="6172200"/>
          <p14:tracePt t="127659" x="4724400" y="6083300"/>
          <p14:tracePt t="127675" x="4838700" y="6013450"/>
          <p14:tracePt t="127692" x="4921250" y="5975350"/>
          <p14:tracePt t="127709" x="4965700" y="5943600"/>
          <p14:tracePt t="127725" x="4997450" y="5918200"/>
          <p14:tracePt t="127726" x="5016500" y="5905500"/>
          <p14:tracePt t="127742" x="5022850" y="5892800"/>
          <p14:tracePt t="127743" x="5029200" y="5886450"/>
          <p14:tracePt t="127759" x="5041900" y="5880100"/>
          <p14:tracePt t="127775" x="5067300" y="5848350"/>
          <p14:tracePt t="127792" x="5073650" y="5848350"/>
          <p14:tracePt t="127809" x="5080000" y="5835650"/>
          <p14:tracePt t="127825" x="5092700" y="5816600"/>
          <p14:tracePt t="127843" x="5118100" y="5784850"/>
          <p14:tracePt t="127859" x="5194300" y="5727700"/>
          <p14:tracePt t="127875" x="5314950" y="5645150"/>
          <p14:tracePt t="127892" x="5441950" y="5549900"/>
          <p14:tracePt t="127909" x="5499100" y="5492750"/>
          <p14:tracePt t="127925" x="5511800" y="5461000"/>
          <p14:tracePt t="127942" x="5524500" y="5441950"/>
          <p14:tracePt t="127943" x="5524500" y="5429250"/>
          <p14:tracePt t="127959" x="5530850" y="5416550"/>
          <p14:tracePt t="127975" x="5530850" y="5391150"/>
          <p14:tracePt t="127992" x="5530850" y="5378450"/>
          <p14:tracePt t="128009" x="5530850" y="5372100"/>
          <p14:tracePt t="128042" x="5530850" y="5365750"/>
          <p14:tracePt t="128059" x="5524500" y="5359400"/>
          <p14:tracePt t="128092" x="5511800" y="5359400"/>
          <p14:tracePt t="128109" x="5499100" y="5346700"/>
          <p14:tracePt t="128125" x="5461000" y="5302250"/>
          <p14:tracePt t="128142" x="5397500" y="5245100"/>
          <p14:tracePt t="128143" x="5365750" y="5219700"/>
          <p14:tracePt t="128159" x="5314950" y="5187950"/>
          <p14:tracePt t="128176" x="5289550" y="5156200"/>
          <p14:tracePt t="128192" x="5283200" y="5130800"/>
          <p14:tracePt t="128209" x="5276850" y="5105400"/>
          <p14:tracePt t="128225" x="5270500" y="5073650"/>
          <p14:tracePt t="128243" x="5245100" y="5048250"/>
          <p14:tracePt t="128259" x="5226050" y="5035550"/>
          <p14:tracePt t="128275" x="5194300" y="5022850"/>
          <p14:tracePt t="128292" x="5181600" y="5016500"/>
          <p14:tracePt t="128309" x="5168900" y="5003800"/>
          <p14:tracePt t="128310" x="5162550" y="5003800"/>
          <p14:tracePt t="128342" x="5156200" y="4997450"/>
          <p14:tracePt t="128359" x="5143500" y="4991100"/>
          <p14:tracePt t="131987"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PQ2 Answer</a:t>
            </a:r>
          </a:p>
        </p:txBody>
      </p:sp>
      <p:sp>
        <p:nvSpPr>
          <p:cNvPr id="4" name="TextBox 3"/>
          <p:cNvSpPr txBox="1"/>
          <p:nvPr/>
        </p:nvSpPr>
        <p:spPr>
          <a:xfrm>
            <a:off x="112734" y="868961"/>
            <a:ext cx="8842580" cy="1446550"/>
          </a:xfrm>
          <a:prstGeom prst="rect">
            <a:avLst/>
          </a:prstGeom>
          <a:noFill/>
        </p:spPr>
        <p:txBody>
          <a:bodyPr wrap="square" rtlCol="0">
            <a:spAutoFit/>
          </a:bodyPr>
          <a:lstStyle/>
          <a:p>
            <a:r>
              <a:rPr lang="en-GB" sz="2400" b="1" dirty="0"/>
              <a:t>Answer A: </a:t>
            </a:r>
          </a:p>
          <a:p>
            <a:r>
              <a:rPr lang="en-GB" sz="2400" dirty="0"/>
              <a:t>Quantity of heat Q = c m </a:t>
            </a:r>
            <a:r>
              <a:rPr lang="el-GR" sz="2400" dirty="0"/>
              <a:t>Δ</a:t>
            </a:r>
            <a:r>
              <a:rPr lang="en-GB" sz="2400" dirty="0"/>
              <a:t>T = 2365 x 940 x 10</a:t>
            </a:r>
            <a:r>
              <a:rPr lang="en-GB" sz="2400" baseline="30000" dirty="0"/>
              <a:t>-6</a:t>
            </a:r>
            <a:r>
              <a:rPr lang="en-GB" sz="2400" dirty="0"/>
              <a:t> x 180 = </a:t>
            </a:r>
            <a:r>
              <a:rPr lang="en-GB" sz="2400" b="1" dirty="0"/>
              <a:t>400 J</a:t>
            </a:r>
          </a:p>
          <a:p>
            <a:r>
              <a:rPr lang="en-GB" sz="1400" b="1" dirty="0"/>
              <a:t> </a:t>
            </a:r>
          </a:p>
          <a:p>
            <a:r>
              <a:rPr lang="en-GB" sz="2400" dirty="0"/>
              <a:t>400 J is required to heat 1 cm</a:t>
            </a:r>
            <a:r>
              <a:rPr lang="en-GB" sz="2400" baseline="30000" dirty="0"/>
              <a:t>3</a:t>
            </a:r>
            <a:r>
              <a:rPr lang="en-GB" sz="2400" dirty="0"/>
              <a:t> of MDPE from 20 to 200</a:t>
            </a:r>
            <a:r>
              <a:rPr lang="en-GB" sz="2400" baseline="30000" dirty="0"/>
              <a:t>o</a:t>
            </a:r>
            <a:r>
              <a:rPr lang="en-GB" sz="2400" dirty="0"/>
              <a:t>C.</a:t>
            </a:r>
          </a:p>
        </p:txBody>
      </p:sp>
      <p:sp>
        <p:nvSpPr>
          <p:cNvPr id="7" name="TextBox 6"/>
          <p:cNvSpPr txBox="1"/>
          <p:nvPr/>
        </p:nvSpPr>
        <p:spPr>
          <a:xfrm>
            <a:off x="109355" y="2315511"/>
            <a:ext cx="5580245" cy="4170372"/>
          </a:xfrm>
          <a:prstGeom prst="rect">
            <a:avLst/>
          </a:prstGeom>
          <a:noFill/>
        </p:spPr>
        <p:txBody>
          <a:bodyPr wrap="square" rtlCol="0">
            <a:spAutoFit/>
          </a:bodyPr>
          <a:lstStyle/>
          <a:p>
            <a:pPr>
              <a:spcBef>
                <a:spcPts val="600"/>
              </a:spcBef>
            </a:pPr>
            <a:r>
              <a:rPr lang="en-GB" sz="2400" b="1" dirty="0"/>
              <a:t>Answer B: </a:t>
            </a:r>
          </a:p>
          <a:p>
            <a:pPr>
              <a:spcBef>
                <a:spcPts val="600"/>
              </a:spcBef>
            </a:pPr>
            <a:r>
              <a:rPr lang="en-GB" sz="2400" dirty="0"/>
              <a:t>Shear stress (</a:t>
            </a:r>
            <a:r>
              <a:rPr lang="el-GR" sz="2400" dirty="0"/>
              <a:t>τ</a:t>
            </a:r>
            <a:r>
              <a:rPr lang="en-GB" sz="2400" dirty="0"/>
              <a:t>) on the top surface of MDPE cube (1cm</a:t>
            </a:r>
            <a:r>
              <a:rPr lang="en-GB" sz="2400" baseline="30000" dirty="0"/>
              <a:t>3</a:t>
            </a:r>
            <a:r>
              <a:rPr lang="en-GB" sz="2400" dirty="0"/>
              <a:t>) would move it by </a:t>
            </a:r>
            <a:r>
              <a:rPr lang="el-GR" sz="2400" dirty="0"/>
              <a:t>ϒ</a:t>
            </a:r>
            <a:r>
              <a:rPr lang="en-GB" sz="2400" dirty="0"/>
              <a:t> in 1 s.</a:t>
            </a:r>
          </a:p>
          <a:p>
            <a:pPr>
              <a:spcBef>
                <a:spcPts val="600"/>
              </a:spcBef>
            </a:pPr>
            <a:r>
              <a:rPr lang="en-GB" sz="2400" dirty="0"/>
              <a:t>Therefore, the power dissipated by viscous heating per unit volume is  P = </a:t>
            </a:r>
            <a:r>
              <a:rPr lang="el-GR" sz="2400" dirty="0"/>
              <a:t>τ</a:t>
            </a:r>
            <a:r>
              <a:rPr lang="en-GB" sz="2400" dirty="0"/>
              <a:t> </a:t>
            </a:r>
            <a:r>
              <a:rPr lang="el-GR" sz="2400" dirty="0"/>
              <a:t>ϒ</a:t>
            </a:r>
            <a:r>
              <a:rPr lang="en-GB" sz="2400" dirty="0"/>
              <a:t> (wm</a:t>
            </a:r>
            <a:r>
              <a:rPr lang="en-GB" sz="2400" baseline="30000" dirty="0"/>
              <a:t>-3</a:t>
            </a:r>
            <a:r>
              <a:rPr lang="en-GB" sz="2400" dirty="0"/>
              <a:t>)</a:t>
            </a:r>
          </a:p>
          <a:p>
            <a:pPr>
              <a:spcBef>
                <a:spcPts val="600"/>
              </a:spcBef>
            </a:pPr>
            <a:r>
              <a:rPr lang="en-GB" sz="2400" dirty="0"/>
              <a:t>From shear stress-strain graph, at 100 s</a:t>
            </a:r>
            <a:r>
              <a:rPr lang="en-GB" sz="2400" baseline="30000" dirty="0"/>
              <a:t>-1</a:t>
            </a:r>
            <a:r>
              <a:rPr lang="en-GB" sz="2400" dirty="0"/>
              <a:t> the shear stress is 10</a:t>
            </a:r>
            <a:r>
              <a:rPr lang="en-GB" sz="2400" baseline="30000" dirty="0"/>
              <a:t>5</a:t>
            </a:r>
            <a:r>
              <a:rPr lang="en-GB" sz="2400" dirty="0"/>
              <a:t> Nm</a:t>
            </a:r>
            <a:r>
              <a:rPr lang="en-GB" sz="2400" baseline="30000" dirty="0"/>
              <a:t>-2</a:t>
            </a:r>
          </a:p>
          <a:p>
            <a:pPr>
              <a:spcBef>
                <a:spcPts val="600"/>
              </a:spcBef>
            </a:pPr>
            <a:r>
              <a:rPr lang="en-GB" sz="2400" dirty="0"/>
              <a:t>Energy per unit volume is</a:t>
            </a:r>
          </a:p>
          <a:p>
            <a:pPr>
              <a:spcBef>
                <a:spcPts val="600"/>
              </a:spcBef>
            </a:pPr>
            <a:r>
              <a:rPr lang="en-GB" sz="2400" dirty="0"/>
              <a:t>E = P t = </a:t>
            </a:r>
            <a:r>
              <a:rPr lang="el-GR" sz="2400" dirty="0"/>
              <a:t>τ</a:t>
            </a:r>
            <a:r>
              <a:rPr lang="en-GB" sz="2400" dirty="0"/>
              <a:t> </a:t>
            </a:r>
            <a:r>
              <a:rPr lang="el-GR" sz="2400" dirty="0"/>
              <a:t>ϒ</a:t>
            </a:r>
            <a:r>
              <a:rPr lang="en-GB" sz="2400" dirty="0"/>
              <a:t> t = 10</a:t>
            </a:r>
            <a:r>
              <a:rPr lang="en-GB" sz="2400" baseline="30000" dirty="0"/>
              <a:t>5</a:t>
            </a:r>
            <a:r>
              <a:rPr lang="en-GB" sz="2400" dirty="0"/>
              <a:t> x 100 x 40 = 4 x 10</a:t>
            </a:r>
            <a:r>
              <a:rPr lang="en-GB" sz="2400" baseline="30000" dirty="0"/>
              <a:t>8</a:t>
            </a:r>
            <a:r>
              <a:rPr lang="en-GB" sz="2400" dirty="0"/>
              <a:t> J m</a:t>
            </a:r>
            <a:r>
              <a:rPr lang="en-GB" sz="2400" baseline="30000" dirty="0"/>
              <a:t>-3 </a:t>
            </a:r>
            <a:r>
              <a:rPr lang="en-GB" sz="2400" dirty="0"/>
              <a:t>= </a:t>
            </a:r>
            <a:r>
              <a:rPr lang="en-GB" sz="2400" b="1" dirty="0"/>
              <a:t>400 J cm</a:t>
            </a:r>
            <a:r>
              <a:rPr lang="en-GB" sz="2400" b="1" baseline="30000" dirty="0"/>
              <a:t>-3</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19</a:t>
            </a:fld>
            <a:endParaRPr lang="en-GB"/>
          </a:p>
        </p:txBody>
      </p:sp>
      <p:pic>
        <p:nvPicPr>
          <p:cNvPr id="10" name="Picture 9">
            <a:extLst>
              <a:ext uri="{FF2B5EF4-FFF2-40B4-BE49-F238E27FC236}">
                <a16:creationId xmlns:a16="http://schemas.microsoft.com/office/drawing/2014/main" id="{8CA07364-69CF-411B-B26E-CD2473B0E45F}"/>
              </a:ext>
            </a:extLst>
          </p:cNvPr>
          <p:cNvPicPr/>
          <p:nvPr/>
        </p:nvPicPr>
        <p:blipFill rotWithShape="1">
          <a:blip r:embed="rId3">
            <a:extLst>
              <a:ext uri="{28A0092B-C50C-407E-A947-70E740481C1C}">
                <a14:useLocalDpi xmlns:a14="http://schemas.microsoft.com/office/drawing/2010/main" val="0"/>
              </a:ext>
            </a:extLst>
          </a:blip>
          <a:srcRect t="917" r="38265" b="4562"/>
          <a:stretch/>
        </p:blipFill>
        <p:spPr bwMode="auto">
          <a:xfrm>
            <a:off x="5553665" y="2425299"/>
            <a:ext cx="3537585" cy="2456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774940"/>
      </p:ext>
    </p:extLst>
  </p:cSld>
  <p:clrMapOvr>
    <a:masterClrMapping/>
  </p:clrMapOvr>
  <mc:AlternateContent xmlns:mc="http://schemas.openxmlformats.org/markup-compatibility/2006" xmlns:p14="http://schemas.microsoft.com/office/powerpoint/2010/main">
    <mc:Choice Requires="p14">
      <p:transition spd="slow" p14:dur="2000" advTm="151640"/>
    </mc:Choice>
    <mc:Fallback xmlns="">
      <p:transition spd="slow" advTm="151640"/>
    </mc:Fallback>
  </mc:AlternateContent>
  <p:extLst>
    <p:ext uri="{3A86A75C-4F4B-4683-9AE1-C65F6400EC91}">
      <p14:laserTraceLst xmlns:p14="http://schemas.microsoft.com/office/powerpoint/2010/main">
        <p14:tracePtLst>
          <p14:tracePt t="8579" x="4464050" y="3803650"/>
          <p14:tracePt t="8613" x="4171950" y="3175000"/>
          <p14:tracePt t="8624" x="3905250" y="2717800"/>
          <p14:tracePt t="8631" x="3778250" y="2571750"/>
          <p14:tracePt t="8648" x="3613150" y="2324100"/>
          <p14:tracePt t="8665" x="3536950" y="2216150"/>
          <p14:tracePt t="8682" x="3524250" y="2178050"/>
          <p14:tracePt t="8698" x="3524250" y="2146300"/>
          <p14:tracePt t="8715" x="3517900" y="2127250"/>
          <p14:tracePt t="8732" x="3517900" y="2108200"/>
          <p14:tracePt t="8748" x="3498850" y="2089150"/>
          <p14:tracePt t="8765" x="3454400" y="2044700"/>
          <p14:tracePt t="8781" x="3429000" y="2019300"/>
          <p14:tracePt t="8782" x="3409950" y="2006600"/>
          <p14:tracePt t="8798" x="3397250" y="1993900"/>
          <p14:tracePt t="8815" x="3333750" y="1962150"/>
          <p14:tracePt t="8832" x="3257550" y="1936750"/>
          <p14:tracePt t="8848" x="3206750" y="1930400"/>
          <p14:tracePt t="8865" x="3155950" y="1917700"/>
          <p14:tracePt t="8881" x="3124200" y="1911350"/>
          <p14:tracePt t="8888" x="3105150" y="1905000"/>
          <p14:tracePt t="8898" x="3067050" y="1885950"/>
          <p14:tracePt t="8915" x="3003550" y="1873250"/>
          <p14:tracePt t="8931" x="2946400" y="1860550"/>
          <p14:tracePt t="8948" x="2863850" y="1835150"/>
          <p14:tracePt t="8965" x="2774950" y="1822450"/>
          <p14:tracePt t="8981" x="2730500" y="1816100"/>
          <p14:tracePt t="8998" x="2711450" y="1803400"/>
          <p14:tracePt t="9015" x="2692400" y="1803400"/>
          <p14:tracePt t="9031" x="2660650" y="1803400"/>
          <p14:tracePt t="9048" x="2616200" y="1803400"/>
          <p14:tracePt t="9065" x="2559050" y="1803400"/>
          <p14:tracePt t="9082" x="2514600" y="1803400"/>
          <p14:tracePt t="9098" x="2489200" y="1803400"/>
          <p14:tracePt t="9115" x="2482850" y="1797050"/>
          <p14:tracePt t="9131" x="2463800" y="1790700"/>
          <p14:tracePt t="9148" x="2444750" y="1784350"/>
          <p14:tracePt t="9165" x="2425700" y="1784350"/>
          <p14:tracePt t="9207" x="2425700" y="1778000"/>
          <p14:tracePt t="11569" x="2470150" y="1778000"/>
          <p14:tracePt t="11575" x="2514600" y="1778000"/>
          <p14:tracePt t="11585" x="2584450" y="1778000"/>
          <p14:tracePt t="11599" x="2711450" y="1778000"/>
          <p14:tracePt t="11616" x="2825750" y="1784350"/>
          <p14:tracePt t="11632" x="2901950" y="1784350"/>
          <p14:tracePt t="11649" x="2927350" y="1784350"/>
          <p14:tracePt t="11666" x="2940050" y="1784350"/>
          <p14:tracePt t="11699" x="2971800" y="1784350"/>
          <p14:tracePt t="11716" x="3048000" y="1784350"/>
          <p14:tracePt t="11732" x="3105150" y="1784350"/>
          <p14:tracePt t="11749" x="3168650" y="1784350"/>
          <p14:tracePt t="11766" x="3181350" y="1784350"/>
          <p14:tracePt t="11848" x="3187700" y="1784350"/>
          <p14:tracePt t="11855" x="3194050" y="1784350"/>
          <p14:tracePt t="11866" x="3200400" y="1784350"/>
          <p14:tracePt t="11921" x="3206750" y="1784350"/>
          <p14:tracePt t="11928" x="3219450" y="1784350"/>
          <p14:tracePt t="11938" x="3225800" y="1784350"/>
          <p14:tracePt t="11949" x="3238500" y="1784350"/>
          <p14:tracePt t="11966" x="3251200" y="1784350"/>
          <p14:tracePt t="11983" x="3270250" y="1778000"/>
          <p14:tracePt t="11999" x="3302000" y="1778000"/>
          <p14:tracePt t="12016" x="3321050" y="1778000"/>
          <p14:tracePt t="12032" x="3327400" y="1778000"/>
          <p14:tracePt t="12089" x="3340100" y="1778000"/>
          <p14:tracePt t="12096" x="3346450" y="1771650"/>
          <p14:tracePt t="12107" x="3352800" y="1765300"/>
          <p14:tracePt t="12116" x="3371850" y="1765300"/>
          <p14:tracePt t="12132" x="3409950" y="1765300"/>
          <p14:tracePt t="12149" x="3416300" y="1765300"/>
          <p14:tracePt t="12391" x="3397250" y="1765300"/>
          <p14:tracePt t="12400" x="3378200" y="1765300"/>
          <p14:tracePt t="12408" x="3352800" y="1765300"/>
          <p14:tracePt t="12417" x="3340100" y="1765300"/>
          <p14:tracePt t="12433" x="3295650" y="1765300"/>
          <p14:tracePt t="12449" x="3251200" y="1765300"/>
          <p14:tracePt t="12466" x="3225800" y="1765300"/>
          <p14:tracePt t="12483" x="3213100" y="1765300"/>
          <p14:tracePt t="12499" x="3200400" y="1765300"/>
          <p14:tracePt t="12516" x="3194050" y="1765300"/>
          <p14:tracePt t="12533" x="3181350" y="1765300"/>
          <p14:tracePt t="12549" x="3155950" y="1758950"/>
          <p14:tracePt t="12551" x="3143250" y="1758950"/>
          <p14:tracePt t="12566" x="3136900" y="1752600"/>
          <p14:tracePt t="12583" x="3117850" y="1746250"/>
          <p14:tracePt t="12599" x="3111500" y="1739900"/>
          <p14:tracePt t="12633" x="3098800" y="1739900"/>
          <p14:tracePt t="12649" x="3092450" y="1739900"/>
          <p14:tracePt t="12666" x="3079750" y="1733550"/>
          <p14:tracePt t="12699" x="3067050" y="1720850"/>
          <p14:tracePt t="12716" x="3041650" y="1714500"/>
          <p14:tracePt t="12733" x="3003550" y="1695450"/>
          <p14:tracePt t="12750" x="2946400" y="1689100"/>
          <p14:tracePt t="12766" x="2908300" y="1676400"/>
          <p14:tracePt t="12848" x="2901950" y="1676400"/>
          <p14:tracePt t="12856" x="2889250" y="1676400"/>
          <p14:tracePt t="12866" x="2882900" y="1676400"/>
          <p14:tracePt t="12899" x="2876550" y="1676400"/>
          <p14:tracePt t="12960" x="2863850" y="1676400"/>
          <p14:tracePt t="16943" x="2857500" y="1676400"/>
          <p14:tracePt t="16959" x="2857500" y="1670050"/>
          <p14:tracePt t="16976" x="2857500" y="1663700"/>
          <p14:tracePt t="16984" x="2844800" y="1663700"/>
          <p14:tracePt t="16992" x="2844800" y="1657350"/>
          <p14:tracePt t="17002" x="2838450" y="1651000"/>
          <p14:tracePt t="17018" x="2825750" y="1651000"/>
          <p14:tracePt t="17034" x="2819400" y="1651000"/>
          <p14:tracePt t="17051" x="2806700" y="1644650"/>
          <p14:tracePt t="17137" x="2800350" y="1644650"/>
          <p14:tracePt t="17144" x="2794000" y="1638300"/>
          <p14:tracePt t="17160" x="2794000" y="1631950"/>
          <p14:tracePt t="17168" x="2787650" y="1625600"/>
          <p14:tracePt t="17184" x="2781300" y="1619250"/>
          <p14:tracePt t="17704" x="2800350" y="1619250"/>
          <p14:tracePt t="17712" x="2813050" y="1619250"/>
          <p14:tracePt t="17719" x="2838450" y="1619250"/>
          <p14:tracePt t="17734" x="2882900" y="1619250"/>
          <p14:tracePt t="17751" x="2971800" y="1619250"/>
          <p14:tracePt t="17768" x="3003550" y="1619250"/>
          <p14:tracePt t="17784" x="3016250" y="1619250"/>
          <p14:tracePt t="17818" x="3028950" y="1619250"/>
          <p14:tracePt t="17834" x="3035300" y="1619250"/>
          <p14:tracePt t="17851" x="3041650" y="1619250"/>
          <p14:tracePt t="18032" x="3054350" y="1619250"/>
          <p14:tracePt t="18111" x="3060700" y="1619250"/>
          <p14:tracePt t="18119" x="3067050" y="1619250"/>
          <p14:tracePt t="18127" x="3073400" y="1619250"/>
          <p14:tracePt t="18543" x="3092450" y="1619250"/>
          <p14:tracePt t="18552" x="3130550" y="1619250"/>
          <p14:tracePt t="18568" x="3187700" y="1619250"/>
          <p14:tracePt t="18585" x="3257550" y="1619250"/>
          <p14:tracePt t="18602" x="3321050" y="1619250"/>
          <p14:tracePt t="18618" x="3365500" y="1619250"/>
          <p14:tracePt t="18839" x="3371850" y="1619250"/>
          <p14:tracePt t="18848" x="3371850" y="1625600"/>
          <p14:tracePt t="18859" x="3384550" y="1625600"/>
          <p14:tracePt t="18868" x="3390900" y="1631950"/>
          <p14:tracePt t="18885" x="3397250" y="1631950"/>
          <p14:tracePt t="18902" x="3409950" y="1631950"/>
          <p14:tracePt t="18918" x="3416300" y="1631950"/>
          <p14:tracePt t="18960" x="3422650" y="1631950"/>
          <p14:tracePt t="18968" x="3448050" y="1631950"/>
          <p14:tracePt t="18985" x="3511550" y="1631950"/>
          <p14:tracePt t="19002" x="3575050" y="1644650"/>
          <p14:tracePt t="19018" x="3625850" y="1651000"/>
          <p14:tracePt t="19035" x="3657600" y="1663700"/>
          <p14:tracePt t="19074" x="3663950" y="1663700"/>
          <p14:tracePt t="19085" x="3670300" y="1663700"/>
          <p14:tracePt t="19101" x="3683000" y="1657350"/>
          <p14:tracePt t="19118" x="3702050" y="1619250"/>
          <p14:tracePt t="19135" x="3746500" y="1574800"/>
          <p14:tracePt t="19152" x="3752850" y="1524000"/>
          <p14:tracePt t="19168" x="3771900" y="1492250"/>
          <p14:tracePt t="19185" x="3778250" y="1466850"/>
          <p14:tracePt t="19202" x="3790950" y="1428750"/>
          <p14:tracePt t="19218" x="3790950" y="1377950"/>
          <p14:tracePt t="19235" x="3790950" y="1282700"/>
          <p14:tracePt t="19252" x="3778250" y="1206500"/>
          <p14:tracePt t="19268" x="3759200" y="1155700"/>
          <p14:tracePt t="19285" x="3733800" y="1117600"/>
          <p14:tracePt t="19302" x="3714750" y="1098550"/>
          <p14:tracePt t="19303" x="3683000" y="1085850"/>
          <p14:tracePt t="19319" x="3670300" y="1073150"/>
          <p14:tracePt t="19335" x="3587750" y="1022350"/>
          <p14:tracePt t="19352" x="3549650" y="1016000"/>
          <p14:tracePt t="19368" x="3505200" y="996950"/>
          <p14:tracePt t="19385" x="3473450" y="996950"/>
          <p14:tracePt t="19402" x="3454400" y="996950"/>
          <p14:tracePt t="19418" x="3422650" y="1003300"/>
          <p14:tracePt t="19435" x="3384550" y="1028700"/>
          <p14:tracePt t="19452" x="3346450" y="1066800"/>
          <p14:tracePt t="19468" x="3282950" y="1123950"/>
          <p14:tracePt t="19485" x="3244850" y="1168400"/>
          <p14:tracePt t="19502" x="3225800" y="1200150"/>
          <p14:tracePt t="19503" x="3225800" y="1225550"/>
          <p14:tracePt t="19519" x="3225800" y="1250950"/>
          <p14:tracePt t="19535" x="3225800" y="1339850"/>
          <p14:tracePt t="19552" x="3244850" y="1416050"/>
          <p14:tracePt t="19568" x="3276600" y="1479550"/>
          <p14:tracePt t="19585" x="3308350" y="1536700"/>
          <p14:tracePt t="19602" x="3346450" y="1581150"/>
          <p14:tracePt t="19619" x="3365500" y="1600200"/>
          <p14:tracePt t="19635" x="3371850" y="1600200"/>
          <p14:tracePt t="19679" x="3371850" y="1606550"/>
          <p14:tracePt t="19695" x="3378200" y="1606550"/>
          <p14:tracePt t="19712" x="3384550" y="1619250"/>
          <p14:tracePt t="19768" x="3384550" y="1625600"/>
          <p14:tracePt t="19775" x="3384550" y="1631950"/>
          <p14:tracePt t="19785" x="3384550" y="1638300"/>
          <p14:tracePt t="19802" x="3384550" y="1644650"/>
          <p14:tracePt t="19818" x="3384550" y="1657350"/>
          <p14:tracePt t="19835" x="3384550" y="1663700"/>
          <p14:tracePt t="19905" x="3384550" y="1670050"/>
          <p14:tracePt t="19911" x="3384550" y="1676400"/>
          <p14:tracePt t="19921" x="3384550" y="1682750"/>
          <p14:tracePt t="19935" x="3378200" y="1695450"/>
          <p14:tracePt t="19952" x="3365500" y="1695450"/>
          <p14:tracePt t="19969" x="3359150" y="1701800"/>
          <p14:tracePt t="20002" x="3352800" y="1708150"/>
          <p14:tracePt t="20035" x="3346450" y="1708150"/>
          <p14:tracePt t="20052" x="3340100" y="1708150"/>
          <p14:tracePt t="20068" x="3333750" y="1708150"/>
          <p14:tracePt t="20085" x="3327400" y="1708150"/>
          <p14:tracePt t="20102" x="3321050" y="1708150"/>
          <p14:tracePt t="20118" x="3314700" y="1708150"/>
          <p14:tracePt t="20135" x="3276600" y="1708150"/>
          <p14:tracePt t="20152" x="3232150" y="1708150"/>
          <p14:tracePt t="20169" x="3200400" y="1708150"/>
          <p14:tracePt t="20185" x="3187700" y="1708150"/>
          <p14:tracePt t="20255" x="3181350" y="1708150"/>
          <p14:tracePt t="20272" x="3168650" y="1708150"/>
          <p14:tracePt t="20279" x="3162300" y="1708150"/>
          <p14:tracePt t="20287" x="3143250" y="1708150"/>
          <p14:tracePt t="20302" x="3130550" y="1708150"/>
          <p14:tracePt t="20319" x="3117850" y="1708150"/>
          <p14:tracePt t="20335" x="3111500" y="1708150"/>
          <p14:tracePt t="20352" x="3105150" y="1708150"/>
          <p14:tracePt t="20369" x="3098800" y="1708150"/>
          <p14:tracePt t="20385" x="3079750" y="1708150"/>
          <p14:tracePt t="20402" x="3054350" y="1708150"/>
          <p14:tracePt t="20419" x="3035300" y="1708150"/>
          <p14:tracePt t="20435" x="3022600" y="1701800"/>
          <p14:tracePt t="20452" x="3009900" y="1701800"/>
          <p14:tracePt t="20469" x="2990850" y="1695450"/>
          <p14:tracePt t="20485" x="2971800" y="1689100"/>
          <p14:tracePt t="20487" x="2959100" y="1689100"/>
          <p14:tracePt t="20502" x="2952750" y="1682750"/>
          <p14:tracePt t="20503" x="2940050" y="1682750"/>
          <p14:tracePt t="20519" x="2927350" y="1676400"/>
          <p14:tracePt t="20535" x="2908300" y="1670050"/>
          <p14:tracePt t="20552" x="2895600" y="1670050"/>
          <p14:tracePt t="20569" x="2889250" y="1663700"/>
          <p14:tracePt t="20585" x="2876550" y="1663700"/>
          <p14:tracePt t="20602" x="2870200" y="1663700"/>
          <p14:tracePt t="20619" x="2863850" y="1663700"/>
          <p14:tracePt t="20635" x="2857500" y="1663700"/>
          <p14:tracePt t="21239" x="2851150" y="1663700"/>
          <p14:tracePt t="21248" x="2838450" y="1663700"/>
          <p14:tracePt t="21257" x="2825750" y="1663700"/>
          <p14:tracePt t="21269" x="2813050" y="1663700"/>
          <p14:tracePt t="21286" x="2794000" y="1663700"/>
          <p14:tracePt t="21302" x="2787650" y="1663700"/>
          <p14:tracePt t="22184" x="2806700" y="1663700"/>
          <p14:tracePt t="22193" x="2825750" y="1670050"/>
          <p14:tracePt t="22199" x="2844800" y="1670050"/>
          <p14:tracePt t="22210" x="2857500" y="1670050"/>
          <p14:tracePt t="22227" x="2863850" y="1670050"/>
          <p14:tracePt t="22983" x="2882900" y="1670050"/>
          <p14:tracePt t="22994" x="2901950" y="1670050"/>
          <p14:tracePt t="22999" x="2940050" y="1670050"/>
          <p14:tracePt t="23011" x="2965450" y="1670050"/>
          <p14:tracePt t="23020" x="2990850" y="1670050"/>
          <p14:tracePt t="23036" x="3048000" y="1670050"/>
          <p14:tracePt t="23053" x="3086100" y="1663700"/>
          <p14:tracePt t="23070" x="3136900" y="1657350"/>
          <p14:tracePt t="23086" x="3200400" y="1651000"/>
          <p14:tracePt t="23103" x="3232150" y="1651000"/>
          <p14:tracePt t="23120" x="3238500" y="1644650"/>
          <p14:tracePt t="23256" x="3244850" y="1644650"/>
          <p14:tracePt t="23264" x="3251200" y="1638300"/>
          <p14:tracePt t="23271" x="3257550" y="1638300"/>
          <p14:tracePt t="23287" x="3257550" y="1631950"/>
          <p14:tracePt t="23303" x="3276600" y="1612900"/>
          <p14:tracePt t="23320" x="3282950" y="1574800"/>
          <p14:tracePt t="23337" x="3282950" y="1530350"/>
          <p14:tracePt t="23353" x="3282950" y="1485900"/>
          <p14:tracePt t="23370" x="3270250" y="1447800"/>
          <p14:tracePt t="23386" x="3257550" y="1422400"/>
          <p14:tracePt t="23403" x="3251200" y="1409700"/>
          <p14:tracePt t="23420" x="3244850" y="1403350"/>
          <p14:tracePt t="23453" x="3244850" y="1390650"/>
          <p14:tracePt t="23470" x="3232150" y="1384300"/>
          <p14:tracePt t="23487" x="3232150" y="1377950"/>
          <p14:tracePt t="23503" x="3219450" y="1358900"/>
          <p14:tracePt t="23520" x="3213100" y="1352550"/>
          <p14:tracePt t="23536" x="3194050" y="1339850"/>
          <p14:tracePt t="23553" x="3162300" y="1327150"/>
          <p14:tracePt t="23570" x="3149600" y="1320800"/>
          <p14:tracePt t="23587" x="3124200" y="1314450"/>
          <p14:tracePt t="23603" x="3117850" y="1308100"/>
          <p14:tracePt t="23641" x="3111500" y="1308100"/>
          <p14:tracePt t="23672" x="3098800" y="1308100"/>
          <p14:tracePt t="23679" x="3092450" y="1308100"/>
          <p14:tracePt t="23688" x="3086100" y="1308100"/>
          <p14:tracePt t="23704" x="3079750" y="1308100"/>
          <p14:tracePt t="23720" x="3067050" y="1308100"/>
          <p14:tracePt t="23738" x="3054350" y="1308100"/>
          <p14:tracePt t="23753" x="3041650" y="1308100"/>
          <p14:tracePt t="23770" x="3022600" y="1314450"/>
          <p14:tracePt t="23786" x="3009900" y="1320800"/>
          <p14:tracePt t="23803" x="3003550" y="1327150"/>
          <p14:tracePt t="23820" x="2997200" y="1346200"/>
          <p14:tracePt t="23836" x="2984500" y="1377950"/>
          <p14:tracePt t="23853" x="2984500" y="1397000"/>
          <p14:tracePt t="23870" x="2978150" y="1416050"/>
          <p14:tracePt t="23887" x="2971800" y="1428750"/>
          <p14:tracePt t="23888" x="2971800" y="1441450"/>
          <p14:tracePt t="23903" x="2965450" y="1454150"/>
          <p14:tracePt t="23920" x="2965450" y="1479550"/>
          <p14:tracePt t="23936" x="2959100" y="1504950"/>
          <p14:tracePt t="23953" x="2959100" y="1536700"/>
          <p14:tracePt t="23970" x="2952750" y="1568450"/>
          <p14:tracePt t="23987" x="2952750" y="1587500"/>
          <p14:tracePt t="24003" x="2952750" y="1593850"/>
          <p14:tracePt t="24020" x="2952750" y="1606550"/>
          <p14:tracePt t="24037" x="2952750" y="1619250"/>
          <p14:tracePt t="24053" x="2952750" y="1631950"/>
          <p14:tracePt t="24070" x="2952750" y="1644650"/>
          <p14:tracePt t="24087" x="2952750" y="1663700"/>
          <p14:tracePt t="24103" x="2952750" y="1682750"/>
          <p14:tracePt t="24120" x="2952750" y="1689100"/>
          <p14:tracePt t="26095" x="2965450" y="1689100"/>
          <p14:tracePt t="26103" x="2990850" y="1689100"/>
          <p14:tracePt t="26112" x="3016250" y="1689100"/>
          <p14:tracePt t="26121" x="3041650" y="1689100"/>
          <p14:tracePt t="26139" x="3086100" y="1689100"/>
          <p14:tracePt t="26154" x="3111500" y="1676400"/>
          <p14:tracePt t="26171" x="3130550" y="1670050"/>
          <p14:tracePt t="26187" x="3149600" y="1670050"/>
          <p14:tracePt t="26204" x="3162300" y="1670050"/>
          <p14:tracePt t="26220" x="3168650" y="1670050"/>
          <p14:tracePt t="26815" x="3200400" y="1670050"/>
          <p14:tracePt t="26824" x="3263900" y="1670050"/>
          <p14:tracePt t="26832" x="3340100" y="1670050"/>
          <p14:tracePt t="26839" x="3416300" y="1670050"/>
          <p14:tracePt t="26854" x="3511550" y="1670050"/>
          <p14:tracePt t="26871" x="3689350" y="1670050"/>
          <p14:tracePt t="26887" x="3937000" y="1670050"/>
          <p14:tracePt t="26904" x="4083050" y="1670050"/>
          <p14:tracePt t="26921" x="4241800" y="1670050"/>
          <p14:tracePt t="26938" x="4451350" y="1670050"/>
          <p14:tracePt t="26954" x="4673600" y="1676400"/>
          <p14:tracePt t="26971" x="4914900" y="1708150"/>
          <p14:tracePt t="26987" x="5124450" y="1739900"/>
          <p14:tracePt t="27004" x="5359400" y="1784350"/>
          <p14:tracePt t="27021" x="5702300" y="1822450"/>
          <p14:tracePt t="27037" x="6032500" y="1873250"/>
          <p14:tracePt t="27054" x="6280150" y="1924050"/>
          <p14:tracePt t="27071" x="6496050" y="1930400"/>
          <p14:tracePt t="27088" x="6578600" y="1930400"/>
          <p14:tracePt t="27105" x="6673850" y="1949450"/>
          <p14:tracePt t="27121" x="6819900" y="1962150"/>
          <p14:tracePt t="27138" x="6972300" y="1993900"/>
          <p14:tracePt t="27154" x="7061200" y="2000250"/>
          <p14:tracePt t="27171" x="7086600" y="2000250"/>
          <p14:tracePt t="27204" x="7092950" y="2000250"/>
          <p14:tracePt t="27221" x="7156450" y="2012950"/>
          <p14:tracePt t="27238" x="7232650" y="2012950"/>
          <p14:tracePt t="27254" x="7302500" y="2012950"/>
          <p14:tracePt t="27271" x="7346950" y="2012950"/>
          <p14:tracePt t="27288" x="7353300" y="2012950"/>
          <p14:tracePt t="27304" x="7366000" y="2000250"/>
          <p14:tracePt t="27321" x="7404100" y="1993900"/>
          <p14:tracePt t="27338" x="7480300" y="1993900"/>
          <p14:tracePt t="27354" x="7550150" y="1993900"/>
          <p14:tracePt t="27371" x="7588250" y="1981200"/>
          <p14:tracePt t="27387" x="7594600" y="1981200"/>
          <p14:tracePt t="27404" x="7600950" y="1968500"/>
          <p14:tracePt t="27421" x="7600950" y="1962150"/>
          <p14:tracePt t="27438" x="7600950" y="1955800"/>
          <p14:tracePt t="27455" x="7600950" y="1943100"/>
          <p14:tracePt t="27471" x="7588250" y="1911350"/>
          <p14:tracePt t="27488" x="7569200" y="1879600"/>
          <p14:tracePt t="27505" x="7493000" y="1835150"/>
          <p14:tracePt t="27521" x="7429500" y="1790700"/>
          <p14:tracePt t="27538" x="7346950" y="1758950"/>
          <p14:tracePt t="27554" x="7289800" y="1733550"/>
          <p14:tracePt t="27571" x="7270750" y="1720850"/>
          <p14:tracePt t="27588" x="7245350" y="1708150"/>
          <p14:tracePt t="27604" x="7226300" y="1701800"/>
          <p14:tracePt t="27621" x="7213600" y="1701800"/>
          <p14:tracePt t="27638" x="7200900" y="1701800"/>
          <p14:tracePt t="27639" x="7194550" y="1695450"/>
          <p14:tracePt t="27671" x="7181850" y="1695450"/>
          <p14:tracePt t="27688" x="7169150" y="1695450"/>
          <p14:tracePt t="27704" x="7162800" y="1695450"/>
          <p14:tracePt t="27721" x="7150100" y="1695450"/>
          <p14:tracePt t="27738" x="7143750" y="1695450"/>
          <p14:tracePt t="27754" x="7137400" y="1695450"/>
          <p14:tracePt t="27832" x="7150100" y="1695450"/>
          <p14:tracePt t="27839" x="7188200" y="1695450"/>
          <p14:tracePt t="27848" x="7239000" y="1695450"/>
          <p14:tracePt t="27856" x="7308850" y="1708150"/>
          <p14:tracePt t="27871" x="7461250" y="1733550"/>
          <p14:tracePt t="27888" x="7594600" y="1739900"/>
          <p14:tracePt t="27905" x="7670800" y="1739900"/>
          <p14:tracePt t="27921" x="7702550" y="1733550"/>
          <p14:tracePt t="27938" x="7708900" y="1727200"/>
          <p14:tracePt t="27955" x="7727950" y="1708150"/>
          <p14:tracePt t="27971" x="7740650" y="1695450"/>
          <p14:tracePt t="27988" x="7778750" y="1676400"/>
          <p14:tracePt t="28005" x="7810500" y="1651000"/>
          <p14:tracePt t="28021" x="7835900" y="1593850"/>
          <p14:tracePt t="28038" x="7848600" y="1517650"/>
          <p14:tracePt t="28039" x="7848600" y="1460500"/>
          <p14:tracePt t="28055" x="7848600" y="1416050"/>
          <p14:tracePt t="28071" x="7848600" y="1301750"/>
          <p14:tracePt t="28088" x="7848600" y="1225550"/>
          <p14:tracePt t="28105" x="7842250" y="1193800"/>
          <p14:tracePt t="28121" x="7816850" y="1143000"/>
          <p14:tracePt t="28138" x="7778750" y="1111250"/>
          <p14:tracePt t="28155" x="7734300" y="1085850"/>
          <p14:tracePt t="28171" x="7683500" y="1060450"/>
          <p14:tracePt t="28188" x="7639050" y="1047750"/>
          <p14:tracePt t="28205" x="7581900" y="1035050"/>
          <p14:tracePt t="28221" x="7512050" y="1028700"/>
          <p14:tracePt t="28223" x="7467600" y="1022350"/>
          <p14:tracePt t="28238" x="7435850" y="1016000"/>
          <p14:tracePt t="28255" x="7334250" y="990600"/>
          <p14:tracePt t="28271" x="7251700" y="971550"/>
          <p14:tracePt t="28288" x="7194550" y="971550"/>
          <p14:tracePt t="28305" x="7150100" y="971550"/>
          <p14:tracePt t="28321" x="7092950" y="977900"/>
          <p14:tracePt t="28338" x="7061200" y="996950"/>
          <p14:tracePt t="28354" x="7054850" y="1003300"/>
          <p14:tracePt t="28371" x="7048500" y="1009650"/>
          <p14:tracePt t="28388" x="7029450" y="1022350"/>
          <p14:tracePt t="28405" x="7004050" y="1047750"/>
          <p14:tracePt t="28421" x="6965950" y="1073150"/>
          <p14:tracePt t="28438" x="6927850" y="1111250"/>
          <p14:tracePt t="28439" x="6921500" y="1123950"/>
          <p14:tracePt t="28455" x="6908800" y="1130300"/>
          <p14:tracePt t="28472" x="6896100" y="1155700"/>
          <p14:tracePt t="28488" x="6896100" y="1174750"/>
          <p14:tracePt t="28505" x="6896100" y="1193800"/>
          <p14:tracePt t="28521" x="6877050" y="1231900"/>
          <p14:tracePt t="28538" x="6877050" y="1282700"/>
          <p14:tracePt t="28555" x="6870700" y="1346200"/>
          <p14:tracePt t="28571" x="6870700" y="1416050"/>
          <p14:tracePt t="28588" x="6870700" y="1454150"/>
          <p14:tracePt t="28605" x="6870700" y="1492250"/>
          <p14:tracePt t="28621" x="6883400" y="1524000"/>
          <p14:tracePt t="28623" x="6889750" y="1543050"/>
          <p14:tracePt t="28638" x="6902450" y="1562100"/>
          <p14:tracePt t="28655" x="6934200" y="1600200"/>
          <p14:tracePt t="28671" x="6985000" y="1663700"/>
          <p14:tracePt t="28688" x="7010400" y="1701800"/>
          <p14:tracePt t="28705" x="7048500" y="1733550"/>
          <p14:tracePt t="28721" x="7092950" y="1752600"/>
          <p14:tracePt t="28738" x="7137400" y="1765300"/>
          <p14:tracePt t="28755" x="7169150" y="1778000"/>
          <p14:tracePt t="28771" x="7181850" y="1778000"/>
          <p14:tracePt t="28788" x="7188200" y="1778000"/>
          <p14:tracePt t="28805" x="7226300" y="1784350"/>
          <p14:tracePt t="28821" x="7296150" y="1790700"/>
          <p14:tracePt t="28838" x="7397750" y="1809750"/>
          <p14:tracePt t="28855" x="7473950" y="1809750"/>
          <p14:tracePt t="28872" x="7505700" y="1809750"/>
          <p14:tracePt t="28888" x="7518400" y="1797050"/>
          <p14:tracePt t="28905" x="7550150" y="1778000"/>
          <p14:tracePt t="28922" x="7651750" y="1746250"/>
          <p14:tracePt t="28938" x="7791450" y="1708150"/>
          <p14:tracePt t="28955" x="7893050" y="1651000"/>
          <p14:tracePt t="28972" x="7956550" y="1593850"/>
          <p14:tracePt t="28988" x="7962900" y="1524000"/>
          <p14:tracePt t="29005" x="7962900" y="1454150"/>
          <p14:tracePt t="29022" x="7962900" y="1422400"/>
          <p14:tracePt t="29038" x="7962900" y="1384300"/>
          <p14:tracePt t="29039" x="7962900" y="1377950"/>
          <p14:tracePt t="29055" x="7962900" y="1358900"/>
          <p14:tracePt t="29072" x="7950200" y="1320800"/>
          <p14:tracePt t="29088" x="7937500" y="1282700"/>
          <p14:tracePt t="29105" x="7905750" y="1250950"/>
          <p14:tracePt t="29122" x="7867650" y="1225550"/>
          <p14:tracePt t="29138" x="7854950" y="1212850"/>
          <p14:tracePt t="29172" x="7842250" y="1200150"/>
          <p14:tracePt t="29188" x="7835900" y="1193800"/>
          <p14:tracePt t="29205" x="7797800" y="1181100"/>
          <p14:tracePt t="29222" x="7740650" y="1162050"/>
          <p14:tracePt t="29223" x="7702550" y="1149350"/>
          <p14:tracePt t="29239" x="7683500" y="1143000"/>
          <p14:tracePt t="29255" x="7651750" y="1136650"/>
          <p14:tracePt t="29272" x="7620000" y="1117600"/>
          <p14:tracePt t="29288" x="7581900" y="1117600"/>
          <p14:tracePt t="29305" x="7512050" y="1092200"/>
          <p14:tracePt t="29322" x="7423150" y="1085850"/>
          <p14:tracePt t="29340" x="7346950" y="1079500"/>
          <p14:tracePt t="29355" x="7321550" y="1079500"/>
          <p14:tracePt t="29372" x="7308850" y="1079500"/>
          <p14:tracePt t="29388" x="7296150" y="1079500"/>
          <p14:tracePt t="29405" x="7270750" y="1079500"/>
          <p14:tracePt t="29422" x="7200900" y="1079500"/>
          <p14:tracePt t="29439" x="7156450" y="1085850"/>
          <p14:tracePt t="29455" x="7099300" y="1111250"/>
          <p14:tracePt t="29472" x="7086600" y="1117600"/>
          <p14:tracePt t="29488" x="7067550" y="1130300"/>
          <p14:tracePt t="29505" x="7061200" y="1155700"/>
          <p14:tracePt t="29522" x="7042150" y="1206500"/>
          <p14:tracePt t="29539" x="7016750" y="1270000"/>
          <p14:tracePt t="29555" x="7004050" y="1352550"/>
          <p14:tracePt t="29572" x="6991350" y="1435100"/>
          <p14:tracePt t="29588" x="6991350" y="1511300"/>
          <p14:tracePt t="29605" x="6991350" y="1574800"/>
          <p14:tracePt t="29622" x="6991350" y="1619250"/>
          <p14:tracePt t="29639" x="6997700" y="1663700"/>
          <p14:tracePt t="29655" x="7010400" y="1746250"/>
          <p14:tracePt t="29672" x="7048500" y="1816100"/>
          <p14:tracePt t="29688" x="7086600" y="1873250"/>
          <p14:tracePt t="29705" x="7150100" y="1917700"/>
          <p14:tracePt t="29722" x="7194550" y="1936750"/>
          <p14:tracePt t="29935" x="7200900" y="1936750"/>
          <p14:tracePt t="29945" x="7207250" y="1936750"/>
          <p14:tracePt t="29951" x="7207250" y="1930400"/>
          <p14:tracePt t="33809" x="7156450" y="1930400"/>
          <p14:tracePt t="33815" x="7080250" y="1949450"/>
          <p14:tracePt t="33824" x="6997700" y="1993900"/>
          <p14:tracePt t="33840" x="6902450" y="2057400"/>
          <p14:tracePt t="33857" x="6883400" y="2063750"/>
          <p14:tracePt t="33873" x="6864350" y="2076450"/>
          <p14:tracePt t="33890" x="6832600" y="2089150"/>
          <p14:tracePt t="33907" x="6832600" y="2114550"/>
          <p14:tracePt t="33923" x="6832600" y="2120900"/>
          <p14:tracePt t="33957" x="6832600" y="2127250"/>
          <p14:tracePt t="33973" x="6851650" y="2114550"/>
          <p14:tracePt t="33990" x="6915150" y="2063750"/>
          <p14:tracePt t="34007" x="6985000" y="2025650"/>
          <p14:tracePt t="34023" x="7086600" y="1987550"/>
          <p14:tracePt t="34040" x="7118350" y="1962150"/>
          <p14:tracePt t="34057" x="7150100" y="1936750"/>
          <p14:tracePt t="34073" x="7200900" y="1892300"/>
          <p14:tracePt t="34090" x="7283450" y="1854200"/>
          <p14:tracePt t="34107" x="7385050" y="1822450"/>
          <p14:tracePt t="34123" x="7448550" y="1803400"/>
          <p14:tracePt t="34140" x="7467600" y="1790700"/>
          <p14:tracePt t="34157" x="7467600" y="1784350"/>
          <p14:tracePt t="34173" x="7467600" y="1765300"/>
          <p14:tracePt t="34175" x="7467600" y="1752600"/>
          <p14:tracePt t="34190" x="7454900" y="1733550"/>
          <p14:tracePt t="34207" x="7435850" y="1708150"/>
          <p14:tracePt t="34207" x="7435850" y="1701800"/>
          <p14:tracePt t="34223" x="7410450" y="1689100"/>
          <p14:tracePt t="34240" x="7385050" y="1682750"/>
          <p14:tracePt t="34257" x="7372350" y="1676400"/>
          <p14:tracePt t="34273" x="7366000" y="1676400"/>
          <p14:tracePt t="34320" x="7353300" y="1676400"/>
          <p14:tracePt t="34330" x="7315200" y="1663700"/>
          <p14:tracePt t="34340" x="7283450" y="1657350"/>
          <p14:tracePt t="34357" x="7226300" y="1631950"/>
          <p14:tracePt t="34373" x="7200900" y="1625600"/>
          <p14:tracePt t="34409" x="7194550" y="1625600"/>
          <p14:tracePt t="34423" x="7188200" y="1625600"/>
          <p14:tracePt t="34440" x="7169150" y="1625600"/>
          <p14:tracePt t="34458" x="7150100" y="1625600"/>
          <p14:tracePt t="34473" x="7143750" y="1625600"/>
          <p14:tracePt t="34535" x="7137400" y="1625600"/>
          <p14:tracePt t="34809" x="7137400" y="1631950"/>
          <p14:tracePt t="34823" x="7150100" y="1631950"/>
          <p14:tracePt t="34832" x="7150100" y="1638300"/>
          <p14:tracePt t="34840" x="7156450" y="1638300"/>
          <p14:tracePt t="34857" x="7169150" y="1638300"/>
          <p14:tracePt t="34873" x="7181850" y="1638300"/>
          <p14:tracePt t="34890" x="7200900" y="1638300"/>
          <p14:tracePt t="34907" x="7232650" y="1638300"/>
          <p14:tracePt t="34924" x="7277100" y="1638300"/>
          <p14:tracePt t="34940" x="7334250" y="1638300"/>
          <p14:tracePt t="34959" x="7385050" y="1638300"/>
          <p14:tracePt t="34974" x="7423150" y="1638300"/>
          <p14:tracePt t="34977" x="7429500" y="1638300"/>
          <p14:tracePt t="34991" x="7435850" y="1638300"/>
          <p14:tracePt t="35007" x="7454900" y="1638300"/>
          <p14:tracePt t="35024" x="7473950" y="1638300"/>
          <p14:tracePt t="35043" x="7480300" y="1638300"/>
          <p14:tracePt t="35058" x="7486650" y="1638300"/>
          <p14:tracePt t="35192" x="7493000" y="1638300"/>
          <p14:tracePt t="39047" x="7499350" y="1638300"/>
          <p14:tracePt t="39055" x="7493000" y="1631950"/>
          <p14:tracePt t="39066" x="7416800" y="1631950"/>
          <p14:tracePt t="39075" x="7302500" y="1670050"/>
          <p14:tracePt t="39092" x="6775450" y="1797050"/>
          <p14:tracePt t="39108" x="6242050" y="1936750"/>
          <p14:tracePt t="39125" x="5892800" y="2051050"/>
          <p14:tracePt t="39142" x="5645150" y="2152650"/>
          <p14:tracePt t="39143" x="5594350" y="2184400"/>
          <p14:tracePt t="39158" x="5549900" y="2197100"/>
          <p14:tracePt t="39175" x="5461000" y="2228850"/>
          <p14:tracePt t="39192" x="5454650" y="2228850"/>
          <p14:tracePt t="39208" x="5410200" y="2273300"/>
          <p14:tracePt t="39225" x="5314950" y="2343150"/>
          <p14:tracePt t="39242" x="5232400" y="2419350"/>
          <p14:tracePt t="39258" x="5118100" y="2495550"/>
          <p14:tracePt t="39275" x="5029200" y="2546350"/>
          <p14:tracePt t="39292" x="4984750" y="2578100"/>
          <p14:tracePt t="39335" x="4959350" y="2584450"/>
          <p14:tracePt t="39343" x="4953000" y="2597150"/>
          <p14:tracePt t="39359" x="4933950" y="2609850"/>
          <p14:tracePt t="39375" x="4851400" y="2667000"/>
          <p14:tracePt t="39392" x="4826000" y="2692400"/>
          <p14:tracePt t="39607" x="4832350" y="2692400"/>
          <p14:tracePt t="39625" x="4838700" y="2692400"/>
          <p14:tracePt t="39680" x="4845050" y="2692400"/>
          <p14:tracePt t="39687" x="4851400" y="2692400"/>
          <p14:tracePt t="39699" x="4851400" y="2686050"/>
          <p14:tracePt t="46087" x="4826000" y="2667000"/>
          <p14:tracePt t="46096" x="4768850" y="2628900"/>
          <p14:tracePt t="46105" x="4679950" y="2609850"/>
          <p14:tracePt t="46113" x="4603750" y="2590800"/>
          <p14:tracePt t="46128" x="4464050" y="2552700"/>
          <p14:tracePt t="46144" x="4400550" y="2546350"/>
          <p14:tracePt t="46161" x="4387850" y="2546350"/>
          <p14:tracePt t="46177" x="4381500" y="2546350"/>
          <p14:tracePt t="46194" x="4368800" y="2552700"/>
          <p14:tracePt t="46211" x="4324350" y="2603500"/>
          <p14:tracePt t="46227" x="4260850" y="2673350"/>
          <p14:tracePt t="46244" x="4146550" y="2705100"/>
          <p14:tracePt t="46261" x="4025900" y="2717800"/>
          <p14:tracePt t="46278" x="3917950" y="2736850"/>
          <p14:tracePt t="46279" x="3886200" y="2743200"/>
          <p14:tracePt t="46294" x="3841750" y="2749550"/>
          <p14:tracePt t="46311" x="3784600" y="2755900"/>
          <p14:tracePt t="46312" x="3752850" y="2768600"/>
          <p14:tracePt t="46327" x="3657600" y="2768600"/>
          <p14:tracePt t="46344" x="3530600" y="2768600"/>
          <p14:tracePt t="46361" x="3346450" y="2768600"/>
          <p14:tracePt t="46377" x="3181350" y="2768600"/>
          <p14:tracePt t="46395" x="3009900" y="2768600"/>
          <p14:tracePt t="46411" x="2870200" y="2768600"/>
          <p14:tracePt t="46427" x="2730500" y="2774950"/>
          <p14:tracePt t="46444" x="2571750" y="2794000"/>
          <p14:tracePt t="46462" x="2419350" y="2813050"/>
          <p14:tracePt t="46463" x="2336800" y="2838450"/>
          <p14:tracePt t="46477" x="2279650" y="2851150"/>
          <p14:tracePt t="46479" x="2216150" y="2870200"/>
          <p14:tracePt t="46494" x="2165350" y="2882900"/>
          <p14:tracePt t="46511" x="2114550" y="2889250"/>
          <p14:tracePt t="46527" x="2101850" y="2889250"/>
          <p14:tracePt t="46544" x="2063750" y="2889250"/>
          <p14:tracePt t="46561" x="1949450" y="2908300"/>
          <p14:tracePt t="46577" x="1752600" y="2946400"/>
          <p14:tracePt t="46594" x="1562100" y="3003550"/>
          <p14:tracePt t="46611" x="1466850" y="3035300"/>
          <p14:tracePt t="46628" x="1441450" y="3048000"/>
          <p14:tracePt t="46671" x="1435100" y="3048000"/>
          <p14:tracePt t="46683" x="1422400" y="3048000"/>
          <p14:tracePt t="46694" x="1397000" y="3060700"/>
          <p14:tracePt t="46711" x="1346200" y="3079750"/>
          <p14:tracePt t="46807" x="1346200" y="3092450"/>
          <p14:tracePt t="46824" x="1352550" y="3098800"/>
          <p14:tracePt t="46834" x="1397000" y="3111500"/>
          <p14:tracePt t="46839" x="1441450" y="3117850"/>
          <p14:tracePt t="46849" x="1492250" y="3124200"/>
          <p14:tracePt t="46861" x="1536700" y="3124200"/>
          <p14:tracePt t="46878" x="1612900" y="3124200"/>
          <p14:tracePt t="46879" x="1638300" y="3124200"/>
          <p14:tracePt t="46895" x="1657350" y="3124200"/>
          <p14:tracePt t="46911" x="1714500" y="3124200"/>
          <p14:tracePt t="46928" x="1911350" y="3124200"/>
          <p14:tracePt t="46945" x="2089150" y="3143250"/>
          <p14:tracePt t="46961" x="2266950" y="3162300"/>
          <p14:tracePt t="46978" x="2387600" y="3175000"/>
          <p14:tracePt t="46994" x="2432050" y="3175000"/>
          <p14:tracePt t="47011" x="2451100" y="3175000"/>
          <p14:tracePt t="47104" x="2425700" y="3168650"/>
          <p14:tracePt t="47112" x="2393950" y="3162300"/>
          <p14:tracePt t="47128" x="2254250" y="3136900"/>
          <p14:tracePt t="47145" x="2101850" y="3124200"/>
          <p14:tracePt t="47161" x="1987550" y="3098800"/>
          <p14:tracePt t="47178" x="1873250" y="3086100"/>
          <p14:tracePt t="47195" x="1752600" y="3048000"/>
          <p14:tracePt t="47211" x="1631950" y="3028950"/>
          <p14:tracePt t="47228" x="1511300" y="2997200"/>
          <p14:tracePt t="47244" x="1397000" y="2990850"/>
          <p14:tracePt t="47261" x="1339850" y="2990850"/>
          <p14:tracePt t="47344" x="1358900" y="2990850"/>
          <p14:tracePt t="47352" x="1428750" y="2990850"/>
          <p14:tracePt t="47361" x="1504950" y="2990850"/>
          <p14:tracePt t="47378" x="1739900" y="2990850"/>
          <p14:tracePt t="47395" x="2152650" y="2990850"/>
          <p14:tracePt t="47411" x="2584450" y="2990850"/>
          <p14:tracePt t="47428" x="3022600" y="2971800"/>
          <p14:tracePt t="47444" x="3498850" y="2940050"/>
          <p14:tracePt t="47461" x="3994150" y="2940050"/>
          <p14:tracePt t="47478" x="4610100" y="2889250"/>
          <p14:tracePt t="47479" x="4908550" y="2851150"/>
          <p14:tracePt t="47495" x="5207000" y="2819400"/>
          <p14:tracePt t="47511" x="6076950" y="2698750"/>
          <p14:tracePt t="47528" x="6445250" y="2635250"/>
          <p14:tracePt t="47545" x="6711950" y="2584450"/>
          <p14:tracePt t="47561" x="6870700" y="2559050"/>
          <p14:tracePt t="47578" x="7010400" y="2546350"/>
          <p14:tracePt t="47595" x="7105650" y="2527300"/>
          <p14:tracePt t="47611" x="7137400" y="2520950"/>
          <p14:tracePt t="47628" x="7143750" y="2520950"/>
          <p14:tracePt t="47644" x="7143750" y="2514600"/>
          <p14:tracePt t="47662" x="7150100" y="2514600"/>
          <p14:tracePt t="47744" x="7137400" y="2540000"/>
          <p14:tracePt t="47752" x="7131050" y="2559050"/>
          <p14:tracePt t="47761" x="7124700" y="2597150"/>
          <p14:tracePt t="47778" x="7092950" y="2679700"/>
          <p14:tracePt t="47795" x="7023100" y="2768600"/>
          <p14:tracePt t="47811" x="6927850" y="2844800"/>
          <p14:tracePt t="47828" x="6813550" y="2921000"/>
          <p14:tracePt t="47844" x="6724650" y="2990850"/>
          <p14:tracePt t="47861" x="6686550" y="3016250"/>
          <p14:tracePt t="47878" x="6667500" y="3016250"/>
          <p14:tracePt t="47879" x="6661150" y="3016250"/>
          <p14:tracePt t="47895" x="6654800" y="3016250"/>
          <p14:tracePt t="47911" x="6597650" y="3016250"/>
          <p14:tracePt t="47928" x="6559550" y="3016250"/>
          <p14:tracePt t="47945" x="6534150" y="3003550"/>
          <p14:tracePt t="47961" x="6515100" y="3003550"/>
          <p14:tracePt t="47978" x="6502400" y="3003550"/>
          <p14:tracePt t="47995" x="6496050" y="3003550"/>
          <p14:tracePt t="48011" x="6489700" y="3003550"/>
          <p14:tracePt t="48028" x="6464300" y="3003550"/>
          <p14:tracePt t="48045" x="6432550" y="3003550"/>
          <p14:tracePt t="48062" x="6419850" y="3003550"/>
          <p14:tracePt t="48095" x="6419850" y="2990850"/>
          <p14:tracePt t="48111" x="6426200" y="2940050"/>
          <p14:tracePt t="48128" x="6457950" y="2895600"/>
          <p14:tracePt t="48145" x="6483350" y="2857500"/>
          <p14:tracePt t="48161" x="6515100" y="2800350"/>
          <p14:tracePt t="48178" x="6540500" y="2781300"/>
          <p14:tracePt t="48195" x="6553200" y="2781300"/>
          <p14:tracePt t="48211" x="6559550" y="2781300"/>
          <p14:tracePt t="48228" x="6565900" y="2781300"/>
          <p14:tracePt t="48251" x="6572250" y="2781300"/>
          <p14:tracePt t="48272" x="6578600" y="2781300"/>
          <p14:tracePt t="48288" x="6584950" y="2781300"/>
          <p14:tracePt t="48296" x="6604000" y="2781300"/>
          <p14:tracePt t="48311" x="6623050" y="2768600"/>
          <p14:tracePt t="48328" x="6654800" y="2743200"/>
          <p14:tracePt t="48345" x="6654800" y="2736850"/>
          <p14:tracePt t="48423" x="6654800" y="2730500"/>
          <p14:tracePt t="48487" x="6661150" y="2730500"/>
          <p14:tracePt t="48503" x="6667500" y="2730500"/>
          <p14:tracePt t="48512" x="6673850" y="2730500"/>
          <p14:tracePt t="48527" x="6686550" y="2724150"/>
          <p14:tracePt t="48545" x="6705600" y="2698750"/>
          <p14:tracePt t="48562" x="6750050" y="2679700"/>
          <p14:tracePt t="48578" x="6845300" y="2641600"/>
          <p14:tracePt t="48595" x="6934200" y="2616200"/>
          <p14:tracePt t="48612" x="6997700" y="2590800"/>
          <p14:tracePt t="48628" x="7010400" y="2584450"/>
          <p14:tracePt t="48680" x="7016750" y="2584450"/>
          <p14:tracePt t="48697" x="7016750" y="2597150"/>
          <p14:tracePt t="48704" x="7016750" y="2603500"/>
          <p14:tracePt t="48711" x="7010400" y="2616200"/>
          <p14:tracePt t="48728" x="6991350" y="2628900"/>
          <p14:tracePt t="48745" x="6953250" y="2635250"/>
          <p14:tracePt t="48762" x="6877050" y="2641600"/>
          <p14:tracePt t="48778" x="6794500" y="2660650"/>
          <p14:tracePt t="48795" x="6731000" y="2667000"/>
          <p14:tracePt t="48812" x="6705600" y="2686050"/>
          <p14:tracePt t="48828" x="6673850" y="2692400"/>
          <p14:tracePt t="48845" x="6673850" y="2698750"/>
          <p14:tracePt t="48862" x="6661150" y="2705100"/>
          <p14:tracePt t="48863" x="6661150" y="2711450"/>
          <p14:tracePt t="48879" x="6648450" y="2743200"/>
          <p14:tracePt t="48895" x="6616700" y="2787650"/>
          <p14:tracePt t="48912" x="6597650" y="2819400"/>
          <p14:tracePt t="48928" x="6591300" y="2832100"/>
          <p14:tracePt t="48945" x="6584950" y="2838450"/>
          <p14:tracePt t="49119" x="6584950" y="2851150"/>
          <p14:tracePt t="49127" x="6578600" y="2857500"/>
          <p14:tracePt t="49145" x="6578600" y="2863850"/>
          <p14:tracePt t="49162" x="6578600" y="2876550"/>
          <p14:tracePt t="49195" x="6572250" y="2876550"/>
          <p14:tracePt t="49228" x="6572250" y="2882900"/>
          <p14:tracePt t="49245" x="6572250" y="2895600"/>
          <p14:tracePt t="49262" x="6572250" y="2908300"/>
          <p14:tracePt t="49279" x="6584950" y="2940050"/>
          <p14:tracePt t="49295" x="6692900" y="2971800"/>
          <p14:tracePt t="49312" x="6743700" y="2971800"/>
          <p14:tracePt t="49328" x="6788150" y="2978150"/>
          <p14:tracePt t="49345" x="6813550" y="2978150"/>
          <p14:tracePt t="49362" x="6826250" y="2965450"/>
          <p14:tracePt t="49379" x="6851650" y="2927350"/>
          <p14:tracePt t="49395" x="6889750" y="2882900"/>
          <p14:tracePt t="49412" x="6946900" y="2825750"/>
          <p14:tracePt t="49428" x="6985000" y="2774950"/>
          <p14:tracePt t="49445" x="7016750" y="2698750"/>
          <p14:tracePt t="49462" x="7042150" y="2660650"/>
          <p14:tracePt t="49479" x="7042150" y="2641600"/>
          <p14:tracePt t="49495" x="7048500" y="2609850"/>
          <p14:tracePt t="49512" x="7054850" y="2590800"/>
          <p14:tracePt t="49528" x="7054850" y="2584450"/>
          <p14:tracePt t="49545" x="7054850" y="2559050"/>
          <p14:tracePt t="49562" x="7042150" y="2546350"/>
          <p14:tracePt t="49579" x="6985000" y="2527300"/>
          <p14:tracePt t="49595" x="6946900" y="2520950"/>
          <p14:tracePt t="49612" x="6908800" y="2514600"/>
          <p14:tracePt t="49628" x="6877050" y="2514600"/>
          <p14:tracePt t="49645" x="6832600" y="2514600"/>
          <p14:tracePt t="49662" x="6775450" y="2514600"/>
          <p14:tracePt t="49663" x="6731000" y="2514600"/>
          <p14:tracePt t="49679" x="6692900" y="2514600"/>
          <p14:tracePt t="49695" x="6610350" y="2527300"/>
          <p14:tracePt t="49712" x="6565900" y="2540000"/>
          <p14:tracePt t="49729" x="6540500" y="2552700"/>
          <p14:tracePt t="49745" x="6521450" y="2565400"/>
          <p14:tracePt t="49762" x="6496050" y="2578100"/>
          <p14:tracePt t="49779" x="6477000" y="2597150"/>
          <p14:tracePt t="49795" x="6451600" y="2622550"/>
          <p14:tracePt t="49812" x="6438900" y="2641600"/>
          <p14:tracePt t="49829" x="6432550" y="2673350"/>
          <p14:tracePt t="49831" x="6419850" y="2698750"/>
          <p14:tracePt t="49862" x="6413500" y="2724150"/>
          <p14:tracePt t="49879" x="6413500" y="2768600"/>
          <p14:tracePt t="49879" x="6413500" y="2800350"/>
          <p14:tracePt t="49895" x="6426200" y="2882900"/>
          <p14:tracePt t="49912" x="6502400" y="2984500"/>
          <p14:tracePt t="49929" x="6572250" y="3054350"/>
          <p14:tracePt t="49945" x="6629400" y="3079750"/>
          <p14:tracePt t="49962" x="6654800" y="3086100"/>
          <p14:tracePt t="49979" x="6667500" y="3086100"/>
          <p14:tracePt t="49995" x="6673850" y="3086100"/>
          <p14:tracePt t="50012" x="6680200" y="3086100"/>
          <p14:tracePt t="50029" x="6699250" y="3079750"/>
          <p14:tracePt t="50045" x="6731000" y="3060700"/>
          <p14:tracePt t="50063" x="6756400" y="3035300"/>
          <p14:tracePt t="50079" x="6756400" y="3022600"/>
          <p14:tracePt t="50095" x="6800850" y="2971800"/>
          <p14:tracePt t="50112" x="6813550" y="2933700"/>
          <p14:tracePt t="50129" x="6819900" y="2921000"/>
          <p14:tracePt t="50145" x="6826250" y="2895600"/>
          <p14:tracePt t="50162" x="6826250" y="2889250"/>
          <p14:tracePt t="50179" x="6826250" y="2882900"/>
          <p14:tracePt t="50212" x="6826250" y="2876550"/>
          <p14:tracePt t="50229" x="6826250" y="2863850"/>
          <p14:tracePt t="50245" x="6826250" y="2851150"/>
          <p14:tracePt t="50262" x="6819900" y="2819400"/>
          <p14:tracePt t="50279" x="6807200" y="2794000"/>
          <p14:tracePt t="50295" x="6794500" y="2755900"/>
          <p14:tracePt t="50312" x="6794500" y="2749550"/>
          <p14:tracePt t="50329" x="6794500" y="2743200"/>
          <p14:tracePt t="50503" x="6800850" y="2730500"/>
          <p14:tracePt t="50511" x="6807200" y="2717800"/>
          <p14:tracePt t="50529" x="6826250" y="2692400"/>
          <p14:tracePt t="50545" x="6838950" y="2673350"/>
          <p14:tracePt t="50839" x="6838950" y="2679700"/>
          <p14:tracePt t="50855" x="6832600" y="2692400"/>
          <p14:tracePt t="50872" x="6826250" y="2698750"/>
          <p14:tracePt t="50983" x="6819900" y="2698750"/>
          <p14:tracePt t="51081" x="6819900" y="2711450"/>
          <p14:tracePt t="51087" x="6813550" y="2717800"/>
          <p14:tracePt t="55944" x="6813550" y="2724150"/>
          <p14:tracePt t="55954" x="6807200" y="2724150"/>
          <p14:tracePt t="55960" x="6794500" y="2736850"/>
          <p14:tracePt t="55970" x="6781800" y="2749550"/>
          <p14:tracePt t="55981" x="6769100" y="2755900"/>
          <p14:tracePt t="55997" x="6699250" y="2800350"/>
          <p14:tracePt t="56014" x="6591300" y="2851150"/>
          <p14:tracePt t="56031" x="6464300" y="2901950"/>
          <p14:tracePt t="56048" x="6292850" y="2965450"/>
          <p14:tracePt t="56064" x="6235700" y="2990850"/>
          <p14:tracePt t="56081" x="6191250" y="3016250"/>
          <p14:tracePt t="56097" x="6165850" y="3022600"/>
          <p14:tracePt t="56114" x="6102350" y="3054350"/>
          <p14:tracePt t="56131" x="6038850" y="3086100"/>
          <p14:tracePt t="56147" x="5994400" y="3111500"/>
          <p14:tracePt t="56164" x="5962650" y="3124200"/>
          <p14:tracePt t="56181" x="5949950" y="3130550"/>
          <p14:tracePt t="56217" x="5937250" y="3130550"/>
          <p14:tracePt t="56231" x="5911850" y="3124200"/>
          <p14:tracePt t="56247" x="5740400" y="3124200"/>
          <p14:tracePt t="56264" x="5638800" y="3136900"/>
          <p14:tracePt t="56281" x="5556250" y="3168650"/>
          <p14:tracePt t="56297" x="5537200" y="3175000"/>
          <p14:tracePt t="56314" x="5530850" y="3175000"/>
          <p14:tracePt t="56347" x="5511800" y="3175000"/>
          <p14:tracePt t="56364" x="5473700" y="3181350"/>
          <p14:tracePt t="56381" x="5441950" y="3194050"/>
          <p14:tracePt t="56397" x="5422900" y="3200400"/>
          <p14:tracePt t="56414" x="5410200" y="3206750"/>
          <p14:tracePt t="56431" x="5403850" y="3206750"/>
          <p14:tracePt t="56448" x="5397500" y="3206750"/>
          <p14:tracePt t="56464" x="5384800" y="3213100"/>
          <p14:tracePt t="56481" x="5378450" y="3225800"/>
          <p14:tracePt t="56498" x="5365750" y="3238500"/>
          <p14:tracePt t="56554" x="5359400" y="3238500"/>
          <p14:tracePt t="56560" x="5359400" y="3244850"/>
          <p14:tracePt t="56575" x="5353050" y="3251200"/>
          <p14:tracePt t="56584" x="5346700" y="3257550"/>
          <p14:tracePt t="56598" x="5340350" y="3270250"/>
          <p14:tracePt t="56614" x="5334000" y="3270250"/>
          <p14:tracePt t="56631" x="5327650" y="3276600"/>
          <p14:tracePt t="56664" x="5314950" y="3276600"/>
          <p14:tracePt t="56681" x="5283200" y="3295650"/>
          <p14:tracePt t="56698" x="5257800" y="3295650"/>
          <p14:tracePt t="56715" x="5245100" y="3302000"/>
          <p14:tracePt t="56731" x="5238750" y="3302000"/>
          <p14:tracePt t="56771" x="5232400" y="3308350"/>
          <p14:tracePt t="56781" x="5226050" y="3308350"/>
          <p14:tracePt t="56798" x="5181600" y="3321050"/>
          <p14:tracePt t="56814" x="5143500" y="3327400"/>
          <p14:tracePt t="56831" x="5130800" y="3333750"/>
          <p14:tracePt t="56903" x="5118100" y="3340100"/>
          <p14:tracePt t="56911" x="5111750" y="3340100"/>
          <p14:tracePt t="56922" x="5092700" y="3346450"/>
          <p14:tracePt t="56937" x="5086350" y="3346450"/>
          <p14:tracePt t="57008" x="5080000" y="3352800"/>
          <p14:tracePt t="57023" x="5073650" y="3359150"/>
          <p14:tracePt t="57040" x="5067300" y="3365500"/>
          <p14:tracePt t="57056" x="5060950" y="3371850"/>
          <p14:tracePt t="57080" x="5054600" y="3378200"/>
          <p14:tracePt t="57105" x="5048250" y="3384550"/>
          <p14:tracePt t="57115" x="5041900" y="3384550"/>
          <p14:tracePt t="57131" x="5003800" y="3416300"/>
          <p14:tracePt t="57148" x="4940300" y="3460750"/>
          <p14:tracePt t="57164" x="4864100" y="3492500"/>
          <p14:tracePt t="57181" x="4787900" y="3524250"/>
          <p14:tracePt t="57198" x="4673600" y="3568700"/>
          <p14:tracePt t="57215" x="4552950" y="3613150"/>
          <p14:tracePt t="57216" x="4483100" y="3644900"/>
          <p14:tracePt t="57231" x="4381500" y="3689350"/>
          <p14:tracePt t="57248" x="4330700" y="3714750"/>
          <p14:tracePt t="57264" x="4279900" y="3746500"/>
          <p14:tracePt t="57281" x="4229100" y="3765550"/>
          <p14:tracePt t="57298" x="4140200" y="3797300"/>
          <p14:tracePt t="57315" x="3994150" y="3829050"/>
          <p14:tracePt t="57331" x="3829050" y="3848100"/>
          <p14:tracePt t="57348" x="3670300" y="3886200"/>
          <p14:tracePt t="57364" x="3575050" y="3911600"/>
          <p14:tracePt t="57381" x="3536950" y="3917950"/>
          <p14:tracePt t="57398" x="3486150" y="3917950"/>
          <p14:tracePt t="57415" x="3384550" y="3917950"/>
          <p14:tracePt t="57431" x="3155950" y="3949700"/>
          <p14:tracePt t="57448" x="3041650" y="3981450"/>
          <p14:tracePt t="57465" x="3009900" y="3987800"/>
          <p14:tracePt t="57481" x="3003550" y="3994150"/>
          <p14:tracePt t="57522" x="2997200" y="4000500"/>
          <p14:tracePt t="57531" x="2978150" y="4006850"/>
          <p14:tracePt t="57548" x="2921000" y="4006850"/>
          <p14:tracePt t="57565" x="2844800" y="4006850"/>
          <p14:tracePt t="57581" x="2743200" y="4006850"/>
          <p14:tracePt t="57583" x="2679700" y="4006850"/>
          <p14:tracePt t="57598" x="2635250" y="4006850"/>
          <p14:tracePt t="57615" x="2520950" y="4006850"/>
          <p14:tracePt t="57616" x="2470150" y="4006850"/>
          <p14:tracePt t="57631" x="2368550" y="4006850"/>
          <p14:tracePt t="57648" x="2279650" y="4006850"/>
          <p14:tracePt t="57665" x="2222500" y="4006850"/>
          <p14:tracePt t="57681" x="2209800" y="4006850"/>
          <p14:tracePt t="57737" x="2190750" y="4006850"/>
          <p14:tracePt t="57744" x="2178050" y="4006850"/>
          <p14:tracePt t="57754" x="2165350" y="4006850"/>
          <p14:tracePt t="57765" x="2152650" y="4006850"/>
          <p14:tracePt t="58064" x="2165350" y="4006850"/>
          <p14:tracePt t="58081" x="2254250" y="4006850"/>
          <p14:tracePt t="58098" x="2406650" y="4006850"/>
          <p14:tracePt t="58115" x="2540000" y="4006850"/>
          <p14:tracePt t="58131" x="2616200" y="4006850"/>
          <p14:tracePt t="58148" x="2654300" y="4013200"/>
          <p14:tracePt t="58165" x="2692400" y="4013200"/>
          <p14:tracePt t="58181" x="2730500" y="4013200"/>
          <p14:tracePt t="58198" x="2806700" y="3994150"/>
          <p14:tracePt t="58199" x="2838450" y="3987800"/>
          <p14:tracePt t="58215" x="2863850" y="3987800"/>
          <p14:tracePt t="58231" x="2889250" y="3981450"/>
          <p14:tracePt t="58248" x="2914650" y="3981450"/>
          <p14:tracePt t="58265" x="2952750" y="3981450"/>
          <p14:tracePt t="58281" x="3009900" y="3981450"/>
          <p14:tracePt t="58298" x="3092450" y="3981450"/>
          <p14:tracePt t="58315" x="3168650" y="3981450"/>
          <p14:tracePt t="58332" x="3238500" y="3994150"/>
          <p14:tracePt t="58348" x="3263900" y="4000500"/>
          <p14:tracePt t="58365" x="3295650" y="4000500"/>
          <p14:tracePt t="58381" x="3359150" y="3987800"/>
          <p14:tracePt t="58383" x="3409950" y="3987800"/>
          <p14:tracePt t="58398" x="3454400" y="3981450"/>
          <p14:tracePt t="58415" x="3575050" y="3968750"/>
          <p14:tracePt t="58431" x="3670300" y="3968750"/>
          <p14:tracePt t="58448" x="3702050" y="3968750"/>
          <p14:tracePt t="58465" x="3727450" y="3975100"/>
          <p14:tracePt t="58481" x="3765550" y="3994150"/>
          <p14:tracePt t="58499" x="3816350" y="4006850"/>
          <p14:tracePt t="58515" x="3854450" y="4013200"/>
          <p14:tracePt t="58532" x="3860800" y="4013200"/>
          <p14:tracePt t="58569" x="3873500" y="4013200"/>
          <p14:tracePt t="58581" x="3886200" y="4019550"/>
          <p14:tracePt t="58598" x="3924300" y="4019550"/>
          <p14:tracePt t="58615" x="3956050" y="4025900"/>
          <p14:tracePt t="58632" x="3975100" y="4025900"/>
          <p14:tracePt t="58672" x="3987800" y="4025900"/>
          <p14:tracePt t="58681" x="3994150" y="4025900"/>
          <p14:tracePt t="58698" x="4032250" y="4025900"/>
          <p14:tracePt t="58715" x="4076700" y="4025900"/>
          <p14:tracePt t="58732" x="4102100" y="4025900"/>
          <p14:tracePt t="58748" x="4114800" y="4025900"/>
          <p14:tracePt t="58765" x="4159250" y="4025900"/>
          <p14:tracePt t="58782" x="4260850" y="4025900"/>
          <p14:tracePt t="58783" x="4318000" y="4025900"/>
          <p14:tracePt t="58798" x="4394200" y="4025900"/>
          <p14:tracePt t="58815" x="4597400" y="4025900"/>
          <p14:tracePt t="58832" x="4686300" y="4038600"/>
          <p14:tracePt t="58848" x="4730750" y="4038600"/>
          <p14:tracePt t="58865" x="4768850" y="4038600"/>
          <p14:tracePt t="58882" x="4813300" y="4038600"/>
          <p14:tracePt t="58898" x="4895850" y="4006850"/>
          <p14:tracePt t="58915" x="4946650" y="3975100"/>
          <p14:tracePt t="58932" x="4978400" y="3962400"/>
          <p14:tracePt t="58948" x="4984750" y="3956050"/>
          <p14:tracePt t="58965" x="4991100" y="3956050"/>
          <p14:tracePt t="58982" x="5010150" y="3956050"/>
          <p14:tracePt t="58998" x="5022850" y="3956050"/>
          <p14:tracePt t="59015" x="5035550" y="3956050"/>
          <p14:tracePt t="59064" x="5041900" y="3956050"/>
          <p14:tracePt t="59080" x="5041900" y="3962400"/>
          <p14:tracePt t="59144" x="5029200" y="3962400"/>
          <p14:tracePt t="59155" x="5016500" y="3962400"/>
          <p14:tracePt t="59159" x="5010150" y="3962400"/>
          <p14:tracePt t="59167" x="5003800" y="3962400"/>
          <p14:tracePt t="59182" x="4991100" y="3962400"/>
          <p14:tracePt t="59199" x="4946650" y="3962400"/>
          <p14:tracePt t="59215" x="4902200" y="3962400"/>
          <p14:tracePt t="59232" x="4813300" y="3981450"/>
          <p14:tracePt t="59248" x="4762500" y="3987800"/>
          <p14:tracePt t="59265" x="4737100" y="3987800"/>
          <p14:tracePt t="59282" x="4730750" y="3987800"/>
          <p14:tracePt t="59328" x="4718050" y="3987800"/>
          <p14:tracePt t="59337" x="4705350" y="3987800"/>
          <p14:tracePt t="59344" x="4692650" y="3987800"/>
          <p14:tracePt t="59353" x="4686300" y="3987800"/>
          <p14:tracePt t="59365" x="4673600" y="3987800"/>
          <p14:tracePt t="59472" x="4667250" y="3987800"/>
          <p14:tracePt t="59560" x="4654550" y="3987800"/>
          <p14:tracePt t="59575" x="4648200" y="3987800"/>
          <p14:tracePt t="59583" x="4635500" y="3987800"/>
          <p14:tracePt t="59601" x="4629150" y="3987800"/>
          <p14:tracePt t="59655" x="4616450" y="3987800"/>
          <p14:tracePt t="59663" x="4610100" y="3987800"/>
          <p14:tracePt t="59673" x="4591050" y="3987800"/>
          <p14:tracePt t="59682" x="4572000" y="3987800"/>
          <p14:tracePt t="59699" x="4502150" y="3987800"/>
          <p14:tracePt t="59715" x="4425950" y="3987800"/>
          <p14:tracePt t="59732" x="4349750" y="3987800"/>
          <p14:tracePt t="59749" x="4254500" y="3987800"/>
          <p14:tracePt t="59765" x="4146550" y="3987800"/>
          <p14:tracePt t="59782" x="4006850" y="3987800"/>
          <p14:tracePt t="59799" x="3797300" y="3987800"/>
          <p14:tracePt t="59815" x="3435350" y="3987800"/>
          <p14:tracePt t="59832" x="3206750" y="3987800"/>
          <p14:tracePt t="59850" x="2997200" y="3987800"/>
          <p14:tracePt t="59865" x="2819400" y="3987800"/>
          <p14:tracePt t="59882" x="2641600" y="3987800"/>
          <p14:tracePt t="59899" x="2463800" y="3987800"/>
          <p14:tracePt t="59916" x="2286000" y="4051300"/>
          <p14:tracePt t="59932" x="2159000" y="4083050"/>
          <p14:tracePt t="59949" x="2038350" y="4102100"/>
          <p14:tracePt t="59965" x="1955800" y="4121150"/>
          <p14:tracePt t="59982" x="1854200" y="4152900"/>
          <p14:tracePt t="60001" x="1733550" y="4191000"/>
          <p14:tracePt t="60015" x="1651000" y="4216400"/>
          <p14:tracePt t="60032" x="1568450" y="4235450"/>
          <p14:tracePt t="60049" x="1479550" y="4279900"/>
          <p14:tracePt t="60065" x="1409700" y="4305300"/>
          <p14:tracePt t="60082" x="1320800" y="4362450"/>
          <p14:tracePt t="60099" x="1212850" y="4413250"/>
          <p14:tracePt t="60116" x="1117600" y="4451350"/>
          <p14:tracePt t="60132" x="1047750" y="4483100"/>
          <p14:tracePt t="60149" x="1041400" y="4495800"/>
          <p14:tracePt t="60224" x="1035050" y="4502150"/>
          <p14:tracePt t="60240" x="1035050" y="4508500"/>
          <p14:tracePt t="60247" x="1054100" y="4514850"/>
          <p14:tracePt t="60265" x="1149350" y="4552950"/>
          <p14:tracePt t="60282" x="1257300" y="4559300"/>
          <p14:tracePt t="60299" x="1339850" y="4565650"/>
          <p14:tracePt t="60316" x="1403350" y="4565650"/>
          <p14:tracePt t="60332" x="1454150" y="4565650"/>
          <p14:tracePt t="60349" x="1504950" y="4565650"/>
          <p14:tracePt t="60365" x="1587500" y="4565650"/>
          <p14:tracePt t="60382" x="1651000" y="4559300"/>
          <p14:tracePt t="60399" x="1708150" y="4559300"/>
          <p14:tracePt t="60400" x="1733550" y="4559300"/>
          <p14:tracePt t="60415" x="1797050" y="4546600"/>
          <p14:tracePt t="60432" x="1866900" y="4521200"/>
          <p14:tracePt t="60449" x="1911350" y="4514850"/>
          <p14:tracePt t="60465" x="1968500" y="4495800"/>
          <p14:tracePt t="60482" x="2044700" y="4489450"/>
          <p14:tracePt t="60499" x="2089150" y="4483100"/>
          <p14:tracePt t="60516" x="2108200" y="4470400"/>
          <p14:tracePt t="60532" x="2114550" y="4470400"/>
          <p14:tracePt t="60549" x="2127250" y="4470400"/>
          <p14:tracePt t="60566" x="2139950" y="4464050"/>
          <p14:tracePt t="60567" x="2171700" y="4457700"/>
          <p14:tracePt t="60582" x="2197100" y="4457700"/>
          <p14:tracePt t="60599" x="2317750" y="4457700"/>
          <p14:tracePt t="60616" x="2362200" y="4457700"/>
          <p14:tracePt t="60632" x="2387600" y="4451350"/>
          <p14:tracePt t="60650" x="2413000" y="4451350"/>
          <p14:tracePt t="60666" x="2451100" y="4438650"/>
          <p14:tracePt t="60682" x="2514600" y="4432300"/>
          <p14:tracePt t="60699" x="2635250" y="4400550"/>
          <p14:tracePt t="60716" x="2730500" y="4387850"/>
          <p14:tracePt t="60732" x="2787650" y="4387850"/>
          <p14:tracePt t="60749" x="2825750" y="4387850"/>
          <p14:tracePt t="60766" x="2863850" y="4387850"/>
          <p14:tracePt t="60767" x="2889250" y="4387850"/>
          <p14:tracePt t="60782" x="2914650" y="4387850"/>
          <p14:tracePt t="60783" x="2959100" y="4387850"/>
          <p14:tracePt t="60799" x="3035300" y="4381500"/>
          <p14:tracePt t="60816" x="3073400" y="4381500"/>
          <p14:tracePt t="60832" x="3079750" y="4381500"/>
          <p14:tracePt t="60873" x="3092450" y="4381500"/>
          <p14:tracePt t="60891" x="3098800" y="4381500"/>
          <p14:tracePt t="64623" x="3105150" y="4381500"/>
          <p14:tracePt t="64632" x="3124200" y="4381500"/>
          <p14:tracePt t="64641" x="3149600" y="4381500"/>
          <p14:tracePt t="64651" x="3168650" y="4375150"/>
          <p14:tracePt t="64667" x="3200400" y="4375150"/>
          <p14:tracePt t="64684" x="3225800" y="4362450"/>
          <p14:tracePt t="64700" x="3257550" y="4356100"/>
          <p14:tracePt t="64717" x="3327400" y="4330700"/>
          <p14:tracePt t="64734" x="3416300" y="4311650"/>
          <p14:tracePt t="64735" x="3448050" y="4298950"/>
          <p14:tracePt t="64751" x="3505200" y="4292600"/>
          <p14:tracePt t="64767" x="3562350" y="4286250"/>
          <p14:tracePt t="64784" x="3587750" y="4273550"/>
          <p14:tracePt t="64825" x="3594100" y="4273550"/>
          <p14:tracePt t="64842" x="3606800" y="4273550"/>
          <p14:tracePt t="64851" x="3613150" y="4273550"/>
          <p14:tracePt t="64867" x="3632200" y="4273550"/>
          <p14:tracePt t="64884" x="3651250" y="4273550"/>
          <p14:tracePt t="64935" x="3657600" y="4273550"/>
          <p14:tracePt t="64952" x="3663950" y="4273550"/>
          <p14:tracePt t="64960" x="3670300" y="4273550"/>
          <p14:tracePt t="64968" x="3676650" y="4273550"/>
          <p14:tracePt t="64984" x="3708400" y="4273550"/>
          <p14:tracePt t="65000" x="3733800" y="4279900"/>
          <p14:tracePt t="65017" x="3771900" y="4292600"/>
          <p14:tracePt t="65034" x="3803650" y="4305300"/>
          <p14:tracePt t="65050" x="3873500" y="4324350"/>
          <p14:tracePt t="65067" x="3981450" y="4337050"/>
          <p14:tracePt t="65084" x="4083050" y="4349750"/>
          <p14:tracePt t="65100" x="4191000" y="4349750"/>
          <p14:tracePt t="65117" x="4305300" y="4349750"/>
          <p14:tracePt t="65134" x="4381500" y="4349750"/>
          <p14:tracePt t="65151" x="4406900" y="4349750"/>
          <p14:tracePt t="65167" x="4425950" y="4349750"/>
          <p14:tracePt t="65224" x="4438650" y="4349750"/>
          <p14:tracePt t="65232" x="4451350" y="4349750"/>
          <p14:tracePt t="65241" x="4457700" y="4349750"/>
          <p14:tracePt t="65251" x="4464050" y="4349750"/>
          <p14:tracePt t="65267" x="4489450" y="4349750"/>
          <p14:tracePt t="65284" x="4502150" y="4343400"/>
          <p14:tracePt t="65301" x="4521200" y="4330700"/>
          <p14:tracePt t="65317" x="4527550" y="4324350"/>
          <p14:tracePt t="65319" x="4533900" y="4318000"/>
          <p14:tracePt t="65351" x="4533900" y="4305300"/>
          <p14:tracePt t="65367" x="4540250" y="4292600"/>
          <p14:tracePt t="65384" x="4546600" y="4286250"/>
          <p14:tracePt t="65400" x="4546600" y="4273550"/>
          <p14:tracePt t="65417" x="4552950" y="4254500"/>
          <p14:tracePt t="65434" x="4552950" y="4248150"/>
          <p14:tracePt t="65451" x="4552950" y="4210050"/>
          <p14:tracePt t="65467" x="4552950" y="4191000"/>
          <p14:tracePt t="65484" x="4552950" y="4165600"/>
          <p14:tracePt t="65501" x="4552950" y="4133850"/>
          <p14:tracePt t="65503" x="4546600" y="4114800"/>
          <p14:tracePt t="65517" x="4540250" y="4095750"/>
          <p14:tracePt t="65534" x="4540250" y="4089400"/>
          <p14:tracePt t="65551" x="4527550" y="4076700"/>
          <p14:tracePt t="65567" x="4502150" y="4076700"/>
          <p14:tracePt t="65584" x="4451350" y="4064000"/>
          <p14:tracePt t="65601" x="4406900" y="4064000"/>
          <p14:tracePt t="65617" x="4349750" y="4051300"/>
          <p14:tracePt t="65634" x="4318000" y="4044950"/>
          <p14:tracePt t="65651" x="4305300" y="4044950"/>
          <p14:tracePt t="65667" x="4298950" y="4044950"/>
          <p14:tracePt t="65684" x="4286250" y="4044950"/>
          <p14:tracePt t="65701" x="4279900" y="4044950"/>
          <p14:tracePt t="65717" x="4248150" y="4044950"/>
          <p14:tracePt t="65734" x="4229100" y="4044950"/>
          <p14:tracePt t="65751" x="4222750" y="4044950"/>
          <p14:tracePt t="65767" x="4203700" y="4044950"/>
          <p14:tracePt t="65784" x="4191000" y="4044950"/>
          <p14:tracePt t="65801" x="4152900" y="4076700"/>
          <p14:tracePt t="65817" x="4083050" y="4133850"/>
          <p14:tracePt t="65835" x="4013200" y="4197350"/>
          <p14:tracePt t="65851" x="3956050" y="4286250"/>
          <p14:tracePt t="65867" x="3924300" y="4343400"/>
          <p14:tracePt t="65884" x="3911600" y="4362450"/>
          <p14:tracePt t="65901" x="3905250" y="4368800"/>
          <p14:tracePt t="65917" x="3905250" y="4375150"/>
          <p14:tracePt t="65918" x="3898900" y="4381500"/>
          <p14:tracePt t="65934" x="3886200" y="4387850"/>
          <p14:tracePt t="65951" x="3867150" y="4394200"/>
          <p14:tracePt t="65967" x="3841750" y="4400550"/>
          <p14:tracePt t="66080" x="3829050" y="4413250"/>
          <p14:tracePt t="66090" x="3822700" y="4413250"/>
          <p14:tracePt t="66095" x="3822700" y="4419600"/>
          <p14:tracePt t="66107" x="3816350" y="4419600"/>
          <p14:tracePt t="66117" x="3816350" y="4432300"/>
          <p14:tracePt t="66134" x="3803650" y="4451350"/>
          <p14:tracePt t="66151" x="3803650" y="4457700"/>
          <p14:tracePt t="66168" x="3810000" y="4470400"/>
          <p14:tracePt t="66184" x="3835400" y="4470400"/>
          <p14:tracePt t="66201" x="3898900" y="4470400"/>
          <p14:tracePt t="66217" x="3956050" y="4470400"/>
          <p14:tracePt t="66234" x="4019550" y="4470400"/>
          <p14:tracePt t="66251" x="4095750" y="4470400"/>
          <p14:tracePt t="66267" x="4152900" y="4470400"/>
          <p14:tracePt t="66284" x="4210050" y="4470400"/>
          <p14:tracePt t="66301" x="4235450" y="4470400"/>
          <p14:tracePt t="66303" x="4248150" y="4470400"/>
          <p14:tracePt t="66317" x="4260850" y="4464050"/>
          <p14:tracePt t="66334" x="4260850" y="4457700"/>
          <p14:tracePt t="66351" x="4273550" y="4445000"/>
          <p14:tracePt t="66367" x="4273550" y="4438650"/>
          <p14:tracePt t="66473" x="4273550" y="4432300"/>
          <p14:tracePt t="66479" x="4273550" y="4425950"/>
          <p14:tracePt t="66490" x="4273550" y="4419600"/>
          <p14:tracePt t="66501" x="4267200" y="4406900"/>
          <p14:tracePt t="66518" x="4248150" y="4400550"/>
          <p14:tracePt t="66535" x="4235450" y="4387850"/>
          <p14:tracePt t="66551" x="4216400" y="4387850"/>
          <p14:tracePt t="66567" x="4210050" y="4387850"/>
          <p14:tracePt t="66585" x="4197350" y="4387850"/>
          <p14:tracePt t="66601" x="4178300" y="4387850"/>
          <p14:tracePt t="66617" x="4171950" y="4387850"/>
          <p14:tracePt t="66651" x="4165600" y="4387850"/>
          <p14:tracePt t="66684" x="4159250" y="4387850"/>
          <p14:tracePt t="66701" x="4140200" y="4387850"/>
          <p14:tracePt t="66718" x="4127500" y="4387850"/>
          <p14:tracePt t="66734" x="4121150" y="4387850"/>
          <p14:tracePt t="67215" x="4140200" y="4387850"/>
          <p14:tracePt t="67224" x="4165600" y="4387850"/>
          <p14:tracePt t="67235" x="4184650" y="4387850"/>
          <p14:tracePt t="67251" x="4216400" y="4387850"/>
          <p14:tracePt t="67268" x="4248150" y="4387850"/>
          <p14:tracePt t="67284" x="4267200" y="4387850"/>
          <p14:tracePt t="67301" x="4273550" y="4387850"/>
          <p14:tracePt t="67334" x="4279900" y="4381500"/>
          <p14:tracePt t="67351" x="4286250" y="4375150"/>
          <p14:tracePt t="67368" x="4292600" y="4368800"/>
          <p14:tracePt t="72560" x="4298950" y="4368800"/>
          <p14:tracePt t="72567" x="4298950" y="4343400"/>
          <p14:tracePt t="72578" x="4298950" y="4318000"/>
          <p14:tracePt t="72586" x="4324350" y="4279900"/>
          <p14:tracePt t="72603" x="4368800" y="4197350"/>
          <p14:tracePt t="72620" x="4419600" y="4133850"/>
          <p14:tracePt t="72636" x="4438650" y="4102100"/>
          <p14:tracePt t="72653" x="4451350" y="4051300"/>
          <p14:tracePt t="72670" x="4451350" y="4000500"/>
          <p14:tracePt t="72671" x="4464050" y="3962400"/>
          <p14:tracePt t="72686" x="4464050" y="3943350"/>
          <p14:tracePt t="72687" x="4464050" y="3917950"/>
          <p14:tracePt t="72703" x="4464050" y="3898900"/>
          <p14:tracePt t="72720" x="4464050" y="3879850"/>
          <p14:tracePt t="72736" x="4457700" y="3873500"/>
          <p14:tracePt t="72753" x="4419600" y="3854450"/>
          <p14:tracePt t="72770" x="4362450" y="3835400"/>
          <p14:tracePt t="72786" x="4292600" y="3803650"/>
          <p14:tracePt t="72803" x="4241800" y="3784600"/>
          <p14:tracePt t="72820" x="4178300" y="3771900"/>
          <p14:tracePt t="72836" x="4146550" y="3771900"/>
          <p14:tracePt t="72853" x="4095750" y="3771900"/>
          <p14:tracePt t="72870" x="4051300" y="3771900"/>
          <p14:tracePt t="72887" x="3994150" y="3771900"/>
          <p14:tracePt t="72888" x="3975100" y="3771900"/>
          <p14:tracePt t="72903" x="3911600" y="3771900"/>
          <p14:tracePt t="72920" x="3822700" y="3784600"/>
          <p14:tracePt t="72936" x="3759200" y="3816350"/>
          <p14:tracePt t="72953" x="3721100" y="3854450"/>
          <p14:tracePt t="72970" x="3695700" y="3898900"/>
          <p14:tracePt t="72987" x="3683000" y="3956050"/>
          <p14:tracePt t="73003" x="3663950" y="4019550"/>
          <p14:tracePt t="73020" x="3625850" y="4102100"/>
          <p14:tracePt t="73037" x="3606800" y="4197350"/>
          <p14:tracePt t="73053" x="3606800" y="4279900"/>
          <p14:tracePt t="73055" x="3606800" y="4311650"/>
          <p14:tracePt t="73070" x="3619500" y="4349750"/>
          <p14:tracePt t="73071" x="3657600" y="4375150"/>
          <p14:tracePt t="73087" x="3676650" y="4394200"/>
          <p14:tracePt t="73103" x="3733800" y="4438650"/>
          <p14:tracePt t="73120" x="3752850" y="4457700"/>
          <p14:tracePt t="73136" x="3797300" y="4502150"/>
          <p14:tracePt t="73153" x="3905250" y="4552950"/>
          <p14:tracePt t="73170" x="4038600" y="4584700"/>
          <p14:tracePt t="73187" x="4184650" y="4597400"/>
          <p14:tracePt t="73203" x="4286250" y="4597400"/>
          <p14:tracePt t="73220" x="4356100" y="4597400"/>
          <p14:tracePt t="73236" x="4387850" y="4591050"/>
          <p14:tracePt t="73253" x="4413250" y="4559300"/>
          <p14:tracePt t="73270" x="4438650" y="4521200"/>
          <p14:tracePt t="73271" x="4438650" y="4502150"/>
          <p14:tracePt t="73287" x="4445000" y="4464050"/>
          <p14:tracePt t="73303" x="4476750" y="4381500"/>
          <p14:tracePt t="73320" x="4502150" y="4318000"/>
          <p14:tracePt t="73337" x="4521200" y="4286250"/>
          <p14:tracePt t="73353" x="4527550" y="4260850"/>
          <p14:tracePt t="73370" x="4527550" y="4216400"/>
          <p14:tracePt t="73387" x="4527550" y="4178300"/>
          <p14:tracePt t="73403" x="4527550" y="4140200"/>
          <p14:tracePt t="73420" x="4527550" y="4095750"/>
          <p14:tracePt t="73437" x="4502150" y="4044950"/>
          <p14:tracePt t="73453" x="4457700" y="4006850"/>
          <p14:tracePt t="73454" x="4432300" y="4000500"/>
          <p14:tracePt t="73470" x="4400550" y="3994150"/>
          <p14:tracePt t="73471" x="4362450" y="3987800"/>
          <p14:tracePt t="73487" x="4337050" y="3975100"/>
          <p14:tracePt t="73503" x="4298950" y="3975100"/>
          <p14:tracePt t="73537" x="4292600" y="3975100"/>
          <p14:tracePt t="73553" x="4279900" y="3968750"/>
          <p14:tracePt t="73570" x="4229100" y="3962400"/>
          <p14:tracePt t="73587" x="4133850" y="3962400"/>
          <p14:tracePt t="73603" x="4051300" y="3962400"/>
          <p14:tracePt t="73620" x="3968750" y="3981450"/>
          <p14:tracePt t="73637" x="3930650" y="3994150"/>
          <p14:tracePt t="73653" x="3905250" y="4025900"/>
          <p14:tracePt t="73670" x="3886200" y="4051300"/>
          <p14:tracePt t="73687" x="3873500" y="4095750"/>
          <p14:tracePt t="73703" x="3848100" y="4203700"/>
          <p14:tracePt t="73720" x="3848100" y="4298950"/>
          <p14:tracePt t="73737" x="3848100" y="4387850"/>
          <p14:tracePt t="73753" x="3848100" y="4457700"/>
          <p14:tracePt t="73770" x="3848100" y="4502150"/>
          <p14:tracePt t="73787" x="3848100" y="4521200"/>
          <p14:tracePt t="73803" x="3860800" y="4552950"/>
          <p14:tracePt t="73820" x="3911600" y="4603750"/>
          <p14:tracePt t="73837" x="3968750" y="4622800"/>
          <p14:tracePt t="73853" x="4038600" y="4648200"/>
          <p14:tracePt t="73855" x="4076700" y="4648200"/>
          <p14:tracePt t="73870" x="4108450" y="4648200"/>
          <p14:tracePt t="73887" x="4159250" y="4648200"/>
          <p14:tracePt t="73904" x="4216400" y="4641850"/>
          <p14:tracePt t="73920" x="4248150" y="4622800"/>
          <p14:tracePt t="73937" x="4292600" y="4597400"/>
          <p14:tracePt t="73954" x="4375150" y="4552950"/>
          <p14:tracePt t="73970" x="4476750" y="4508500"/>
          <p14:tracePt t="73987" x="4533900" y="4457700"/>
          <p14:tracePt t="74003" x="4559300" y="4419600"/>
          <p14:tracePt t="74020" x="4572000" y="4387850"/>
          <p14:tracePt t="74037" x="4578350" y="4318000"/>
          <p14:tracePt t="74053" x="4584700" y="4248150"/>
          <p14:tracePt t="74070" x="4584700" y="4191000"/>
          <p14:tracePt t="74087" x="4584700" y="4121150"/>
          <p14:tracePt t="74103" x="4578350" y="4025900"/>
          <p14:tracePt t="74120" x="4559300" y="3975100"/>
          <p14:tracePt t="74137" x="4508500" y="3924300"/>
          <p14:tracePt t="74153" x="4476750" y="3886200"/>
          <p14:tracePt t="74171" x="4451350" y="3867150"/>
          <p14:tracePt t="74187" x="4438650" y="3860800"/>
          <p14:tracePt t="74203" x="4413250" y="3854450"/>
          <p14:tracePt t="74220" x="4368800" y="3835400"/>
          <p14:tracePt t="74237" x="4311650" y="3835400"/>
          <p14:tracePt t="74254" x="4216400" y="3835400"/>
          <p14:tracePt t="74255" x="4165600" y="3835400"/>
          <p14:tracePt t="74270" x="4114800" y="3835400"/>
          <p14:tracePt t="74287" x="4025900" y="3835400"/>
          <p14:tracePt t="74304" x="3937000" y="3841750"/>
          <p14:tracePt t="74320" x="3911600" y="3860800"/>
          <p14:tracePt t="74337" x="3886200" y="3898900"/>
          <p14:tracePt t="74354" x="3841750" y="3975100"/>
          <p14:tracePt t="74370" x="3810000" y="4070350"/>
          <p14:tracePt t="74387" x="3790950" y="4152900"/>
          <p14:tracePt t="74403" x="3771900" y="4241800"/>
          <p14:tracePt t="74420" x="3765550" y="4305300"/>
          <p14:tracePt t="74437" x="3765550" y="4356100"/>
          <p14:tracePt t="74454" x="3784600" y="4406900"/>
          <p14:tracePt t="74455" x="3797300" y="4432300"/>
          <p14:tracePt t="74471" x="3810000" y="4457700"/>
          <p14:tracePt t="74487" x="3829050" y="4476750"/>
          <p14:tracePt t="74504" x="3841750" y="4495800"/>
          <p14:tracePt t="74521" x="3867150" y="4502150"/>
          <p14:tracePt t="74537" x="3937000" y="4540250"/>
          <p14:tracePt t="74554" x="4032250" y="4572000"/>
          <p14:tracePt t="74571" x="4152900" y="4578350"/>
          <p14:tracePt t="74587" x="4241800" y="4578350"/>
          <p14:tracePt t="74604" x="4311650" y="4578350"/>
          <p14:tracePt t="74620" x="4343400" y="4578350"/>
          <p14:tracePt t="74637" x="4368800" y="4559300"/>
          <p14:tracePt t="74654" x="4400550" y="4527550"/>
          <p14:tracePt t="74655" x="4432300" y="4502150"/>
          <p14:tracePt t="74671" x="4445000" y="4489450"/>
          <p14:tracePt t="74687" x="4514850" y="4413250"/>
          <p14:tracePt t="74704" x="4533900" y="4387850"/>
          <p14:tracePt t="74720" x="4540250" y="4356100"/>
          <p14:tracePt t="74737" x="4546600" y="4311650"/>
          <p14:tracePt t="74754" x="4546600" y="4279900"/>
          <p14:tracePt t="74771" x="4552950" y="4254500"/>
          <p14:tracePt t="74787" x="4552950" y="4229100"/>
          <p14:tracePt t="74804" x="4552950" y="4216400"/>
          <p14:tracePt t="74820" x="4552950" y="4210050"/>
          <p14:tracePt t="74837" x="4552950" y="4203700"/>
          <p14:tracePt t="74854" x="4552950" y="4197350"/>
          <p14:tracePt t="74936" x="4546600" y="4191000"/>
          <p14:tracePt t="76103" x="4572000" y="4191000"/>
          <p14:tracePt t="76121" x="4622800" y="4197350"/>
          <p14:tracePt t="76137" x="4686300" y="4203700"/>
          <p14:tracePt t="76154" x="4743450" y="4216400"/>
          <p14:tracePt t="76172" x="4813300" y="4229100"/>
          <p14:tracePt t="76188" x="4845050" y="4229100"/>
          <p14:tracePt t="76204" x="4851400" y="4235450"/>
          <p14:tracePt t="76327" x="4851400" y="4248150"/>
          <p14:tracePt t="76335" x="4845050" y="4254500"/>
          <p14:tracePt t="76353" x="4838700" y="4254500"/>
          <p14:tracePt t="77824" x="4819650" y="4254500"/>
          <p14:tracePt t="77831" x="4768850" y="4254500"/>
          <p14:tracePt t="77840" x="4699000" y="4254500"/>
          <p14:tracePt t="77855" x="4597400" y="4254500"/>
          <p14:tracePt t="77871" x="4457700" y="4254500"/>
          <p14:tracePt t="77888" x="4406900" y="4254500"/>
          <p14:tracePt t="77905" x="4356100" y="4260850"/>
          <p14:tracePt t="77921" x="4241800" y="4298950"/>
          <p14:tracePt t="77938" x="4089400" y="4318000"/>
          <p14:tracePt t="77955" x="3930650" y="4343400"/>
          <p14:tracePt t="77972" x="3797300" y="4356100"/>
          <p14:tracePt t="77988" x="3663950" y="4368800"/>
          <p14:tracePt t="78005" x="3549650" y="4387850"/>
          <p14:tracePt t="78022" x="3454400" y="4413250"/>
          <p14:tracePt t="78038" x="3340100" y="4445000"/>
          <p14:tracePt t="78055" x="3200400" y="4464050"/>
          <p14:tracePt t="78072" x="3003550" y="4464050"/>
          <p14:tracePt t="78088" x="2933700" y="4457700"/>
          <p14:tracePt t="78106" x="2857500" y="4445000"/>
          <p14:tracePt t="78121" x="2724150" y="4406900"/>
          <p14:tracePt t="78138" x="2527300" y="4375150"/>
          <p14:tracePt t="78155" x="2305050" y="4343400"/>
          <p14:tracePt t="78172" x="2171700" y="4337050"/>
          <p14:tracePt t="78188" x="2146300" y="4337050"/>
          <p14:tracePt t="78280" x="2178050" y="4337050"/>
          <p14:tracePt t="78288" x="2228850" y="4349750"/>
          <p14:tracePt t="78305" x="2393950" y="4387850"/>
          <p14:tracePt t="78321" x="2584450" y="4413250"/>
          <p14:tracePt t="78338" x="2711450" y="4432300"/>
          <p14:tracePt t="78355" x="2768600" y="4432300"/>
          <p14:tracePt t="78372" x="2774950" y="4432300"/>
          <p14:tracePt t="80248" x="2762250" y="4438650"/>
          <p14:tracePt t="80256" x="2755900" y="4457700"/>
          <p14:tracePt t="80272" x="2736850" y="4495800"/>
          <p14:tracePt t="80289" x="2705100" y="4540250"/>
          <p14:tracePt t="80306" x="2667000" y="4572000"/>
          <p14:tracePt t="80323" x="2622550" y="4597400"/>
          <p14:tracePt t="80339" x="2584450" y="4603750"/>
          <p14:tracePt t="80356" x="2552700" y="4610100"/>
          <p14:tracePt t="80372" x="2533650" y="4622800"/>
          <p14:tracePt t="80389" x="2520950" y="4622800"/>
          <p14:tracePt t="80406" x="2514600" y="4622800"/>
          <p14:tracePt t="80407" x="2501900" y="4622800"/>
          <p14:tracePt t="80422" x="2495550" y="4622800"/>
          <p14:tracePt t="80423" x="2482850" y="4622800"/>
          <p14:tracePt t="80455" x="2470150" y="4622800"/>
          <p14:tracePt t="80472" x="2457450" y="4622800"/>
          <p14:tracePt t="80489" x="2419350" y="4629150"/>
          <p14:tracePt t="80506" x="2355850" y="4654550"/>
          <p14:tracePt t="80522" x="2292350" y="4660900"/>
          <p14:tracePt t="80539" x="2197100" y="4660900"/>
          <p14:tracePt t="80556" x="2114550" y="4660900"/>
          <p14:tracePt t="80572" x="2044700" y="4660900"/>
          <p14:tracePt t="80589" x="1987550" y="4673600"/>
          <p14:tracePt t="80606" x="1955800" y="4673600"/>
          <p14:tracePt t="80607" x="1943100" y="4673600"/>
          <p14:tracePt t="80623" x="1917700" y="4673600"/>
          <p14:tracePt t="80623" x="1892300" y="4673600"/>
          <p14:tracePt t="80639" x="1816100" y="4673600"/>
          <p14:tracePt t="80656" x="1714500" y="4673600"/>
          <p14:tracePt t="80672" x="1644650" y="4673600"/>
          <p14:tracePt t="80689" x="1593850" y="4679950"/>
          <p14:tracePt t="80706" x="1574800" y="4686300"/>
          <p14:tracePt t="80722" x="1555750" y="4686300"/>
          <p14:tracePt t="80739" x="1524000" y="4699000"/>
          <p14:tracePt t="80756" x="1454150" y="4718050"/>
          <p14:tracePt t="80772" x="1371600" y="4743450"/>
          <p14:tracePt t="80789" x="1295400" y="4768850"/>
          <p14:tracePt t="80806" x="1263650" y="4768850"/>
          <p14:tracePt t="80807" x="1250950" y="4768850"/>
          <p14:tracePt t="80839" x="1244600" y="4775200"/>
          <p14:tracePt t="80856" x="1238250" y="4775200"/>
          <p14:tracePt t="80920" x="1270000" y="4787900"/>
          <p14:tracePt t="80929" x="1327150" y="4794250"/>
          <p14:tracePt t="80937" x="1403350" y="4794250"/>
          <p14:tracePt t="80946" x="1498600" y="4794250"/>
          <p14:tracePt t="80956" x="1612900" y="4794250"/>
          <p14:tracePt t="80972" x="1924050" y="4794250"/>
          <p14:tracePt t="80989" x="2355850" y="4794250"/>
          <p14:tracePt t="81006" x="2857500" y="4794250"/>
          <p14:tracePt t="81007" x="3130550" y="4787900"/>
          <p14:tracePt t="81023" x="3429000" y="4775200"/>
          <p14:tracePt t="81039" x="4260850" y="4667250"/>
          <p14:tracePt t="81056" x="4743450" y="4616450"/>
          <p14:tracePt t="81072" x="5137150" y="4559300"/>
          <p14:tracePt t="81089" x="5518150" y="4508500"/>
          <p14:tracePt t="81106" x="5765800" y="4508500"/>
          <p14:tracePt t="81123" x="5988050" y="4508500"/>
          <p14:tracePt t="81139" x="6115050" y="4508500"/>
          <p14:tracePt t="81156" x="6223000" y="4508500"/>
          <p14:tracePt t="81173" x="6299200" y="4533900"/>
          <p14:tracePt t="81189" x="6362700" y="4572000"/>
          <p14:tracePt t="81206" x="6457950" y="4616450"/>
          <p14:tracePt t="81223" x="6565900" y="4686300"/>
          <p14:tracePt t="81239" x="6724650" y="4781550"/>
          <p14:tracePt t="81256" x="6794500" y="4832350"/>
          <p14:tracePt t="81272" x="6813550" y="4845050"/>
          <p14:tracePt t="81289" x="6832600" y="4857750"/>
          <p14:tracePt t="81307" x="6864350" y="4864100"/>
          <p14:tracePt t="81323" x="6902450" y="4883150"/>
          <p14:tracePt t="81339" x="6934200" y="4889500"/>
          <p14:tracePt t="81356" x="6940550" y="4895850"/>
          <p14:tracePt t="81373" x="6946900" y="4908550"/>
          <p14:tracePt t="81389" x="6946900" y="4914900"/>
          <p14:tracePt t="81391" x="6946900" y="4927600"/>
          <p14:tracePt t="81406" x="6946900" y="4933950"/>
          <p14:tracePt t="81423" x="6953250" y="4940300"/>
          <p14:tracePt t="81439" x="6959600" y="4959350"/>
          <p14:tracePt t="81456" x="6959600" y="4978400"/>
          <p14:tracePt t="81473" x="6959600" y="5022850"/>
          <p14:tracePt t="81489" x="6965950" y="5067300"/>
          <p14:tracePt t="81506" x="6997700" y="5111750"/>
          <p14:tracePt t="81523" x="7016750" y="5137150"/>
          <p14:tracePt t="81539" x="7029450" y="5143500"/>
          <p14:tracePt t="81593" x="7029450" y="5149850"/>
          <p14:tracePt t="81599" x="7029450" y="5156200"/>
          <p14:tracePt t="81608" x="7029450" y="5162550"/>
          <p14:tracePt t="81622" x="7029450" y="5168900"/>
          <p14:tracePt t="81799" x="7029450" y="5162550"/>
          <p14:tracePt t="81831" x="7029450" y="5156200"/>
          <p14:tracePt t="81839" x="7023100" y="5156200"/>
          <p14:tracePt t="81856" x="6991350" y="5137150"/>
          <p14:tracePt t="81873" x="6915150" y="5099050"/>
          <p14:tracePt t="81889" x="6826250" y="5073650"/>
          <p14:tracePt t="81906" x="6750050" y="5035550"/>
          <p14:tracePt t="81923" x="6699250" y="4991100"/>
          <p14:tracePt t="81939" x="6667500" y="4965700"/>
          <p14:tracePt t="81956" x="6648450" y="4959350"/>
          <p14:tracePt t="81989" x="6635750" y="4953000"/>
          <p14:tracePt t="82006" x="6546850" y="4946650"/>
          <p14:tracePt t="82023" x="6400800" y="4921250"/>
          <p14:tracePt t="82040" x="6191250" y="4889500"/>
          <p14:tracePt t="82056" x="6108700" y="4889500"/>
          <p14:tracePt t="82073" x="6057900" y="4883150"/>
          <p14:tracePt t="82089" x="6032500" y="4883150"/>
          <p14:tracePt t="82107" x="6000750" y="4889500"/>
          <p14:tracePt t="82123" x="5949950" y="4889500"/>
          <p14:tracePt t="82140" x="5861050" y="4902200"/>
          <p14:tracePt t="82156" x="5759450" y="4902200"/>
          <p14:tracePt t="82173" x="5657850" y="4902200"/>
          <p14:tracePt t="82189" x="5537200" y="4902200"/>
          <p14:tracePt t="82206" x="5448300" y="4876800"/>
          <p14:tracePt t="82223" x="5403850" y="4870450"/>
          <p14:tracePt t="82240" x="5340350" y="4870450"/>
          <p14:tracePt t="82256" x="5314950" y="4870450"/>
          <p14:tracePt t="82273" x="5295900" y="4870450"/>
          <p14:tracePt t="82290" x="5283200" y="4870450"/>
          <p14:tracePt t="82306" x="5251450" y="4870450"/>
          <p14:tracePt t="82393" x="5232400" y="4870450"/>
          <p14:tracePt t="82400" x="5232400" y="4864100"/>
          <p14:tracePt t="82408" x="5213350" y="4857750"/>
          <p14:tracePt t="82423" x="5181600" y="4800600"/>
          <p14:tracePt t="82440" x="5149850" y="4667250"/>
          <p14:tracePt t="82456" x="5130800" y="4495800"/>
          <p14:tracePt t="82473" x="5105400" y="4337050"/>
          <p14:tracePt t="82490" x="5060950" y="4222750"/>
          <p14:tracePt t="82507" x="5010150" y="4127500"/>
          <p14:tracePt t="82523" x="4940300" y="4044950"/>
          <p14:tracePt t="82539" x="4813300" y="4000500"/>
          <p14:tracePt t="82556" x="4673600" y="3962400"/>
          <p14:tracePt t="82573" x="4565650" y="3949700"/>
          <p14:tracePt t="82590" x="4489450" y="3949700"/>
          <p14:tracePt t="82591" x="4457700" y="3962400"/>
          <p14:tracePt t="82607" x="4413250" y="3994150"/>
          <p14:tracePt t="82608" x="4349750" y="4032250"/>
          <p14:tracePt t="82623" x="4203700" y="4140200"/>
          <p14:tracePt t="82640" x="3975100" y="4267200"/>
          <p14:tracePt t="82657" x="3625850" y="4445000"/>
          <p14:tracePt t="82673" x="3257550" y="4565650"/>
          <p14:tracePt t="82690" x="3009900" y="4654550"/>
          <p14:tracePt t="82706" x="2882900" y="4692650"/>
          <p14:tracePt t="82723" x="2825750" y="4699000"/>
          <p14:tracePt t="82740" x="2806700" y="4699000"/>
          <p14:tracePt t="82756" x="2768600" y="4699000"/>
          <p14:tracePt t="82773" x="2686050" y="4667250"/>
          <p14:tracePt t="82790" x="2559050" y="4654550"/>
          <p14:tracePt t="82807" x="2393950" y="4648200"/>
          <p14:tracePt t="82823" x="2286000" y="4648200"/>
          <p14:tracePt t="82840" x="2279650" y="4648200"/>
          <p14:tracePt t="82873" x="2298700" y="4648200"/>
          <p14:tracePt t="82890" x="2457450" y="4648200"/>
          <p14:tracePt t="82907" x="2641600" y="4654550"/>
          <p14:tracePt t="82923" x="2857500" y="4699000"/>
          <p14:tracePt t="82940" x="3136900" y="4743450"/>
          <p14:tracePt t="82957" x="3473450" y="4813300"/>
          <p14:tracePt t="82973" x="3733800" y="4851400"/>
          <p14:tracePt t="82990" x="3911600" y="4876800"/>
          <p14:tracePt t="83007" x="4044950" y="4883150"/>
          <p14:tracePt t="83008" x="4089400" y="4889500"/>
          <p14:tracePt t="83023" x="4127500" y="4895850"/>
          <p14:tracePt t="83040" x="4152900" y="4908550"/>
          <p14:tracePt t="83073" x="4159250" y="4908550"/>
          <p14:tracePt t="83090" x="4178300" y="4908550"/>
          <p14:tracePt t="83107" x="4197350" y="4908550"/>
          <p14:tracePt t="83123" x="4222750" y="4908550"/>
          <p14:tracePt t="83140" x="4235450" y="4908550"/>
          <p14:tracePt t="83156" x="4241800" y="4908550"/>
          <p14:tracePt t="83173" x="4241800" y="4914900"/>
          <p14:tracePt t="83190" x="4254500" y="4933950"/>
          <p14:tracePt t="83207" x="4260850" y="4933950"/>
          <p14:tracePt t="83223" x="4279900" y="4933950"/>
          <p14:tracePt t="83240" x="4298950" y="4933950"/>
          <p14:tracePt t="83359" x="4305300" y="4933950"/>
          <p14:tracePt t="83384" x="4311650" y="4933950"/>
          <p14:tracePt t="83392" x="4318000" y="4933950"/>
          <p14:tracePt t="83456" x="4324350" y="4927600"/>
          <p14:tracePt t="83473" x="4337050" y="4921250"/>
          <p14:tracePt t="83490" x="4368800" y="4914900"/>
          <p14:tracePt t="83507" x="4394200" y="4902200"/>
          <p14:tracePt t="83524" x="4406900" y="4902200"/>
          <p14:tracePt t="83557" x="4425950" y="4902200"/>
          <p14:tracePt t="83573" x="4438650" y="4902200"/>
          <p14:tracePt t="83590" x="4451350" y="4902200"/>
          <p14:tracePt t="83607" x="4464050" y="4902200"/>
          <p14:tracePt t="84192" x="4470400" y="4902200"/>
          <p14:tracePt t="84199" x="4489450" y="4902200"/>
          <p14:tracePt t="84208" x="4508500" y="4902200"/>
          <p14:tracePt t="84224" x="4565650" y="4902200"/>
          <p14:tracePt t="84240" x="4705350" y="4914900"/>
          <p14:tracePt t="84257" x="4857750" y="4927600"/>
          <p14:tracePt t="84274" x="5067300" y="4946650"/>
          <p14:tracePt t="84291" x="5314950" y="4953000"/>
          <p14:tracePt t="84307" x="5594350" y="4953000"/>
          <p14:tracePt t="84323" x="5905500" y="4953000"/>
          <p14:tracePt t="84340" x="6324600" y="4953000"/>
          <p14:tracePt t="84357" x="6743700" y="4933950"/>
          <p14:tracePt t="84374" x="7162800" y="4914900"/>
          <p14:tracePt t="84375" x="7334250" y="4914900"/>
          <p14:tracePt t="84391" x="7473950" y="4914900"/>
          <p14:tracePt t="84391" x="7594600" y="4914900"/>
          <p14:tracePt t="84407" x="7721600" y="4914900"/>
          <p14:tracePt t="84423" x="7931150" y="4914900"/>
          <p14:tracePt t="84440" x="8007350" y="4914900"/>
          <p14:tracePt t="84457" x="8051800" y="4902200"/>
          <p14:tracePt t="84474" x="8134350" y="4889500"/>
          <p14:tracePt t="84491" x="8242300" y="4870450"/>
          <p14:tracePt t="84507" x="8369300" y="4857750"/>
          <p14:tracePt t="84524" x="8483600" y="4838700"/>
          <p14:tracePt t="84540" x="8553450" y="4826000"/>
          <p14:tracePt t="84557" x="8604250" y="4806950"/>
          <p14:tracePt t="84574" x="8604250" y="4800600"/>
          <p14:tracePt t="84609" x="8610600" y="4800600"/>
          <p14:tracePt t="84624" x="8616950" y="4800600"/>
          <p14:tracePt t="84640" x="8623300" y="4800600"/>
          <p14:tracePt t="84674" x="8604250" y="4800600"/>
          <p14:tracePt t="84691" x="8509000" y="4800600"/>
          <p14:tracePt t="84707" x="8439150" y="4813300"/>
          <p14:tracePt t="84724" x="8382000" y="4845050"/>
          <p14:tracePt t="84740" x="8350250" y="4857750"/>
          <p14:tracePt t="84757" x="8318500" y="4876800"/>
          <p14:tracePt t="84774" x="8280400" y="4876800"/>
          <p14:tracePt t="84790" x="8223250" y="4876800"/>
          <p14:tracePt t="84807" x="8166100" y="4876800"/>
          <p14:tracePt t="84824" x="8159750" y="4876800"/>
          <p14:tracePt t="84841" x="8147050" y="4876800"/>
          <p14:tracePt t="84857" x="8128000" y="4876800"/>
          <p14:tracePt t="84874" x="8115300" y="4876800"/>
          <p14:tracePt t="84891" x="8108950" y="4870450"/>
          <p14:tracePt t="84907" x="8108950" y="4864100"/>
          <p14:tracePt t="84924" x="8089900" y="4845050"/>
          <p14:tracePt t="84941" x="8077200" y="4826000"/>
          <p14:tracePt t="84957" x="8051800" y="4781550"/>
          <p14:tracePt t="84974" x="8026400" y="4749800"/>
          <p14:tracePt t="84991" x="8026400" y="4724400"/>
          <p14:tracePt t="84992" x="8026400" y="4711700"/>
          <p14:tracePt t="85007" x="8026400" y="4692650"/>
          <p14:tracePt t="85024" x="8020050" y="4660900"/>
          <p14:tracePt t="85041" x="8020050" y="4641850"/>
          <p14:tracePt t="85057" x="8007350" y="4622800"/>
          <p14:tracePt t="85074" x="7981950" y="4578350"/>
          <p14:tracePt t="85091" x="7962900" y="4559300"/>
          <p14:tracePt t="85107" x="7962900" y="4552950"/>
          <p14:tracePt t="85124" x="7962900" y="4540250"/>
          <p14:tracePt t="85140" x="7956550" y="4533900"/>
          <p14:tracePt t="85157" x="7943850" y="4521200"/>
          <p14:tracePt t="85174" x="7918450" y="4521200"/>
          <p14:tracePt t="85239" x="7912100" y="4521200"/>
          <p14:tracePt t="85247" x="7899400" y="4521200"/>
          <p14:tracePt t="85257" x="7880350" y="4521200"/>
          <p14:tracePt t="85274" x="7848600" y="4521200"/>
          <p14:tracePt t="85291" x="7835900" y="4521200"/>
          <p14:tracePt t="85307" x="7829550" y="4521200"/>
          <p14:tracePt t="85376" x="7823200" y="4521200"/>
          <p14:tracePt t="85592" x="7823200" y="4508500"/>
          <p14:tracePt t="85608" x="7823200" y="4502150"/>
          <p14:tracePt t="85624" x="7823200" y="4489450"/>
          <p14:tracePt t="85680" x="7823200" y="4483100"/>
          <p14:tracePt t="85903" x="7823200" y="4476750"/>
          <p14:tracePt t="85914" x="7823200" y="4470400"/>
          <p14:tracePt t="85977" x="7816850" y="4464050"/>
          <p14:tracePt t="86008" x="7810500" y="4464050"/>
          <p14:tracePt t="86224" x="7804150" y="4464050"/>
          <p14:tracePt t="86777" x="7791450" y="4445000"/>
          <p14:tracePt t="86792" x="7791450" y="4432300"/>
          <p14:tracePt t="86808" x="7791450" y="4400550"/>
          <p14:tracePt t="86825" x="7791450" y="4349750"/>
          <p14:tracePt t="86841" x="7791450" y="4318000"/>
          <p14:tracePt t="86858" x="7791450" y="4279900"/>
          <p14:tracePt t="86874" x="7785100" y="4222750"/>
          <p14:tracePt t="86891" x="7766050" y="4171950"/>
          <p14:tracePt t="86908" x="7734300" y="4102100"/>
          <p14:tracePt t="86925" x="7734300" y="4070350"/>
          <p14:tracePt t="86941" x="7708900" y="4013200"/>
          <p14:tracePt t="86943" x="7708900" y="3994150"/>
          <p14:tracePt t="86958" x="7702550" y="3962400"/>
          <p14:tracePt t="86959" x="7702550" y="3937000"/>
          <p14:tracePt t="86975" x="7702550" y="3898900"/>
          <p14:tracePt t="86991" x="7696200" y="3803650"/>
          <p14:tracePt t="87008" x="7696200" y="3733800"/>
          <p14:tracePt t="87024" x="7689850" y="3683000"/>
          <p14:tracePt t="87041" x="7677150" y="3613150"/>
          <p14:tracePt t="87058" x="7677150" y="3549650"/>
          <p14:tracePt t="87075" x="7670800" y="3486150"/>
          <p14:tracePt t="87091" x="7664450" y="3441700"/>
          <p14:tracePt t="87108" x="7639050" y="3390900"/>
          <p14:tracePt t="87125" x="7639050" y="3371850"/>
          <p14:tracePt t="87141" x="7639050" y="3352800"/>
          <p14:tracePt t="87158" x="7639050" y="3321050"/>
          <p14:tracePt t="87159" x="7626350" y="3314700"/>
          <p14:tracePt t="87175" x="7626350" y="3308350"/>
          <p14:tracePt t="87191" x="7620000" y="3302000"/>
          <p14:tracePt t="87208" x="7613650" y="3302000"/>
          <p14:tracePt t="87226" x="7607300" y="3302000"/>
          <p14:tracePt t="87241" x="7581900" y="3302000"/>
          <p14:tracePt t="87258" x="7556500" y="3302000"/>
          <p14:tracePt t="87275" x="7512050" y="3302000"/>
          <p14:tracePt t="87291" x="7435850" y="3302000"/>
          <p14:tracePt t="87308" x="7334250" y="3302000"/>
          <p14:tracePt t="87325" x="7213600" y="3295650"/>
          <p14:tracePt t="87341" x="7061200" y="3276600"/>
          <p14:tracePt t="87358" x="6915150" y="3244850"/>
          <p14:tracePt t="87359" x="6838950" y="3238500"/>
          <p14:tracePt t="87375" x="6756400" y="3232150"/>
          <p14:tracePt t="87391" x="6578600" y="3225800"/>
          <p14:tracePt t="87408" x="6515100" y="3225800"/>
          <p14:tracePt t="87425" x="6483350" y="3225800"/>
          <p14:tracePt t="87441" x="6470650" y="3225800"/>
          <p14:tracePt t="87458" x="6451600" y="3225800"/>
          <p14:tracePt t="87475" x="6413500" y="3225800"/>
          <p14:tracePt t="87491" x="6350000" y="3225800"/>
          <p14:tracePt t="87508" x="6292850" y="3225800"/>
          <p14:tracePt t="87525" x="6248400" y="3225800"/>
          <p14:tracePt t="87541" x="6203950" y="3225800"/>
          <p14:tracePt t="87558" x="6172200" y="3225800"/>
          <p14:tracePt t="87559" x="6153150" y="3225800"/>
          <p14:tracePt t="87575" x="6127750" y="3225800"/>
          <p14:tracePt t="87591" x="6051550" y="3225800"/>
          <p14:tracePt t="87608" x="6013450" y="3225800"/>
          <p14:tracePt t="87626" x="5975350" y="3225800"/>
          <p14:tracePt t="87641" x="5956300" y="3225800"/>
          <p14:tracePt t="87658" x="5937250" y="3225800"/>
          <p14:tracePt t="87675" x="5924550" y="3225800"/>
          <p14:tracePt t="87691" x="5911850" y="3232150"/>
          <p14:tracePt t="87708" x="5905500" y="3238500"/>
          <p14:tracePt t="87799" x="5899150" y="3238500"/>
          <p14:tracePt t="87816" x="5899150" y="3244850"/>
          <p14:tracePt t="87823" x="5899150" y="3251200"/>
          <p14:tracePt t="87839" x="5899150" y="3257550"/>
          <p14:tracePt t="87856" x="5899150" y="3270250"/>
          <p14:tracePt t="87887" x="5899150" y="3276600"/>
          <p14:tracePt t="87961" x="5892800" y="3276600"/>
          <p14:tracePt t="87967" x="5867400" y="3270250"/>
          <p14:tracePt t="87976" x="5848350" y="3257550"/>
          <p14:tracePt t="87992" x="5797550" y="3238500"/>
          <p14:tracePt t="88008" x="5740400" y="3219450"/>
          <p14:tracePt t="88026" x="5727700" y="3219450"/>
          <p14:tracePt t="88042" x="5721350" y="3219450"/>
          <p14:tracePt t="88058" x="5708650" y="3219450"/>
          <p14:tracePt t="88075" x="5702300" y="3244850"/>
          <p14:tracePt t="88091" x="5702300" y="3289300"/>
          <p14:tracePt t="88108" x="5702300" y="3359150"/>
          <p14:tracePt t="88125" x="5746750" y="3429000"/>
          <p14:tracePt t="88142" x="5822950" y="3505200"/>
          <p14:tracePt t="88143" x="5861050" y="3530600"/>
          <p14:tracePt t="88158" x="5880100" y="3536950"/>
          <p14:tracePt t="88175" x="5918200" y="3556000"/>
          <p14:tracePt t="88191" x="5962650" y="3568700"/>
          <p14:tracePt t="88208" x="5975350" y="3568700"/>
          <p14:tracePt t="88225" x="5994400" y="3568700"/>
          <p14:tracePt t="88242" x="6007100" y="3568700"/>
          <p14:tracePt t="88258" x="6032500" y="3556000"/>
          <p14:tracePt t="88275" x="6051550" y="3530600"/>
          <p14:tracePt t="88291" x="6076950" y="3492500"/>
          <p14:tracePt t="88308" x="6102350" y="3473450"/>
          <p14:tracePt t="88325" x="6121400" y="3454400"/>
          <p14:tracePt t="88342" x="6127750" y="3441700"/>
          <p14:tracePt t="88358" x="6134100" y="3429000"/>
          <p14:tracePt t="88375" x="6134100" y="3397250"/>
          <p14:tracePt t="88391" x="6134100" y="3327400"/>
          <p14:tracePt t="88408" x="6127750" y="3276600"/>
          <p14:tracePt t="88426" x="6127750" y="3238500"/>
          <p14:tracePt t="88442" x="6115050" y="3206750"/>
          <p14:tracePt t="88458" x="6089650" y="3162300"/>
          <p14:tracePt t="88475" x="6026150" y="3079750"/>
          <p14:tracePt t="88492" x="5943600" y="3009900"/>
          <p14:tracePt t="88508" x="5880100" y="2965450"/>
          <p14:tracePt t="88525" x="5829300" y="2940050"/>
          <p14:tracePt t="88542" x="5778500" y="2921000"/>
          <p14:tracePt t="88558" x="5734050" y="2914650"/>
          <p14:tracePt t="88575" x="5702300" y="2914650"/>
          <p14:tracePt t="88592" x="5632450" y="2908300"/>
          <p14:tracePt t="88608" x="5575300" y="2908300"/>
          <p14:tracePt t="88625" x="5524500" y="2952750"/>
          <p14:tracePt t="88642" x="5486400" y="2990850"/>
          <p14:tracePt t="88658" x="5461000" y="3035300"/>
          <p14:tracePt t="88675" x="5441950" y="3092450"/>
          <p14:tracePt t="88692" x="5435600" y="3155950"/>
          <p14:tracePt t="88708" x="5435600" y="3238500"/>
          <p14:tracePt t="88725" x="5473700" y="3321050"/>
          <p14:tracePt t="88742" x="5537200" y="3403600"/>
          <p14:tracePt t="88758" x="5594350" y="3479800"/>
          <p14:tracePt t="88775" x="5651500" y="3549650"/>
          <p14:tracePt t="88792" x="5721350" y="3594100"/>
          <p14:tracePt t="88808" x="5803900" y="3619500"/>
          <p14:tracePt t="88826" x="5880100" y="3632200"/>
          <p14:tracePt t="88842" x="5956300" y="3632200"/>
          <p14:tracePt t="88858" x="6000750" y="3632200"/>
          <p14:tracePt t="88875" x="6013450" y="3632200"/>
          <p14:tracePt t="88935" x="6019800" y="3632200"/>
          <p14:tracePt t="88951" x="6026150" y="3625850"/>
          <p14:tracePt t="88977" x="6026150" y="3619500"/>
          <p14:tracePt t="89351" x="6032500" y="3613150"/>
          <p14:tracePt t="89360" x="6076950" y="3619500"/>
          <p14:tracePt t="89368" x="6121400" y="3625850"/>
          <p14:tracePt t="89376" x="6172200" y="3651250"/>
          <p14:tracePt t="89392" x="6280150" y="3702050"/>
          <p14:tracePt t="89409" x="6394450" y="3759200"/>
          <p14:tracePt t="89426" x="6521450" y="3810000"/>
          <p14:tracePt t="89442" x="6635750" y="3860800"/>
          <p14:tracePt t="89459" x="6756400" y="3905250"/>
          <p14:tracePt t="89475" x="6845300" y="3937000"/>
          <p14:tracePt t="89492" x="6921500" y="3975100"/>
          <p14:tracePt t="89509" x="6991350" y="4019550"/>
          <p14:tracePt t="89525" x="7054850" y="4064000"/>
          <p14:tracePt t="89527" x="7105650" y="4102100"/>
          <p14:tracePt t="89542" x="7150100" y="4133850"/>
          <p14:tracePt t="89559" x="7308850" y="4248150"/>
          <p14:tracePt t="89575" x="7467600" y="4381500"/>
          <p14:tracePt t="89592" x="7531100" y="4451350"/>
          <p14:tracePt t="89609" x="7556500" y="4495800"/>
          <p14:tracePt t="89626" x="7556500" y="4508500"/>
          <p14:tracePt t="89642" x="7569200" y="4521200"/>
          <p14:tracePt t="89736" x="7575550" y="4521200"/>
          <p14:tracePt t="89743" x="7588250" y="4521200"/>
          <p14:tracePt t="89751" x="7607300" y="4521200"/>
          <p14:tracePt t="89761" x="7626350" y="4521200"/>
          <p14:tracePt t="89775" x="7664450" y="4521200"/>
          <p14:tracePt t="89792" x="7689850" y="4521200"/>
          <p14:tracePt t="89809" x="7721600" y="4521200"/>
          <p14:tracePt t="89825" x="7740650" y="4521200"/>
          <p14:tracePt t="89872" x="7747000" y="4521200"/>
          <p14:tracePt t="89882" x="7753350" y="4521200"/>
          <p14:tracePt t="89892" x="7759700" y="4533900"/>
          <p14:tracePt t="90031" x="7766050" y="4533900"/>
          <p14:tracePt t="90040" x="7747000" y="4508500"/>
          <p14:tracePt t="90049" x="7689850" y="4476750"/>
          <p14:tracePt t="90059" x="7632700" y="4438650"/>
          <p14:tracePt t="90075" x="7435850" y="4318000"/>
          <p14:tracePt t="90092" x="7213600" y="4165600"/>
          <p14:tracePt t="90109" x="7010400" y="4000500"/>
          <p14:tracePt t="90125" x="6769100" y="3797300"/>
          <p14:tracePt t="90127" x="6673850" y="3708400"/>
          <p14:tracePt t="90142" x="6553200" y="3613150"/>
          <p14:tracePt t="90159" x="6350000" y="3448050"/>
          <p14:tracePt t="90176" x="6140450" y="3295650"/>
          <p14:tracePt t="90192" x="6007100" y="3213100"/>
          <p14:tracePt t="90209" x="5937250" y="3175000"/>
          <p14:tracePt t="90225" x="5892800" y="3162300"/>
          <p14:tracePt t="90242" x="5867400" y="3149600"/>
          <p14:tracePt t="90259" x="5861050" y="3143250"/>
          <p14:tracePt t="90423" x="5867400" y="3149600"/>
          <p14:tracePt t="90431" x="5905500" y="3181350"/>
          <p14:tracePt t="90442" x="5962650" y="3213100"/>
          <p14:tracePt t="90459" x="6178550" y="3365500"/>
          <p14:tracePt t="90476" x="6483350" y="3549650"/>
          <p14:tracePt t="90492" x="6800850" y="3721100"/>
          <p14:tracePt t="90509" x="7112000" y="3905250"/>
          <p14:tracePt t="90526" x="7321550" y="4019550"/>
          <p14:tracePt t="90527" x="7391400" y="4064000"/>
          <p14:tracePt t="90543" x="7448550" y="4102100"/>
          <p14:tracePt t="90544" x="7486650" y="4140200"/>
          <p14:tracePt t="90559" x="7607300" y="4235450"/>
          <p14:tracePt t="90576" x="7740650" y="4343400"/>
          <p14:tracePt t="90593" x="7867650" y="4413250"/>
          <p14:tracePt t="90609" x="7969250" y="4476750"/>
          <p14:tracePt t="90626" x="8020050" y="4502150"/>
          <p14:tracePt t="90643" x="8026400" y="4514850"/>
          <p14:tracePt t="90676" x="8032750" y="4514850"/>
          <p14:tracePt t="90692" x="8039100" y="4521200"/>
          <p14:tracePt t="90709" x="8039100" y="4527550"/>
          <p14:tracePt t="90725" x="8045450" y="4527550"/>
          <p14:tracePt t="90759" x="8045450" y="4540250"/>
          <p14:tracePt t="90800" x="8045450" y="4546600"/>
          <p14:tracePt t="90831" x="8039100" y="4546600"/>
          <p14:tracePt t="90840" x="8032750" y="4546600"/>
          <p14:tracePt t="90849" x="8013700" y="4546600"/>
          <p14:tracePt t="90859" x="7988300" y="4546600"/>
          <p14:tracePt t="90876" x="7867650" y="4495800"/>
          <p14:tracePt t="90894" x="7664450" y="4406900"/>
          <p14:tracePt t="90909" x="7410450" y="4298950"/>
          <p14:tracePt t="90926" x="7143750" y="4140200"/>
          <p14:tracePt t="90943" x="6915150" y="4000500"/>
          <p14:tracePt t="90959" x="6686550" y="3854450"/>
          <p14:tracePt t="90976" x="6578600" y="3790950"/>
          <p14:tracePt t="90992" x="6464300" y="3721100"/>
          <p14:tracePt t="91009" x="6362700" y="3670300"/>
          <p14:tracePt t="91026" x="6273800" y="3619500"/>
          <p14:tracePt t="91043" x="6216650" y="3581400"/>
          <p14:tracePt t="91059" x="6172200" y="3549650"/>
          <p14:tracePt t="91076" x="6121400" y="3517900"/>
          <p14:tracePt t="91092" x="6057900" y="3492500"/>
          <p14:tracePt t="91109" x="6019800" y="3473450"/>
          <p14:tracePt t="91126" x="5988050" y="3473450"/>
          <p14:tracePt t="91143" x="5975350" y="3467100"/>
          <p14:tracePt t="91143" x="5969000" y="3467100"/>
          <p14:tracePt t="91159" x="5962650" y="3460750"/>
          <p14:tracePt t="91208" x="5956300" y="3460750"/>
          <p14:tracePt t="91463" x="5949950" y="3460750"/>
          <p14:tracePt t="91513" x="5949950" y="3467100"/>
          <p14:tracePt t="91519" x="5949950" y="3473450"/>
          <p14:tracePt t="91536" x="5949950" y="3486150"/>
          <p14:tracePt t="91545" x="5949950" y="3492500"/>
          <p14:tracePt t="91559" x="5943600" y="3517900"/>
          <p14:tracePt t="91576" x="5930900" y="3536950"/>
          <p14:tracePt t="91593" x="5930900" y="3549650"/>
          <p14:tracePt t="91609" x="5930900" y="3556000"/>
          <p14:tracePt t="91626" x="5930900" y="3581400"/>
          <p14:tracePt t="91643" x="5930900" y="3619500"/>
          <p14:tracePt t="91659" x="5899150" y="3676650"/>
          <p14:tracePt t="91676" x="5854700" y="3759200"/>
          <p14:tracePt t="91693" x="5803900" y="3867150"/>
          <p14:tracePt t="91709" x="5759450" y="3956050"/>
          <p14:tracePt t="91728" x="5727700" y="4038600"/>
          <p14:tracePt t="91743" x="5689600" y="4089400"/>
          <p14:tracePt t="91744" x="5664200" y="4114800"/>
          <p14:tracePt t="91759" x="5626100" y="4140200"/>
          <p14:tracePt t="91776" x="5480050" y="4229100"/>
          <p14:tracePt t="91793" x="5397500" y="4298950"/>
          <p14:tracePt t="91809" x="5334000" y="4362450"/>
          <p14:tracePt t="91826" x="5270500" y="4419600"/>
          <p14:tracePt t="91843" x="5226050" y="4457700"/>
          <p14:tracePt t="91861" x="5175250" y="4476750"/>
          <p14:tracePt t="91879" x="5111750" y="4508500"/>
          <p14:tracePt t="91882" x="5067300" y="4521200"/>
          <p14:tracePt t="91893" x="5022850" y="4540250"/>
          <p14:tracePt t="91909" x="4908550" y="4603750"/>
          <p14:tracePt t="91926" x="4832350" y="4648200"/>
          <p14:tracePt t="91943" x="4806950" y="4667250"/>
          <p14:tracePt t="91962" x="4762500" y="4673600"/>
          <p14:tracePt t="91979" x="4749800" y="4673600"/>
          <p14:tracePt t="91993" x="4743450" y="4673600"/>
          <p14:tracePt t="92010" x="4737100" y="4686300"/>
          <p14:tracePt t="94440" x="4762500" y="4699000"/>
          <p14:tracePt t="94449" x="4806950" y="4730750"/>
          <p14:tracePt t="94456" x="4876800" y="4756150"/>
          <p14:tracePt t="94466" x="4921250" y="4768850"/>
          <p14:tracePt t="94477" x="4972050" y="4794250"/>
          <p14:tracePt t="94494" x="5060950" y="4832350"/>
          <p14:tracePt t="94511" x="5137150" y="4864100"/>
          <p14:tracePt t="94527" x="5226050" y="4883150"/>
          <p14:tracePt t="94544" x="5378450" y="4889500"/>
          <p14:tracePt t="94560" x="5461000" y="4889500"/>
          <p14:tracePt t="94577" x="5530850" y="4889500"/>
          <p14:tracePt t="94594" x="5568950" y="4883150"/>
          <p14:tracePt t="94611" x="5575300" y="4883150"/>
          <p14:tracePt t="97784" x="5568950" y="4883150"/>
          <p14:tracePt t="97792" x="5556250" y="4883150"/>
          <p14:tracePt t="97802" x="5530850" y="4883150"/>
          <p14:tracePt t="97811" x="5505450" y="4883150"/>
          <p14:tracePt t="97828" x="5448300" y="4889500"/>
          <p14:tracePt t="97845" x="5378450" y="4908550"/>
          <p14:tracePt t="97861" x="5302250" y="4914900"/>
          <p14:tracePt t="97878" x="5232400" y="4914900"/>
          <p14:tracePt t="97895" x="5156200" y="4914900"/>
          <p14:tracePt t="97912" x="4927600" y="4914900"/>
          <p14:tracePt t="97928" x="4775200" y="4940300"/>
          <p14:tracePt t="97945" x="4451350" y="4991100"/>
          <p14:tracePt t="97963" x="4171950" y="5016500"/>
          <p14:tracePt t="97969" x="4089400" y="5035550"/>
          <p14:tracePt t="97978" x="4013200" y="5041900"/>
          <p14:tracePt t="97995" x="3848100" y="5073650"/>
          <p14:tracePt t="98012" x="3670300" y="5105400"/>
          <p14:tracePt t="98028" x="3473450" y="5149850"/>
          <p14:tracePt t="98045" x="3295650" y="5194300"/>
          <p14:tracePt t="98061" x="3098800" y="5257800"/>
          <p14:tracePt t="98078" x="2952750" y="5302250"/>
          <p14:tracePt t="98079" x="2882900" y="5334000"/>
          <p14:tracePt t="98095" x="2832100" y="5346700"/>
          <p14:tracePt t="98111" x="2711450" y="5378450"/>
          <p14:tracePt t="98128" x="2597150" y="5410200"/>
          <p14:tracePt t="98145" x="2457450" y="5435600"/>
          <p14:tracePt t="98162" x="2336800" y="5473700"/>
          <p14:tracePt t="98178" x="2197100" y="5505450"/>
          <p14:tracePt t="98195" x="2076450" y="5543550"/>
          <p14:tracePt t="98212" x="2012950" y="5562600"/>
          <p14:tracePt t="98228" x="1968500" y="5588000"/>
          <p14:tracePt t="98245" x="1930400" y="5600700"/>
          <p14:tracePt t="98262" x="1860550" y="5645150"/>
          <p14:tracePt t="98263" x="1835150" y="5664200"/>
          <p14:tracePt t="98278" x="1797050" y="5689600"/>
          <p14:tracePt t="98279" x="1758950" y="5721350"/>
          <p14:tracePt t="98295" x="1714500" y="5759450"/>
          <p14:tracePt t="98312" x="1663700" y="5822950"/>
          <p14:tracePt t="98353" x="1657350" y="5829300"/>
          <p14:tracePt t="98362" x="1651000" y="5842000"/>
          <p14:tracePt t="98378" x="1625600" y="5873750"/>
          <p14:tracePt t="98395" x="1600200" y="5943600"/>
          <p14:tracePt t="98412" x="1581150" y="6019800"/>
          <p14:tracePt t="98428" x="1574800" y="6064250"/>
          <p14:tracePt t="98445" x="1574800" y="6076950"/>
          <p14:tracePt t="98495" x="1574800" y="6089650"/>
          <p14:tracePt t="98512" x="1574800" y="6096000"/>
          <p14:tracePt t="98567" x="1574800" y="6102350"/>
          <p14:tracePt t="98576" x="1587500" y="6102350"/>
          <p14:tracePt t="98585" x="1593850" y="6102350"/>
          <p14:tracePt t="98595" x="1600200" y="6102350"/>
          <p14:tracePt t="98612" x="1606550" y="6102350"/>
          <p14:tracePt t="98628" x="1638300" y="6102350"/>
          <p14:tracePt t="98645" x="1701800" y="6102350"/>
          <p14:tracePt t="98662" x="1790700" y="6102350"/>
          <p14:tracePt t="98679" x="1892300" y="6102350"/>
          <p14:tracePt t="98695" x="2000250" y="6102350"/>
          <p14:tracePt t="98712" x="2051050" y="6102350"/>
          <p14:tracePt t="98728" x="2108200" y="6102350"/>
          <p14:tracePt t="98745" x="2139950" y="6102350"/>
          <p14:tracePt t="98762" x="2146300" y="6102350"/>
          <p14:tracePt t="98832" x="2152650" y="6102350"/>
          <p14:tracePt t="98849" x="2146300" y="6102350"/>
          <p14:tracePt t="98856" x="2139950" y="6096000"/>
          <p14:tracePt t="98864" x="2127250" y="6096000"/>
          <p14:tracePt t="98879" x="2108200" y="6089650"/>
          <p14:tracePt t="98895" x="2057400" y="6083300"/>
          <p14:tracePt t="98912" x="2019300" y="6083300"/>
          <p14:tracePt t="98929" x="1981200" y="6064250"/>
          <p14:tracePt t="98945" x="1943100" y="6064250"/>
          <p14:tracePt t="98962" x="1924050" y="6064250"/>
          <p14:tracePt t="98979" x="1873250" y="6064250"/>
          <p14:tracePt t="98995" x="1797050" y="6045200"/>
          <p14:tracePt t="99012" x="1720850" y="6045200"/>
          <p14:tracePt t="99029" x="1676400" y="6045200"/>
          <p14:tracePt t="99045" x="1663700" y="6045200"/>
          <p14:tracePt t="99062" x="1657350" y="6045200"/>
          <p14:tracePt t="99095" x="1644650" y="6038850"/>
          <p14:tracePt t="99112" x="1625600" y="6038850"/>
          <p14:tracePt t="99129" x="1612900" y="6038850"/>
          <p14:tracePt t="99145" x="1593850" y="6038850"/>
          <p14:tracePt t="99162" x="1581150" y="6038850"/>
          <p14:tracePt t="99179" x="1549400" y="6038850"/>
          <p14:tracePt t="99195" x="1524000" y="6038850"/>
          <p14:tracePt t="99212" x="1504950" y="6045200"/>
          <p14:tracePt t="99228" x="1473200" y="6057900"/>
          <p14:tracePt t="99245" x="1454150" y="6064250"/>
          <p14:tracePt t="99262" x="1441450" y="6064250"/>
          <p14:tracePt t="99279" x="1416050" y="6064250"/>
          <p14:tracePt t="99295" x="1371600" y="6064250"/>
          <p14:tracePt t="99336" x="1365250" y="6064250"/>
          <p14:tracePt t="99345" x="1358900" y="6064250"/>
          <p14:tracePt t="99362" x="1352550" y="6064250"/>
          <p14:tracePt t="99379" x="1339850" y="6064250"/>
          <p14:tracePt t="99395" x="1327150" y="6064250"/>
          <p14:tracePt t="99412" x="1314450" y="6057900"/>
          <p14:tracePt t="99428" x="1308100" y="6057900"/>
          <p14:tracePt t="99464" x="1301750" y="6057900"/>
          <p14:tracePt t="99478" x="1295400" y="6057900"/>
          <p14:tracePt t="99495" x="1289050" y="6057900"/>
          <p14:tracePt t="99529" x="1295400" y="6045200"/>
          <p14:tracePt t="99545" x="1333500" y="6038850"/>
          <p14:tracePt t="99562" x="1352550" y="6032500"/>
          <p14:tracePt t="99579" x="1403350" y="6026150"/>
          <p14:tracePt t="99596" x="1504950" y="6019800"/>
          <p14:tracePt t="99612" x="1651000" y="6019800"/>
          <p14:tracePt t="99629" x="1809750" y="6019800"/>
          <p14:tracePt t="99645" x="1905000" y="6019800"/>
          <p14:tracePt t="99662" x="1943100" y="6019800"/>
          <p14:tracePt t="99663" x="1955800" y="6019800"/>
          <p14:tracePt t="99679" x="1962150" y="6019800"/>
          <p14:tracePt t="99696" x="1981200" y="6019800"/>
          <p14:tracePt t="99712" x="1987550" y="6026150"/>
          <p14:tracePt t="99791" x="1993900" y="6026150"/>
          <p14:tracePt t="99808" x="2006600" y="6026150"/>
          <p14:tracePt t="99819" x="2012950" y="6026150"/>
          <p14:tracePt t="99872" x="2019300" y="6026150"/>
          <p14:tracePt t="99888" x="2025650" y="6026150"/>
          <p14:tracePt t="99895" x="2038350" y="6026150"/>
          <p14:tracePt t="99912" x="2044700" y="6026150"/>
          <p14:tracePt t="99929" x="2057400" y="6026150"/>
          <p14:tracePt t="99945" x="2063750" y="6026150"/>
          <p14:tracePt t="99979" x="2063750" y="6032500"/>
          <p14:tracePt t="99995" x="2070100" y="6045200"/>
          <p14:tracePt t="100012" x="2076450" y="6057900"/>
          <p14:tracePt t="100029" x="2095500" y="6070600"/>
          <p14:tracePt t="100046" x="2095500" y="6076950"/>
          <p14:tracePt t="100111" x="2101850" y="6076950"/>
          <p14:tracePt t="100127" x="2108200" y="6083300"/>
          <p14:tracePt t="100223" x="2114550" y="6083300"/>
          <p14:tracePt t="100240" x="2120900" y="6083300"/>
          <p14:tracePt t="100272" x="2127250" y="6089650"/>
          <p14:tracePt t="100287" x="2133600" y="6096000"/>
          <p14:tracePt t="100305" x="2146300" y="6096000"/>
          <p14:tracePt t="100312" x="2159000" y="6102350"/>
          <p14:tracePt t="100329" x="2171700" y="6102350"/>
          <p14:tracePt t="100792" x="2178050" y="6102350"/>
          <p14:tracePt t="100803" x="2190750" y="6102350"/>
          <p14:tracePt t="100807" x="2203450" y="6115050"/>
          <p14:tracePt t="100817" x="2222500" y="6121400"/>
          <p14:tracePt t="100832" x="2235200" y="6121400"/>
          <p14:tracePt t="100846" x="2241550" y="6121400"/>
          <p14:tracePt t="101033" x="2254250" y="6121400"/>
          <p14:tracePt t="101047" x="2260600" y="6121400"/>
          <p14:tracePt t="101064" x="2273300" y="6121400"/>
          <p14:tracePt t="101072" x="2273300" y="6127750"/>
          <p14:tracePt t="101088" x="2279650" y="6127750"/>
          <p14:tracePt t="101096" x="2292350" y="6127750"/>
          <p14:tracePt t="101113" x="2324100" y="6134100"/>
          <p14:tracePt t="101129" x="2368550" y="6140450"/>
          <p14:tracePt t="101147" x="2400300" y="6146800"/>
          <p14:tracePt t="101163" x="2419350" y="6153150"/>
          <p14:tracePt t="101196" x="2425700" y="6153150"/>
          <p14:tracePt t="101213" x="2444750" y="6153150"/>
          <p14:tracePt t="101229" x="2489200" y="6153150"/>
          <p14:tracePt t="101246" x="2546350" y="6153150"/>
          <p14:tracePt t="101247" x="2597150" y="6153150"/>
          <p14:tracePt t="101263" x="2622550" y="6153150"/>
          <p14:tracePt t="101279" x="2673350" y="6159500"/>
          <p14:tracePt t="101296" x="2679700" y="6159500"/>
          <p14:tracePt t="101343" x="2686050" y="6159500"/>
          <p14:tracePt t="101354" x="2705100" y="6159500"/>
          <p14:tracePt t="101363" x="2717800" y="6159500"/>
          <p14:tracePt t="101379" x="2736850" y="6159500"/>
          <p14:tracePt t="101396" x="2755900" y="6159500"/>
          <p14:tracePt t="101413" x="2762250" y="6159500"/>
          <p14:tracePt t="101512" x="2774950" y="6159500"/>
          <p14:tracePt t="101519" x="2800350" y="6159500"/>
          <p14:tracePt t="101530" x="2819400" y="6159500"/>
          <p14:tracePt t="101546" x="2857500" y="6159500"/>
          <p14:tracePt t="101563" x="2895600" y="6159500"/>
          <p14:tracePt t="101579" x="2901950" y="6159500"/>
          <p14:tracePt t="102663" x="2901950" y="6165850"/>
          <p14:tracePt t="103095" x="2933700" y="6165850"/>
          <p14:tracePt t="103103" x="2971800" y="6165850"/>
          <p14:tracePt t="103113" x="3003550" y="6165850"/>
          <p14:tracePt t="103130" x="3073400" y="6165850"/>
          <p14:tracePt t="103147" x="3143250" y="6159500"/>
          <p14:tracePt t="103163" x="3181350" y="6153150"/>
          <p14:tracePt t="103180" x="3194050" y="6153150"/>
          <p14:tracePt t="103197" x="3213100" y="6153150"/>
          <p14:tracePt t="103213" x="3238500" y="6146800"/>
          <p14:tracePt t="103230" x="3263900" y="6140450"/>
          <p14:tracePt t="103263" x="3263900" y="6134100"/>
          <p14:tracePt t="103280" x="3276600" y="6134100"/>
          <p14:tracePt t="103297" x="3302000" y="6115050"/>
          <p14:tracePt t="103313" x="3365500" y="6102350"/>
          <p14:tracePt t="103330" x="3448050" y="6076950"/>
          <p14:tracePt t="103347" x="3492500" y="6070600"/>
          <p14:tracePt t="103363" x="3517900" y="6064250"/>
          <p14:tracePt t="103380" x="3543300" y="6051550"/>
          <p14:tracePt t="103397" x="3568700" y="6051550"/>
          <p14:tracePt t="103413" x="3581400" y="6038850"/>
          <p14:tracePt t="103431" x="3594100" y="6032500"/>
          <p14:tracePt t="103447" x="3600450" y="6026150"/>
          <p14:tracePt t="103592" x="3606800" y="6026150"/>
          <p14:tracePt t="103601" x="3613150" y="6026150"/>
          <p14:tracePt t="103792" x="3632200" y="6026150"/>
          <p14:tracePt t="103800" x="3663950" y="6038850"/>
          <p14:tracePt t="103808" x="3702050" y="6045200"/>
          <p14:tracePt t="103816" x="3727450" y="6045200"/>
          <p14:tracePt t="103831" x="3771900" y="6045200"/>
          <p14:tracePt t="103847" x="3790950" y="6045200"/>
          <p14:tracePt t="103864" x="3797300" y="6045200"/>
          <p14:tracePt t="103880" x="3803650" y="6038850"/>
          <p14:tracePt t="103897" x="3816350" y="6019800"/>
          <p14:tracePt t="103904" x="3841750" y="5988050"/>
          <p14:tracePt t="103914" x="3879850" y="5956300"/>
          <p14:tracePt t="103930" x="3956050" y="5892800"/>
          <p14:tracePt t="103947" x="4006850" y="5842000"/>
          <p14:tracePt t="103963" x="4013200" y="5816600"/>
          <p14:tracePt t="103980" x="4025900" y="5797550"/>
          <p14:tracePt t="103997" x="4025900" y="5765800"/>
          <p14:tracePt t="104013" x="4019550" y="5746750"/>
          <p14:tracePt t="104015" x="4000500" y="5727700"/>
          <p14:tracePt t="104030" x="3981450" y="5708650"/>
          <p14:tracePt t="104047" x="3917950" y="5676900"/>
          <p14:tracePt t="104064" x="3816350" y="5632450"/>
          <p14:tracePt t="104080" x="3759200" y="5600700"/>
          <p14:tracePt t="104097" x="3670300" y="5575300"/>
          <p14:tracePt t="104113" x="3619500" y="5575300"/>
          <p14:tracePt t="104130" x="3600450" y="5575300"/>
          <p14:tracePt t="104147" x="3581400" y="5575300"/>
          <p14:tracePt t="104164" x="3543300" y="5575300"/>
          <p14:tracePt t="104180" x="3498850" y="5575300"/>
          <p14:tracePt t="104197" x="3448050" y="5607050"/>
          <p14:tracePt t="104213" x="3403600" y="5638800"/>
          <p14:tracePt t="104231" x="3359150" y="5702300"/>
          <p14:tracePt t="104247" x="3295650" y="5822950"/>
          <p14:tracePt t="104264" x="3282950" y="5886450"/>
          <p14:tracePt t="104280" x="3270250" y="5956300"/>
          <p14:tracePt t="104297" x="3263900" y="6026150"/>
          <p14:tracePt t="104314" x="3263900" y="6102350"/>
          <p14:tracePt t="104330" x="3263900" y="6165850"/>
          <p14:tracePt t="104347" x="3282950" y="6197600"/>
          <p14:tracePt t="104364" x="3308350" y="6216650"/>
          <p14:tracePt t="104381" x="3327400" y="6223000"/>
          <p14:tracePt t="104397" x="3352800" y="6229350"/>
          <p14:tracePt t="104414" x="3384550" y="6229350"/>
          <p14:tracePt t="104415" x="3403600" y="6229350"/>
          <p14:tracePt t="104430" x="3409950" y="6229350"/>
          <p14:tracePt t="104447" x="3454400" y="6229350"/>
          <p14:tracePt t="104464" x="3530600" y="6229350"/>
          <p14:tracePt t="104480" x="3562350" y="6229350"/>
          <p14:tracePt t="104497" x="3600450" y="6223000"/>
          <p14:tracePt t="104514" x="3606800" y="6216650"/>
          <p14:tracePt t="104531" x="3619500" y="6203950"/>
          <p14:tracePt t="104547" x="3625850" y="6178550"/>
          <p14:tracePt t="104564" x="3638550" y="6153150"/>
          <p14:tracePt t="104581" x="3676650" y="6102350"/>
          <p14:tracePt t="104597" x="3721100" y="6057900"/>
          <p14:tracePt t="104614" x="3752850" y="6032500"/>
          <p14:tracePt t="104615" x="3765550" y="6019800"/>
          <p14:tracePt t="104632" x="3765550" y="6013450"/>
          <p14:tracePt t="104647" x="3771900" y="6007100"/>
          <p14:tracePt t="104664" x="3784600" y="5937250"/>
          <p14:tracePt t="104681" x="3816350" y="5880100"/>
          <p14:tracePt t="104697" x="3829050" y="5822950"/>
          <p14:tracePt t="104714" x="3835400" y="5803900"/>
          <p14:tracePt t="104730" x="3835400" y="5778500"/>
          <p14:tracePt t="104747" x="3835400" y="5740400"/>
          <p14:tracePt t="104764" x="3835400" y="5708650"/>
          <p14:tracePt t="104781" x="3810000" y="5676900"/>
          <p14:tracePt t="104797" x="3778250" y="5651500"/>
          <p14:tracePt t="104814" x="3721100" y="5607050"/>
          <p14:tracePt t="104815" x="3689350" y="5600700"/>
          <p14:tracePt t="104831" x="3657600" y="5594350"/>
          <p14:tracePt t="104847" x="3568700" y="5581650"/>
          <p14:tracePt t="104864" x="3454400" y="5581650"/>
          <p14:tracePt t="104880" x="3397250" y="5581650"/>
          <p14:tracePt t="104897" x="3340100" y="5600700"/>
          <p14:tracePt t="104914" x="3289300" y="5619750"/>
          <p14:tracePt t="104931" x="3251200" y="5645150"/>
          <p14:tracePt t="104947" x="3225800" y="5689600"/>
          <p14:tracePt t="104964" x="3206750" y="5765800"/>
          <p14:tracePt t="104981" x="3175000" y="5861050"/>
          <p14:tracePt t="104997" x="3168650" y="5937250"/>
          <p14:tracePt t="105014" x="3162300" y="5994400"/>
          <p14:tracePt t="105015" x="3162300" y="6007100"/>
          <p14:tracePt t="105031" x="3162300" y="6038850"/>
          <p14:tracePt t="105032" x="3162300" y="6064250"/>
          <p14:tracePt t="105047" x="3162300" y="6089650"/>
          <p14:tracePt t="105064" x="3175000" y="6153150"/>
          <p14:tracePt t="105082" x="3225800" y="6178550"/>
          <p14:tracePt t="105097" x="3289300" y="6210300"/>
          <p14:tracePt t="105114" x="3340100" y="6235700"/>
          <p14:tracePt t="105131" x="3384550" y="6248400"/>
          <p14:tracePt t="105147" x="3422650" y="6261100"/>
          <p14:tracePt t="105164" x="3479800" y="6261100"/>
          <p14:tracePt t="105181" x="3543300" y="6261100"/>
          <p14:tracePt t="105197" x="3600450" y="6248400"/>
          <p14:tracePt t="105214" x="3644900" y="6223000"/>
          <p14:tracePt t="105231" x="3708400" y="6191250"/>
          <p14:tracePt t="105247" x="3752850" y="6153150"/>
          <p14:tracePt t="105264" x="3765550" y="6140450"/>
          <p14:tracePt t="105281" x="3778250" y="6115050"/>
          <p14:tracePt t="105297" x="3784600" y="6083300"/>
          <p14:tracePt t="105314" x="3784600" y="6051550"/>
          <p14:tracePt t="105331" x="3803650" y="5988050"/>
          <p14:tracePt t="105347" x="3841750" y="5873750"/>
          <p14:tracePt t="105364" x="3867150" y="5803900"/>
          <p14:tracePt t="105381" x="3867150" y="5753100"/>
          <p14:tracePt t="105397" x="3867150" y="5708650"/>
          <p14:tracePt t="105414" x="3860800" y="5676900"/>
          <p14:tracePt t="105431" x="3854450" y="5645150"/>
          <p14:tracePt t="105447" x="3841750" y="5619750"/>
          <p14:tracePt t="105464" x="3816350" y="5600700"/>
          <p14:tracePt t="105484" x="3771900" y="5581650"/>
          <p14:tracePt t="105497" x="3683000" y="5556250"/>
          <p14:tracePt t="105514" x="3613150" y="5543550"/>
          <p14:tracePt t="105531" x="3575050" y="5543550"/>
          <p14:tracePt t="105547" x="3549650" y="5543550"/>
          <p14:tracePt t="105564" x="3543300" y="5543550"/>
          <p14:tracePt t="105581" x="3524250" y="5543550"/>
          <p14:tracePt t="105597" x="3479800" y="5556250"/>
          <p14:tracePt t="105614" x="3422650" y="5613400"/>
          <p14:tracePt t="105631" x="3371850" y="5670550"/>
          <p14:tracePt t="105632" x="3352800" y="5715000"/>
          <p14:tracePt t="105647" x="3321050" y="5784850"/>
          <p14:tracePt t="105664" x="3289300" y="5861050"/>
          <p14:tracePt t="105681" x="3282950" y="5911850"/>
          <p14:tracePt t="105697" x="3276600" y="5956300"/>
          <p14:tracePt t="105714" x="3276600" y="5994400"/>
          <p14:tracePt t="105731" x="3276600" y="6032500"/>
          <p14:tracePt t="105747" x="3276600" y="6076950"/>
          <p14:tracePt t="105764" x="3282950" y="6108700"/>
          <p14:tracePt t="105781" x="3308350" y="6146800"/>
          <p14:tracePt t="105798" x="3352800" y="6165850"/>
          <p14:tracePt t="105799" x="3378200" y="6178550"/>
          <p14:tracePt t="105814" x="3416300" y="6191250"/>
          <p14:tracePt t="105831" x="3498850" y="6210300"/>
          <p14:tracePt t="105847" x="3575050" y="6235700"/>
          <p14:tracePt t="105864" x="3587750" y="6248400"/>
          <p14:tracePt t="105898" x="3600450" y="6248400"/>
          <p14:tracePt t="105914" x="3632200" y="6248400"/>
          <p14:tracePt t="105931" x="3683000" y="6248400"/>
          <p14:tracePt t="105948" x="3759200" y="6229350"/>
          <p14:tracePt t="105964" x="3816350" y="6203950"/>
          <p14:tracePt t="105981" x="3835400" y="6178550"/>
          <p14:tracePt t="105998" x="3835400" y="6165850"/>
          <p14:tracePt t="105999" x="3841750" y="6146800"/>
          <p14:tracePt t="106014" x="3854450" y="6134100"/>
          <p14:tracePt t="106031" x="3879850" y="6096000"/>
          <p14:tracePt t="106032" x="3879850" y="6089650"/>
          <p14:tracePt t="106047" x="3892550" y="6064250"/>
          <p14:tracePt t="106064" x="3898900" y="6045200"/>
          <p14:tracePt t="106081" x="3898900" y="6007100"/>
          <p14:tracePt t="106098" x="3898900" y="5969000"/>
          <p14:tracePt t="106114" x="3892550" y="5930900"/>
          <p14:tracePt t="106131" x="3873500" y="5899150"/>
          <p14:tracePt t="106148" x="3860800" y="5886450"/>
          <p14:tracePt t="106164" x="3841750" y="5873750"/>
          <p14:tracePt t="106181" x="3822700" y="5861050"/>
          <p14:tracePt t="106183" x="3816350" y="5854700"/>
          <p14:tracePt t="106197" x="3810000" y="5854700"/>
          <p14:tracePt t="106351" x="3797300" y="5854700"/>
          <p14:tracePt t="106384" x="3790950" y="5854700"/>
          <p14:tracePt t="106407" x="3784600" y="5854700"/>
          <p14:tracePt t="106424" x="3778250" y="5867400"/>
          <p14:tracePt t="106447" x="3778250" y="5873750"/>
          <p14:tracePt t="106465" x="3778250" y="5880100"/>
          <p14:tracePt t="106473" x="3778250" y="5892800"/>
          <p14:tracePt t="106488" x="3778250" y="5905500"/>
          <p14:tracePt t="106498" x="3778250" y="5918200"/>
          <p14:tracePt t="106514" x="3797300" y="5949950"/>
          <p14:tracePt t="106531" x="3822700" y="5994400"/>
          <p14:tracePt t="106548" x="3860800" y="6019800"/>
          <p14:tracePt t="106564" x="3898900" y="6026150"/>
          <p14:tracePt t="106581" x="3924300" y="6038850"/>
          <p14:tracePt t="106583" x="3956050" y="6045200"/>
          <p14:tracePt t="106598" x="3987800" y="6045200"/>
          <p14:tracePt t="106599" x="4013200" y="6051550"/>
          <p14:tracePt t="106614" x="4070350" y="6051550"/>
          <p14:tracePt t="106631" x="4222750" y="6076950"/>
          <p14:tracePt t="106648" x="4324350" y="6083300"/>
          <p14:tracePt t="106665" x="4387850" y="6083300"/>
          <p14:tracePt t="106682" x="4400550" y="6083300"/>
          <p14:tracePt t="106698" x="4406900" y="6083300"/>
          <p14:tracePt t="106817" x="4413250" y="6083300"/>
          <p14:tracePt t="106831" x="4413250" y="6076950"/>
          <p14:tracePt t="106848" x="4419600" y="6070600"/>
          <p14:tracePt t="106864" x="4425950" y="6070600"/>
          <p14:tracePt t="107007" x="4432300" y="6064250"/>
          <p14:tracePt t="107016" x="4451350" y="6064250"/>
          <p14:tracePt t="107024" x="4476750" y="6064250"/>
          <p14:tracePt t="107032" x="4521200" y="6064250"/>
          <p14:tracePt t="107048" x="4616450" y="6064250"/>
          <p14:tracePt t="107065" x="4679950" y="6064250"/>
          <p14:tracePt t="107082" x="4743450" y="6057900"/>
          <p14:tracePt t="107098" x="4794250" y="6045200"/>
          <p14:tracePt t="107114" x="4813300" y="6032500"/>
          <p14:tracePt t="107131" x="4851400" y="6026150"/>
          <p14:tracePt t="107148" x="4921250" y="6000750"/>
          <p14:tracePt t="107165" x="5016500" y="5981700"/>
          <p14:tracePt t="107181" x="5105400" y="5969000"/>
          <p14:tracePt t="107198" x="5168900" y="5943600"/>
          <p14:tracePt t="107199" x="5194300" y="5930900"/>
          <p14:tracePt t="107215" x="5219700" y="5918200"/>
          <p14:tracePt t="107231" x="5264150" y="5886450"/>
          <p14:tracePt t="107248" x="5289550" y="5854700"/>
          <p14:tracePt t="107265" x="5314950" y="5810250"/>
          <p14:tracePt t="107281" x="5334000" y="5759450"/>
          <p14:tracePt t="107298" x="5340350" y="5708650"/>
          <p14:tracePt t="107315" x="5340350" y="5651500"/>
          <p14:tracePt t="107331" x="5321300" y="5619750"/>
          <p14:tracePt t="107348" x="5302250" y="5581650"/>
          <p14:tracePt t="107365" x="5251450" y="5556250"/>
          <p14:tracePt t="107381" x="5175250" y="5511800"/>
          <p14:tracePt t="107398" x="5067300" y="5473700"/>
          <p14:tracePt t="107415" x="4959350" y="5422900"/>
          <p14:tracePt t="107431" x="4800600" y="5391150"/>
          <p14:tracePt t="107448" x="4730750" y="5391150"/>
          <p14:tracePt t="107465" x="4648200" y="5391150"/>
          <p14:tracePt t="107482" x="4546600" y="5391150"/>
          <p14:tracePt t="107498" x="4419600" y="5391150"/>
          <p14:tracePt t="107515" x="4279900" y="5397500"/>
          <p14:tracePt t="107531" x="4178300" y="5422900"/>
          <p14:tracePt t="107548" x="4070350" y="5461000"/>
          <p14:tracePt t="107565" x="3975100" y="5499100"/>
          <p14:tracePt t="107581" x="3873500" y="5537200"/>
          <p14:tracePt t="107598" x="3740150" y="5594350"/>
          <p14:tracePt t="107615" x="3575050" y="5664200"/>
          <p14:tracePt t="107632" x="3473450" y="5727700"/>
          <p14:tracePt t="107648" x="3448050" y="5753100"/>
          <p14:tracePt t="107665" x="3429000" y="5778500"/>
          <p14:tracePt t="107682" x="3390900" y="5848350"/>
          <p14:tracePt t="107698" x="3378200" y="5918200"/>
          <p14:tracePt t="107715" x="3365500" y="5988050"/>
          <p14:tracePt t="107731" x="3359150" y="6038850"/>
          <p14:tracePt t="107748" x="3359150" y="6083300"/>
          <p14:tracePt t="107765" x="3359150" y="6127750"/>
          <p14:tracePt t="107781" x="3365500" y="6184900"/>
          <p14:tracePt t="107798" x="3416300" y="6254750"/>
          <p14:tracePt t="107815" x="3492500" y="6330950"/>
          <p14:tracePt t="107832" x="3689350" y="6419850"/>
          <p14:tracePt t="107848" x="3803650" y="6438900"/>
          <p14:tracePt t="107865" x="3892550" y="6457950"/>
          <p14:tracePt t="107882" x="3949700" y="6464300"/>
          <p14:tracePt t="107898" x="4025900" y="6477000"/>
          <p14:tracePt t="107915" x="4121150" y="6489700"/>
          <p14:tracePt t="107932" x="4229100" y="6496050"/>
          <p14:tracePt t="107948" x="4362450" y="6496050"/>
          <p14:tracePt t="107965" x="4464050" y="6496050"/>
          <p14:tracePt t="107981" x="4527550" y="6489700"/>
          <p14:tracePt t="107998" x="4578350" y="6477000"/>
          <p14:tracePt t="107999" x="4603750" y="6477000"/>
          <p14:tracePt t="108015" x="4635500" y="6464300"/>
          <p14:tracePt t="108016" x="4667250" y="6457950"/>
          <p14:tracePt t="108031" x="4749800" y="6426200"/>
          <p14:tracePt t="108048" x="4826000" y="6388100"/>
          <p14:tracePt t="108065" x="4876800" y="6362700"/>
          <p14:tracePt t="108082" x="4895850" y="6337300"/>
          <p14:tracePt t="108098" x="4902200" y="6318250"/>
          <p14:tracePt t="108115" x="4908550" y="6280150"/>
          <p14:tracePt t="108132" x="4927600" y="6248400"/>
          <p14:tracePt t="108148" x="4953000" y="6191250"/>
          <p14:tracePt t="108165" x="4965700" y="6140450"/>
          <p14:tracePt t="108182" x="4972050" y="6108700"/>
          <p14:tracePt t="108198" x="4972050" y="6064250"/>
          <p14:tracePt t="108215" x="4965700" y="6013450"/>
          <p14:tracePt t="108232" x="4946650" y="5943600"/>
          <p14:tracePt t="108248" x="4940300" y="5880100"/>
          <p14:tracePt t="108265" x="4921250" y="5835650"/>
          <p14:tracePt t="108282" x="4883150" y="5791200"/>
          <p14:tracePt t="108298" x="4838700" y="5753100"/>
          <p14:tracePt t="108315" x="4781550" y="5721350"/>
          <p14:tracePt t="108332" x="4730750" y="5695950"/>
          <p14:tracePt t="108348" x="4705350" y="5676900"/>
          <p14:tracePt t="108365" x="4673600" y="5657850"/>
          <p14:tracePt t="108382" x="4622800" y="5632450"/>
          <p14:tracePt t="108398" x="4584700" y="5607050"/>
          <p14:tracePt t="108415" x="4476750" y="5562600"/>
          <p14:tracePt t="108432" x="4425950" y="5549900"/>
          <p14:tracePt t="108449" x="4368800" y="5543550"/>
          <p14:tracePt t="108465" x="4305300" y="5543550"/>
          <p14:tracePt t="108482" x="4222750" y="5543550"/>
          <p14:tracePt t="108499" x="4133850" y="5562600"/>
          <p14:tracePt t="108515" x="4070350" y="5588000"/>
          <p14:tracePt t="108532" x="4013200" y="5619750"/>
          <p14:tracePt t="108548" x="3956050" y="5651500"/>
          <p14:tracePt t="108565" x="3898900" y="5715000"/>
          <p14:tracePt t="108582" x="3860800" y="5797550"/>
          <p14:tracePt t="108583" x="3848100" y="5842000"/>
          <p14:tracePt t="108599" x="3835400" y="5886450"/>
          <p14:tracePt t="108615" x="3835400" y="5962650"/>
          <p14:tracePt t="108632" x="3835400" y="6007100"/>
          <p14:tracePt t="108649" x="3848100" y="6051550"/>
          <p14:tracePt t="108665" x="3867150" y="6070600"/>
          <p14:tracePt t="108683" x="3879850" y="6096000"/>
          <p14:tracePt t="108698" x="3886200" y="6102350"/>
          <p14:tracePt t="108715" x="3886200" y="6108700"/>
          <p14:tracePt t="108755" x="3892550" y="6108700"/>
          <p14:tracePt t="109055" x="3911600" y="6108700"/>
          <p14:tracePt t="109064" x="3943350" y="6108700"/>
          <p14:tracePt t="109073" x="3975100" y="6108700"/>
          <p14:tracePt t="109083" x="4013200" y="6108700"/>
          <p14:tracePt t="109099" x="4089400" y="6102350"/>
          <p14:tracePt t="109115" x="4184650" y="6102350"/>
          <p14:tracePt t="109132" x="4260850" y="6102350"/>
          <p14:tracePt t="109149" x="4318000" y="6102350"/>
          <p14:tracePt t="109165" x="4387850" y="6102350"/>
          <p14:tracePt t="109182" x="4451350" y="6102350"/>
          <p14:tracePt t="109199" x="4565650" y="6102350"/>
          <p14:tracePt t="109216" x="4781550" y="6102350"/>
          <p14:tracePt t="109232" x="4933950" y="6102350"/>
          <p14:tracePt t="109249" x="5092700" y="6102350"/>
          <p14:tracePt t="109265" x="5238750" y="6089650"/>
          <p14:tracePt t="109282" x="5327650" y="6070600"/>
          <p14:tracePt t="109299" x="5378450" y="6051550"/>
          <p14:tracePt t="109315" x="5403850" y="6051550"/>
          <p14:tracePt t="109332" x="5416550" y="6045200"/>
          <p14:tracePt t="109349" x="5429250" y="6045200"/>
          <p14:tracePt t="109365" x="5435600" y="6038850"/>
          <p14:tracePt t="109382" x="5454650" y="6026150"/>
          <p14:tracePt t="109399" x="5492750" y="6013450"/>
          <p14:tracePt t="109415" x="5549900" y="5994400"/>
          <p14:tracePt t="109432" x="5607050" y="5981700"/>
          <p14:tracePt t="109449" x="5651500" y="5975350"/>
          <p14:tracePt t="109465" x="5689600" y="5969000"/>
          <p14:tracePt t="109482" x="5702300" y="5969000"/>
          <p14:tracePt t="109615" x="5689600" y="5969000"/>
          <p14:tracePt t="109624" x="5676900" y="5969000"/>
          <p14:tracePt t="109640" x="5670550" y="5969000"/>
          <p14:tracePt t="109649" x="5664200" y="5969000"/>
          <p14:tracePt t="109689" x="5657850" y="5969000"/>
          <p14:tracePt t="109712" x="5651500" y="5969000"/>
          <p14:tracePt t="109722" x="5645150" y="5969000"/>
          <p14:tracePt t="109739" x="5632450" y="5969000"/>
          <p14:tracePt t="109749" x="5619750" y="5969000"/>
          <p14:tracePt t="109766" x="5607050" y="5969000"/>
          <p14:tracePt t="109782" x="5581650" y="5969000"/>
          <p14:tracePt t="109799" x="5524500" y="5975350"/>
          <p14:tracePt t="109816" x="5461000" y="5981700"/>
          <p14:tracePt t="109832" x="5410200" y="5988050"/>
          <p14:tracePt t="109849" x="5346700" y="5988050"/>
          <p14:tracePt t="109866" x="5327650" y="5988050"/>
          <p14:tracePt t="109882" x="5321300" y="5988050"/>
          <p14:tracePt t="109952" x="5314950" y="5988050"/>
          <p14:tracePt t="110024" x="5314950" y="5994400"/>
          <p14:tracePt t="110041" x="5314950" y="6000750"/>
          <p14:tracePt t="110047" x="5308600" y="6007100"/>
          <p14:tracePt t="110056" x="5302250" y="6019800"/>
          <p14:tracePt t="110074" x="5302250" y="6026150"/>
          <p14:tracePt t="110082" x="5302250" y="6032500"/>
          <p14:tracePt t="110144" x="5302250" y="6038850"/>
          <p14:tracePt t="110159" x="5302250" y="6045200"/>
          <p14:tracePt t="110168" x="5314950" y="6045200"/>
          <p14:tracePt t="110176" x="5340350" y="6045200"/>
          <p14:tracePt t="110185" x="5372100" y="6057900"/>
          <p14:tracePt t="110199" x="5448300" y="6057900"/>
          <p14:tracePt t="110216" x="5530850" y="6057900"/>
          <p14:tracePt t="110233" x="5594350" y="6057900"/>
          <p14:tracePt t="110249" x="5638800" y="6057900"/>
          <p14:tracePt t="110266" x="5664200" y="6051550"/>
          <p14:tracePt t="110283" x="5670550" y="6045200"/>
          <p14:tracePt t="110299" x="5676900" y="6032500"/>
          <p14:tracePt t="110316" x="5683250" y="6013450"/>
          <p14:tracePt t="110332" x="5695950" y="6000750"/>
          <p14:tracePt t="110349" x="5708650" y="5975350"/>
          <p14:tracePt t="110366" x="5708650" y="5949950"/>
          <p14:tracePt t="110367" x="5708650" y="5937250"/>
          <p14:tracePt t="110382" x="5708650" y="5924550"/>
          <p14:tracePt t="110399" x="5708650" y="5899150"/>
          <p14:tracePt t="110416" x="5708650" y="5867400"/>
          <p14:tracePt t="110432" x="5708650" y="5842000"/>
          <p14:tracePt t="110466" x="5708650" y="5829300"/>
          <p14:tracePt t="110482" x="5702300" y="5816600"/>
          <p14:tracePt t="110499" x="5657850" y="5797550"/>
          <p14:tracePt t="110516" x="5613400" y="5778500"/>
          <p14:tracePt t="110532" x="5575300" y="5753100"/>
          <p14:tracePt t="110549" x="5543550" y="5746750"/>
          <p14:tracePt t="110566" x="5511800" y="5727700"/>
          <p14:tracePt t="110567" x="5480050" y="5715000"/>
          <p14:tracePt t="110583" x="5461000" y="5708650"/>
          <p14:tracePt t="110599" x="5397500" y="5695950"/>
          <p14:tracePt t="110600" x="5365750" y="5689600"/>
          <p14:tracePt t="110616" x="5302250" y="5676900"/>
          <p14:tracePt t="110633" x="5257800" y="5676900"/>
          <p14:tracePt t="110649" x="5226050" y="5676900"/>
          <p14:tracePt t="110666" x="5207000" y="5676900"/>
          <p14:tracePt t="110683" x="5187950" y="5676900"/>
          <p14:tracePt t="110699" x="5118100" y="5702300"/>
          <p14:tracePt t="110716" x="5003800" y="5753100"/>
          <p14:tracePt t="110733" x="4940300" y="5784850"/>
          <p14:tracePt t="110749" x="4883150" y="5822950"/>
          <p14:tracePt t="110766" x="4870450" y="5835650"/>
          <p14:tracePt t="110783" x="4857750" y="5854700"/>
          <p14:tracePt t="110799" x="4851400" y="5918200"/>
          <p14:tracePt t="110816" x="4845050" y="5981700"/>
          <p14:tracePt t="110832" x="4845050" y="6057900"/>
          <p14:tracePt t="110849" x="4845050" y="6108700"/>
          <p14:tracePt t="110866" x="4870450" y="6134100"/>
          <p14:tracePt t="110883" x="4889500" y="6153150"/>
          <p14:tracePt t="110889" x="4914900" y="6172200"/>
          <p14:tracePt t="110899" x="4927600" y="6172200"/>
          <p14:tracePt t="110916" x="4997450" y="6197600"/>
          <p14:tracePt t="110933" x="5086350" y="6229350"/>
          <p14:tracePt t="110949" x="5187950" y="6254750"/>
          <p14:tracePt t="110966" x="5264150" y="6261100"/>
          <p14:tracePt t="110967" x="5295900" y="6261100"/>
          <p14:tracePt t="110983" x="5327650" y="6261100"/>
          <p14:tracePt t="110983" x="5334000" y="6261100"/>
          <p14:tracePt t="110999" x="5378450" y="6261100"/>
          <p14:tracePt t="111016" x="5454650" y="6261100"/>
          <p14:tracePt t="111033" x="5568950" y="6229350"/>
          <p14:tracePt t="111049" x="5708650" y="6184900"/>
          <p14:tracePt t="111066" x="5848350" y="6121400"/>
          <p14:tracePt t="111083" x="5937250" y="6076950"/>
          <p14:tracePt t="111099" x="5988050" y="6032500"/>
          <p14:tracePt t="111116" x="5994400" y="6000750"/>
          <p14:tracePt t="111133" x="5994400" y="5969000"/>
          <p14:tracePt t="111149" x="6000750" y="5911850"/>
          <p14:tracePt t="111166" x="6007100" y="5873750"/>
          <p14:tracePt t="111167" x="6007100" y="5861050"/>
          <p14:tracePt t="111183" x="6007100" y="5854700"/>
          <p14:tracePt t="111199" x="6007100" y="5835650"/>
          <p14:tracePt t="111216" x="5994400" y="5810250"/>
          <p14:tracePt t="111233" x="5943600" y="5784850"/>
          <p14:tracePt t="111249" x="5886450" y="5753100"/>
          <p14:tracePt t="111266" x="5810250" y="5721350"/>
          <p14:tracePt t="111283" x="5746750" y="5702300"/>
          <p14:tracePt t="111299" x="5708650" y="5702300"/>
          <p14:tracePt t="111316" x="5689600" y="5695950"/>
          <p14:tracePt t="111333" x="5670550" y="5695950"/>
          <p14:tracePt t="111349" x="5632450" y="5695950"/>
          <p14:tracePt t="111366" x="5562600" y="5695950"/>
          <p14:tracePt t="111383" x="5448300" y="5695950"/>
          <p14:tracePt t="111384" x="5378450" y="5695950"/>
          <p14:tracePt t="111399" x="5245100" y="5695950"/>
          <p14:tracePt t="111416" x="5187950" y="5695950"/>
          <p14:tracePt t="111433" x="5175250" y="5695950"/>
          <p14:tracePt t="111449" x="5168900" y="5695950"/>
          <p14:tracePt t="111466" x="5156200" y="5715000"/>
          <p14:tracePt t="111483" x="5137150" y="5734050"/>
          <p14:tracePt t="111499" x="5111750" y="5772150"/>
          <p14:tracePt t="111516" x="5080000" y="5816600"/>
          <p14:tracePt t="111533" x="5067300" y="5873750"/>
          <p14:tracePt t="111549" x="5060950" y="5930900"/>
          <p14:tracePt t="111566" x="5060950" y="5981700"/>
          <p14:tracePt t="111567" x="5060950" y="5988050"/>
          <p14:tracePt t="111599" x="5060950" y="6007100"/>
          <p14:tracePt t="111616" x="5060950" y="6026150"/>
          <p14:tracePt t="111633" x="5060950" y="6045200"/>
          <p14:tracePt t="111649" x="5060950" y="6051550"/>
          <p14:tracePt t="111683" x="5067300" y="6051550"/>
          <p14:tracePt t="112272" x="5060950" y="6045200"/>
          <p14:tracePt t="112279" x="5060950" y="6019800"/>
          <p14:tracePt t="112289" x="5054600" y="5988050"/>
          <p14:tracePt t="112300" x="5054600" y="5962650"/>
          <p14:tracePt t="112316" x="5041900" y="5873750"/>
          <p14:tracePt t="112333" x="5022850" y="5727700"/>
          <p14:tracePt t="112350" x="4991100" y="5549900"/>
          <p14:tracePt t="112366" x="4978400" y="5403850"/>
          <p14:tracePt t="112383" x="4978400" y="5245100"/>
          <p14:tracePt t="112400" x="5060950" y="4965700"/>
          <p14:tracePt t="112416" x="5086350" y="4756150"/>
          <p14:tracePt t="112433" x="5118100" y="4597400"/>
          <p14:tracePt t="112450" x="5118100" y="4438650"/>
          <p14:tracePt t="112467" x="5118100" y="4260850"/>
          <p14:tracePt t="112483" x="5118100" y="4108450"/>
          <p14:tracePt t="112500" x="5143500" y="3981450"/>
          <p14:tracePt t="112516" x="5168900" y="3892550"/>
          <p14:tracePt t="112533" x="5181600" y="3829050"/>
          <p14:tracePt t="112550" x="5187950" y="3778250"/>
          <p14:tracePt t="112551" x="5187950" y="3752850"/>
          <p14:tracePt t="112567" x="5194300" y="3733800"/>
          <p14:tracePt t="112583" x="5200650" y="3714750"/>
          <p14:tracePt t="112664" x="5207000" y="3708400"/>
          <p14:tracePt t="112673" x="5219700" y="3714750"/>
          <p14:tracePt t="112679" x="5232400" y="3759200"/>
          <p14:tracePt t="112690" x="5251450" y="3803650"/>
          <p14:tracePt t="112700" x="5283200" y="3873500"/>
          <p14:tracePt t="112716" x="5334000" y="4006850"/>
          <p14:tracePt t="112733" x="5403850" y="4159250"/>
          <p14:tracePt t="112750" x="5467350" y="4311650"/>
          <p14:tracePt t="112767" x="5518150" y="4438650"/>
          <p14:tracePt t="112783" x="5575300" y="4597400"/>
          <p14:tracePt t="112800" x="5600700" y="4679950"/>
          <p14:tracePt t="112816" x="5626100" y="4749800"/>
          <p14:tracePt t="112833" x="5632450" y="4813300"/>
          <p14:tracePt t="112850" x="5638800" y="4851400"/>
          <p14:tracePt t="112867" x="5638800" y="4876800"/>
          <p14:tracePt t="112883" x="5638800" y="4895850"/>
          <p14:tracePt t="113953" x="5626100" y="4933950"/>
          <p14:tracePt t="113961" x="5581650" y="4984750"/>
          <p14:tracePt t="113969" x="5556250" y="5035550"/>
          <p14:tracePt t="113984" x="5505450" y="5124450"/>
          <p14:tracePt t="114000" x="5499100" y="5181600"/>
          <p14:tracePt t="114017" x="5473700" y="5238750"/>
          <p14:tracePt t="114034" x="5429250" y="5302250"/>
          <p14:tracePt t="114050" x="5391150" y="5397500"/>
          <p14:tracePt t="114067" x="5359400" y="5511800"/>
          <p14:tracePt t="114084" x="5346700" y="5607050"/>
          <p14:tracePt t="114101" x="5346700" y="5651500"/>
          <p14:tracePt t="114117" x="5346700" y="5676900"/>
          <p14:tracePt t="114133" x="5346700" y="5683250"/>
          <p14:tracePt t="114151" x="5346700" y="5695950"/>
          <p14:tracePt t="114152" x="5346700" y="5702300"/>
          <p14:tracePt t="114167" x="5346700" y="5727700"/>
          <p14:tracePt t="114168" x="5346700" y="5734050"/>
          <p14:tracePt t="114184" x="5346700" y="5759450"/>
          <p14:tracePt t="114241" x="5346700" y="5772150"/>
          <p14:tracePt t="114248" x="5346700" y="5778500"/>
          <p14:tracePt t="114257" x="5340350" y="5803900"/>
          <p14:tracePt t="114267" x="5327650" y="5822950"/>
          <p14:tracePt t="114284" x="5314950" y="5880100"/>
          <p14:tracePt t="114300" x="5308600" y="5924550"/>
          <p14:tracePt t="114317" x="5302250" y="5937250"/>
          <p14:tracePt t="114334" x="5302250" y="5949950"/>
          <p14:tracePt t="114367" x="5295900" y="5956300"/>
          <p14:tracePt t="114384" x="5289550" y="5969000"/>
          <p14:tracePt t="114400" x="5251450" y="6000750"/>
          <p14:tracePt t="114417" x="5213350" y="6038850"/>
          <p14:tracePt t="114434" x="5194300" y="6057900"/>
          <p14:tracePt t="114450" x="5187950" y="6057900"/>
          <p14:tracePt t="114467" x="5187950" y="6064250"/>
          <p14:tracePt t="114484" x="5187950" y="6070600"/>
          <p14:tracePt t="114501" x="5200650" y="6115050"/>
          <p14:tracePt t="114517" x="5314950" y="6210300"/>
          <p14:tracePt t="114534" x="5486400" y="6286500"/>
          <p14:tracePt t="114551" x="5613400" y="6299200"/>
          <p14:tracePt t="114567" x="5708650" y="6299200"/>
          <p14:tracePt t="114584" x="5765800" y="6292850"/>
          <p14:tracePt t="114601" x="5772150" y="6273800"/>
          <p14:tracePt t="114618" x="5784850" y="6242050"/>
          <p14:tracePt t="114634" x="5797550" y="6203950"/>
          <p14:tracePt t="114650" x="5810250" y="6178550"/>
          <p14:tracePt t="114667" x="5810250" y="6140450"/>
          <p14:tracePt t="114684" x="5810250" y="6134100"/>
          <p14:tracePt t="114701" x="5810250" y="6108700"/>
          <p14:tracePt t="114717" x="5765800" y="6096000"/>
          <p14:tracePt t="114734" x="5734050" y="6070600"/>
          <p14:tracePt t="114735" x="5721350" y="6051550"/>
          <p14:tracePt t="114751" x="5695950" y="6032500"/>
          <p14:tracePt t="114767" x="5664200" y="6007100"/>
          <p14:tracePt t="114784" x="5632450" y="5994400"/>
          <p14:tracePt t="114801" x="5549900" y="5988050"/>
          <p14:tracePt t="114818" x="5454650" y="5981700"/>
          <p14:tracePt t="114834" x="5391150" y="5981700"/>
          <p14:tracePt t="114851" x="5353050" y="5981700"/>
          <p14:tracePt t="114867" x="5346700" y="5981700"/>
          <p14:tracePt t="115479" x="5327650" y="5981700"/>
          <p14:tracePt t="115489" x="5314950" y="5988050"/>
          <p14:tracePt t="115496" x="5276850" y="5994400"/>
          <p14:tracePt t="115505" x="5245100" y="6013450"/>
          <p14:tracePt t="115517" x="5207000" y="6019800"/>
          <p14:tracePt t="115534" x="5086350" y="6057900"/>
          <p14:tracePt t="115551" x="4933950" y="6076950"/>
          <p14:tracePt t="115552" x="4838700" y="6089650"/>
          <p14:tracePt t="115567" x="4584700" y="6146800"/>
          <p14:tracePt t="115584" x="4140200" y="6197600"/>
          <p14:tracePt t="115601" x="3759200" y="6248400"/>
          <p14:tracePt t="115618" x="3352800" y="6280150"/>
          <p14:tracePt t="115634" x="2952750" y="6280150"/>
          <p14:tracePt t="115651" x="2590800" y="6280150"/>
          <p14:tracePt t="115667" x="2393950" y="6286500"/>
          <p14:tracePt t="115684" x="2298700" y="6299200"/>
          <p14:tracePt t="115701" x="2228850" y="6311900"/>
          <p14:tracePt t="115717" x="2101850" y="6350000"/>
          <p14:tracePt t="115734" x="1968500" y="6381750"/>
          <p14:tracePt t="115751" x="1835150" y="6394450"/>
          <p14:tracePt t="115767" x="1631950" y="6413500"/>
          <p14:tracePt t="115784" x="1530350" y="6426200"/>
          <p14:tracePt t="115801" x="1447800" y="6438900"/>
          <p14:tracePt t="115819" x="1403350" y="6445250"/>
          <p14:tracePt t="115834" x="1352550" y="6451600"/>
          <p14:tracePt t="115851" x="1250950" y="6477000"/>
          <p14:tracePt t="115868" x="1162050" y="6515100"/>
          <p14:tracePt t="115884" x="1098550" y="6546850"/>
          <p14:tracePt t="115901" x="1066800" y="6553200"/>
          <p14:tracePt t="115917" x="1047750" y="6553200"/>
          <p14:tracePt t="115951" x="1041400" y="6553200"/>
          <p14:tracePt t="115968" x="1028700" y="6565900"/>
          <p14:tracePt t="116039" x="1035050" y="6565900"/>
          <p14:tracePt t="116047" x="1054100" y="6565900"/>
          <p14:tracePt t="116058" x="1060450" y="6559550"/>
          <p14:tracePt t="116068" x="1073150" y="6540500"/>
          <p14:tracePt t="116084" x="1111250" y="6515100"/>
          <p14:tracePt t="116101" x="1168400" y="6502400"/>
          <p14:tracePt t="116118" x="1206500" y="6489700"/>
          <p14:tracePt t="116119" x="1212850" y="6483350"/>
          <p14:tracePt t="116134" x="1238250" y="6483350"/>
          <p14:tracePt t="116168" x="1250950" y="6483350"/>
          <p14:tracePt t="116184" x="1257300" y="6483350"/>
          <p14:tracePt t="116201" x="1276350" y="6483350"/>
          <p14:tracePt t="116218" x="1301750" y="6483350"/>
          <p14:tracePt t="116234" x="1320800" y="6470650"/>
          <p14:tracePt t="116415" x="1308100" y="6470650"/>
          <p14:tracePt t="116424" x="1289050" y="6464300"/>
          <p14:tracePt t="116435" x="1244600" y="6451600"/>
          <p14:tracePt t="116451" x="1168400" y="6438900"/>
          <p14:tracePt t="116468" x="1066800" y="6426200"/>
          <p14:tracePt t="116484" x="1022350" y="6426200"/>
          <p14:tracePt t="116501" x="1003300" y="6426200"/>
          <p14:tracePt t="116518" x="984250" y="6426200"/>
          <p14:tracePt t="116534" x="958850" y="6426200"/>
          <p14:tracePt t="116551" x="889000" y="6426200"/>
          <p14:tracePt t="116568" x="838200" y="6426200"/>
          <p14:tracePt t="116584" x="812800" y="6426200"/>
          <p14:tracePt t="116618" x="806450" y="6426200"/>
          <p14:tracePt t="116635" x="793750" y="6426200"/>
          <p14:tracePt t="116651" x="762000" y="6413500"/>
          <p14:tracePt t="116668" x="692150" y="6407150"/>
          <p14:tracePt t="116685" x="635000" y="6407150"/>
          <p14:tracePt t="116701" x="603250" y="6407150"/>
          <p14:tracePt t="116718" x="590550" y="6407150"/>
          <p14:tracePt t="116734" x="584200" y="6407150"/>
          <p14:tracePt t="116768" x="571500" y="6400800"/>
          <p14:tracePt t="116785" x="552450" y="6400800"/>
          <p14:tracePt t="116801" x="539750" y="6400800"/>
          <p14:tracePt t="116879" x="552450" y="6407150"/>
          <p14:tracePt t="116888" x="590550" y="6413500"/>
          <p14:tracePt t="116896" x="615950" y="6413500"/>
          <p14:tracePt t="116904" x="641350" y="6419850"/>
          <p14:tracePt t="116918" x="666750" y="6419850"/>
          <p14:tracePt t="116935" x="723900" y="6426200"/>
          <p14:tracePt t="116951" x="812800" y="6438900"/>
          <p14:tracePt t="116968" x="908050" y="6438900"/>
          <p14:tracePt t="116985" x="990600" y="6438900"/>
          <p14:tracePt t="117001" x="1022350" y="6438900"/>
          <p14:tracePt t="117018" x="1041400" y="6438900"/>
          <p14:tracePt t="117035" x="1047750" y="6438900"/>
          <p14:tracePt t="117051" x="1060450" y="6426200"/>
          <p14:tracePt t="117068" x="1079500" y="6407150"/>
          <p14:tracePt t="117085" x="1098550" y="6394450"/>
          <p14:tracePt t="117101" x="1104900" y="6388100"/>
          <p14:tracePt t="117118" x="1123950" y="6375400"/>
          <p14:tracePt t="117135" x="1123950" y="6330950"/>
          <p14:tracePt t="117151" x="1123950" y="6223000"/>
          <p14:tracePt t="117168" x="1123950" y="6146800"/>
          <p14:tracePt t="117185" x="1117600" y="6108700"/>
          <p14:tracePt t="117201" x="1098550" y="6064250"/>
          <p14:tracePt t="117218" x="1066800" y="6026150"/>
          <p14:tracePt t="117235" x="1003300" y="5969000"/>
          <p14:tracePt t="117251" x="946150" y="5930900"/>
          <p14:tracePt t="117268" x="901700" y="5905500"/>
          <p14:tracePt t="117285" x="876300" y="5892800"/>
          <p14:tracePt t="117301" x="863600" y="5886450"/>
          <p14:tracePt t="117318" x="831850" y="5880100"/>
          <p14:tracePt t="117335" x="800100" y="5873750"/>
          <p14:tracePt t="117351" x="730250" y="5854700"/>
          <p14:tracePt t="117368" x="679450" y="5854700"/>
          <p14:tracePt t="117385" x="647700" y="5848350"/>
          <p14:tracePt t="117401" x="609600" y="5842000"/>
          <p14:tracePt t="117418" x="584200" y="5842000"/>
          <p14:tracePt t="117435" x="546100" y="5842000"/>
          <p14:tracePt t="117451" x="514350" y="5842000"/>
          <p14:tracePt t="117468" x="482600" y="5854700"/>
          <p14:tracePt t="117485" x="463550" y="5867400"/>
          <p14:tracePt t="117501" x="425450" y="5880100"/>
          <p14:tracePt t="117518" x="400050" y="5892800"/>
          <p14:tracePt t="117535" x="374650" y="5911850"/>
          <p14:tracePt t="117552" x="361950" y="5930900"/>
          <p14:tracePt t="117568" x="349250" y="5969000"/>
          <p14:tracePt t="117585" x="323850" y="6007100"/>
          <p14:tracePt t="117601" x="311150" y="6045200"/>
          <p14:tracePt t="117618" x="292100" y="6076950"/>
          <p14:tracePt t="117635" x="292100" y="6115050"/>
          <p14:tracePt t="117652" x="285750" y="6165850"/>
          <p14:tracePt t="117668" x="285750" y="6191250"/>
          <p14:tracePt t="117685" x="298450" y="6223000"/>
          <p14:tracePt t="117701" x="311150" y="6248400"/>
          <p14:tracePt t="117718" x="342900" y="6299200"/>
          <p14:tracePt t="117719" x="349250" y="6311900"/>
          <p14:tracePt t="117735" x="381000" y="6337300"/>
          <p14:tracePt t="117752" x="457200" y="6426200"/>
          <p14:tracePt t="117768" x="508000" y="6451600"/>
          <p14:tracePt t="117785" x="533400" y="6470650"/>
          <p14:tracePt t="117801" x="552450" y="6477000"/>
          <p14:tracePt t="117819" x="558800" y="6489700"/>
          <p14:tracePt t="117835" x="571500" y="6496050"/>
          <p14:tracePt t="117852" x="615950" y="6521450"/>
          <p14:tracePt t="117868" x="679450" y="6553200"/>
          <p14:tracePt t="117885" x="736600" y="6597650"/>
          <p14:tracePt t="117902" x="755650" y="6604000"/>
          <p14:tracePt t="117975" x="762000" y="6604000"/>
          <p14:tracePt t="117992" x="774700" y="6604000"/>
          <p14:tracePt t="118696" x="774700" y="6597650"/>
          <p14:tracePt t="118712" x="774700" y="6591300"/>
          <p14:tracePt t="118727" x="774700" y="6584950"/>
          <p14:tracePt t="118736" x="762000" y="6578600"/>
          <p14:tracePt t="118752" x="755650" y="6572250"/>
          <p14:tracePt t="118768" x="749300" y="6565900"/>
          <p14:tracePt t="118785" x="742950" y="6559550"/>
          <p14:tracePt t="118802" x="730250" y="6559550"/>
          <p14:tracePt t="118818" x="723900" y="6553200"/>
          <p14:tracePt t="118835" x="711200" y="6540500"/>
          <p14:tracePt t="118852" x="704850" y="6540500"/>
          <p14:tracePt t="118868" x="704850" y="6527800"/>
          <p14:tracePt t="118886" x="698500" y="6521450"/>
          <p14:tracePt t="118944" x="692150" y="6521450"/>
          <p14:tracePt t="122224" x="692150" y="6515100"/>
          <p14:tracePt t="122234" x="685800" y="6496050"/>
          <p14:tracePt t="122242" x="679450" y="6477000"/>
          <p14:tracePt t="122253" x="679450" y="6457950"/>
          <p14:tracePt t="122270" x="654050" y="6388100"/>
          <p14:tracePt t="122286" x="635000" y="6305550"/>
          <p14:tracePt t="122303" x="615950" y="6223000"/>
          <p14:tracePt t="122320" x="615950" y="6216650"/>
          <p14:tracePt t="122473" x="615950" y="6203950"/>
          <p14:tracePt t="122480" x="615950" y="6197600"/>
          <p14:tracePt t="122489" x="615950" y="6172200"/>
          <p14:tracePt t="122503" x="685800" y="6121400"/>
          <p14:tracePt t="122520" x="768350" y="6064250"/>
          <p14:tracePt t="122537" x="869950" y="5969000"/>
          <p14:tracePt t="122553" x="965200" y="5854700"/>
          <p14:tracePt t="122570" x="1035050" y="5746750"/>
          <p14:tracePt t="122586" x="1117600" y="5695950"/>
          <p14:tracePt t="122604" x="1155700" y="5676900"/>
          <p14:tracePt t="122620" x="1212850" y="5651500"/>
          <p14:tracePt t="122636" x="1250950" y="5626100"/>
          <p14:tracePt t="122653" x="1257300" y="5619750"/>
          <p14:tracePt t="122670" x="1263650" y="5607050"/>
          <p14:tracePt t="122671" x="1270000" y="5588000"/>
          <p14:tracePt t="122703" x="1276350" y="5575300"/>
          <p14:tracePt t="122802" x="1282700" y="5568950"/>
          <p14:tracePt t="122812" x="1282700" y="5588000"/>
          <p14:tracePt t="122820" x="1282700" y="5613400"/>
          <p14:tracePt t="122837" x="1263650" y="5676900"/>
          <p14:tracePt t="122853" x="1238250" y="5734050"/>
          <p14:tracePt t="122855" x="1225550" y="5759450"/>
          <p14:tracePt t="122870" x="1206500" y="5778500"/>
          <p14:tracePt t="122887" x="1187450" y="5810250"/>
          <p14:tracePt t="122903" x="1174750" y="5829300"/>
          <p14:tracePt t="122920" x="1155700" y="5854700"/>
          <p14:tracePt t="122937" x="1111250" y="5905500"/>
          <p14:tracePt t="122953" x="1047750" y="5969000"/>
          <p14:tracePt t="122970" x="996950" y="6007100"/>
          <p14:tracePt t="122987" x="965200" y="6051550"/>
          <p14:tracePt t="123003" x="946150" y="6076950"/>
          <p14:tracePt t="123020" x="927100" y="6089650"/>
          <p14:tracePt t="123037" x="882650" y="6115050"/>
          <p14:tracePt t="123053" x="838200" y="6165850"/>
          <p14:tracePt t="123070" x="781050" y="6210300"/>
          <p14:tracePt t="123087" x="762000" y="6235700"/>
          <p14:tracePt t="123103" x="742950" y="6254750"/>
          <p14:tracePt t="123151" x="736600" y="6261100"/>
          <p14:tracePt t="123161" x="730250" y="6273800"/>
          <p14:tracePt t="123170" x="723900" y="6280150"/>
          <p14:tracePt t="123187" x="704850" y="6318250"/>
          <p14:tracePt t="123203" x="698500" y="6330950"/>
          <p14:tracePt t="123237" x="692150" y="6343650"/>
          <p14:tracePt t="123270" x="692150" y="6362700"/>
          <p14:tracePt t="123287" x="685800" y="6362700"/>
          <p14:tracePt t="123320" x="685800" y="6369050"/>
          <p14:tracePt t="123337" x="685800" y="6381750"/>
          <p14:tracePt t="123353" x="685800" y="6388100"/>
          <p14:tracePt t="123370" x="692150" y="6394450"/>
          <p14:tracePt t="123403" x="704850" y="6400800"/>
          <p14:tracePt t="123576" x="704850" y="6407150"/>
          <p14:tracePt t="123663" x="717550" y="6407150"/>
          <p14:tracePt t="123672" x="723900" y="6407150"/>
          <p14:tracePt t="123679" x="742950" y="6407150"/>
          <p14:tracePt t="123696" x="755650" y="6400800"/>
          <p14:tracePt t="123704" x="762000" y="6400800"/>
          <p14:tracePt t="123720" x="781050" y="6388100"/>
          <p14:tracePt t="123738" x="800100" y="6381750"/>
          <p14:tracePt t="123754" x="838200" y="6356350"/>
          <p14:tracePt t="123770" x="920750" y="6305550"/>
          <p14:tracePt t="123787" x="1066800" y="6197600"/>
          <p14:tracePt t="123804" x="1257300" y="5975350"/>
          <p14:tracePt t="123820" x="1543050" y="5638800"/>
          <p14:tracePt t="123837" x="1784350" y="5257800"/>
          <p14:tracePt t="123854" x="2076450" y="4845050"/>
          <p14:tracePt t="123871" x="2419350" y="4311650"/>
          <p14:tracePt t="123887" x="2794000" y="3790950"/>
          <p14:tracePt t="123904" x="3276600" y="3054350"/>
          <p14:tracePt t="123920" x="3479800" y="2641600"/>
          <p14:tracePt t="123937" x="3619500" y="2330450"/>
          <p14:tracePt t="123954" x="3651250" y="2159000"/>
          <p14:tracePt t="123970" x="3651250" y="1962150"/>
          <p14:tracePt t="123987" x="3651250" y="1771650"/>
          <p14:tracePt t="124004" x="3651250" y="1631950"/>
          <p14:tracePt t="124020" x="3651250" y="1536700"/>
          <p14:tracePt t="124037" x="3657600" y="1466850"/>
          <p14:tracePt t="124054" x="3676650" y="1403350"/>
          <p14:tracePt t="124055" x="3689350" y="1377950"/>
          <p14:tracePt t="124070" x="3695700" y="1358900"/>
          <p14:tracePt t="124087" x="3721100" y="1314450"/>
          <p14:tracePt t="124104" x="3733800" y="1295400"/>
          <p14:tracePt t="124120" x="3746500" y="1282700"/>
          <p14:tracePt t="124138" x="3765550" y="1263650"/>
          <p14:tracePt t="124154" x="3797300" y="1231900"/>
          <p14:tracePt t="124170" x="3848100" y="1206500"/>
          <p14:tracePt t="124187" x="3911600" y="1174750"/>
          <p14:tracePt t="124204" x="3968750" y="1143000"/>
          <p14:tracePt t="124220" x="3987800" y="1143000"/>
          <p14:tracePt t="124237" x="3994150" y="1136650"/>
          <p14:tracePt t="124280" x="3994150" y="1130300"/>
          <p14:tracePt t="124295" x="4000500" y="1130300"/>
          <p14:tracePt t="124304" x="4000500" y="1136650"/>
          <p14:tracePt t="124321" x="4006850" y="1155700"/>
          <p14:tracePt t="124337" x="4013200" y="1181100"/>
          <p14:tracePt t="124354" x="4013200" y="1219200"/>
          <p14:tracePt t="124371" x="4013200" y="1295400"/>
          <p14:tracePt t="124387" x="4013200" y="1371600"/>
          <p14:tracePt t="124404" x="4013200" y="1460500"/>
          <p14:tracePt t="124421" x="4013200" y="1517650"/>
          <p14:tracePt t="124437" x="4013200" y="1549400"/>
          <p14:tracePt t="124454" x="4019550" y="1562100"/>
          <p14:tracePt t="124455" x="4032250" y="1574800"/>
          <p14:tracePt t="124470" x="4038600" y="1581150"/>
          <p14:tracePt t="124487" x="4070350" y="1612900"/>
          <p14:tracePt t="124504" x="4076700" y="1619250"/>
          <p14:tracePt t="127319" x="4044950" y="1619250"/>
          <p14:tracePt t="127329" x="4025900" y="1612900"/>
          <p14:tracePt t="127392" x="4083050" y="1625600"/>
          <p14:tracePt t="127399" x="4121150" y="1651000"/>
          <p14:tracePt t="127408" x="4165600" y="1682750"/>
          <p14:tracePt t="127421" x="4222750" y="1727200"/>
          <p14:tracePt t="127438" x="4330700" y="1790700"/>
          <p14:tracePt t="127455" x="4425950" y="1841500"/>
          <p14:tracePt t="127472" x="4616450" y="1917700"/>
          <p14:tracePt t="127488" x="4724400" y="1968500"/>
          <p14:tracePt t="127505" x="4813300" y="2006600"/>
          <p14:tracePt t="127521" x="4914900" y="2070100"/>
          <p14:tracePt t="127538" x="5029200" y="2108200"/>
          <p14:tracePt t="127555" x="5162550" y="2127250"/>
          <p14:tracePt t="127572" x="5283200" y="2146300"/>
          <p14:tracePt t="127588" x="5429250" y="2152650"/>
          <p14:tracePt t="127605" x="5568950" y="2178050"/>
          <p14:tracePt t="127622" x="5702300" y="2197100"/>
          <p14:tracePt t="127623" x="5746750" y="2209800"/>
          <p14:tracePt t="127638" x="5784850" y="2216150"/>
          <p14:tracePt t="127655" x="5873750" y="2247900"/>
          <p14:tracePt t="127672" x="5988050" y="2298700"/>
          <p14:tracePt t="127688" x="6083300" y="2317750"/>
          <p14:tracePt t="127705" x="6140450" y="2324100"/>
          <p14:tracePt t="127721" x="6178550" y="2324100"/>
          <p14:tracePt t="127913" x="6197600" y="2324100"/>
          <p14:tracePt t="127920" x="6216650" y="2324100"/>
          <p14:tracePt t="127930" x="6229350" y="2324100"/>
          <p14:tracePt t="127938" x="6242050" y="2324100"/>
          <p14:tracePt t="127955" x="6305550" y="2317750"/>
          <p14:tracePt t="127972" x="6413500" y="2298700"/>
          <p14:tracePt t="127988" x="6540500" y="2292350"/>
          <p14:tracePt t="128005" x="6635750" y="2273300"/>
          <p14:tracePt t="128022" x="6705600" y="2266950"/>
          <p14:tracePt t="128039" x="6756400" y="2266950"/>
          <p14:tracePt t="128055" x="6845300" y="2266950"/>
          <p14:tracePt t="128074" x="6934200" y="2266950"/>
          <p14:tracePt t="128089" x="7029450" y="2273300"/>
          <p14:tracePt t="128105" x="7086600" y="2279650"/>
          <p14:tracePt t="128122" x="7112000" y="2279650"/>
          <p14:tracePt t="128191" x="7118350" y="2279650"/>
          <p14:tracePt t="128199" x="7124700" y="2279650"/>
          <p14:tracePt t="128207" x="7131050" y="2279650"/>
          <p14:tracePt t="128976" x="7112000" y="2279650"/>
          <p14:tracePt t="128984" x="7099300" y="2292350"/>
          <p14:tracePt t="128993" x="7080250" y="2298700"/>
          <p14:tracePt t="129005" x="7054850" y="2305050"/>
          <p14:tracePt t="129022" x="7035800" y="2305050"/>
          <p14:tracePt t="129039" x="6997700" y="2324100"/>
          <p14:tracePt t="129055" x="6902450" y="2330450"/>
          <p14:tracePt t="129072" x="6826250" y="2355850"/>
          <p14:tracePt t="129089" x="6731000" y="2393950"/>
          <p14:tracePt t="129105" x="6642100" y="2451100"/>
          <p14:tracePt t="129122" x="6559550" y="2495550"/>
          <p14:tracePt t="129139" x="6483350" y="2540000"/>
          <p14:tracePt t="129155" x="6413500" y="2584450"/>
          <p14:tracePt t="129172" x="6343650" y="2622550"/>
          <p14:tracePt t="129189" x="6248400" y="2679700"/>
          <p14:tracePt t="129205" x="6146800" y="2743200"/>
          <p14:tracePt t="129222" x="6000750" y="2819400"/>
          <p14:tracePt t="129239" x="5886450" y="2857500"/>
          <p14:tracePt t="129255" x="5734050" y="2927350"/>
          <p14:tracePt t="129272" x="5657850" y="2971800"/>
          <p14:tracePt t="129289" x="5556250" y="3041650"/>
          <p14:tracePt t="129305" x="5416550" y="3175000"/>
          <p14:tracePt t="129322" x="5213350" y="3340100"/>
          <p14:tracePt t="129339" x="4972050" y="3549650"/>
          <p14:tracePt t="129355" x="4749800" y="3733800"/>
          <p14:tracePt t="129372" x="4597400" y="3873500"/>
          <p14:tracePt t="129389" x="4483100" y="3987800"/>
          <p14:tracePt t="129406" x="4362450" y="4095750"/>
          <p14:tracePt t="129407" x="4279900" y="4171950"/>
          <p14:tracePt t="129422" x="4210050" y="4216400"/>
          <p14:tracePt t="129423" x="4146550" y="4267200"/>
          <p14:tracePt t="129439" x="4057650" y="4330700"/>
          <p14:tracePt t="129455" x="3879850" y="4483100"/>
          <p14:tracePt t="129472" x="3797300" y="4572000"/>
          <p14:tracePt t="129489" x="3759200" y="4629150"/>
          <p14:tracePt t="129505" x="3727450" y="4679950"/>
          <p14:tracePt t="129522" x="3702050" y="4737100"/>
          <p14:tracePt t="129539" x="3657600" y="4806950"/>
          <p14:tracePt t="129556" x="3575050" y="4883150"/>
          <p14:tracePt t="129572" x="3486150" y="4972050"/>
          <p14:tracePt t="129589" x="3422650" y="5029200"/>
          <p14:tracePt t="129606" x="3409950" y="5041900"/>
          <p14:tracePt t="129648" x="3403600" y="5048250"/>
          <p14:tracePt t="129655" x="3397250" y="5048250"/>
          <p14:tracePt t="129672" x="3371850" y="5048250"/>
          <p14:tracePt t="129689" x="3314700" y="5060950"/>
          <p14:tracePt t="129706" x="3289300" y="5080000"/>
          <p14:tracePt t="129722" x="3263900" y="5099050"/>
          <p14:tracePt t="129739" x="3257550" y="5105400"/>
          <p14:tracePt t="130368" x="3257550" y="5099050"/>
          <p14:tracePt t="130377" x="3257550" y="5080000"/>
          <p14:tracePt t="130384" x="3244850" y="5054600"/>
          <p14:tracePt t="130392" x="3238500" y="5022850"/>
          <p14:tracePt t="130406" x="3232150" y="5016500"/>
          <p14:tracePt t="132248" x="3225800" y="5003800"/>
          <p14:tracePt t="132255" x="3225800" y="4959350"/>
          <p14:tracePt t="132273" x="3409950" y="4749800"/>
          <p14:tracePt t="132290" x="3803650" y="4565650"/>
          <p14:tracePt t="132306" x="3994150" y="4533900"/>
          <p14:tracePt t="132323" x="4102100" y="4629150"/>
          <p14:tracePt t="132340" x="4210050" y="4826000"/>
          <p14:tracePt t="132356" x="4356100" y="5016500"/>
          <p14:tracePt t="132373" x="4457700" y="5137150"/>
          <p14:tracePt t="132390" x="4603750" y="5283200"/>
          <p14:tracePt t="132407" x="4705350" y="5422900"/>
          <p14:tracePt t="132408" x="4743450" y="5492750"/>
          <p14:tracePt t="132423" x="4787900" y="5645150"/>
          <p14:tracePt t="132440" x="4832350" y="5759450"/>
          <p14:tracePt t="132456" x="4857750" y="5816600"/>
          <p14:tracePt t="132474" x="4857750" y="5842000"/>
          <p14:tracePt t="132490" x="4857750" y="5848350"/>
          <p14:tracePt t="132507" x="4845050" y="5854700"/>
          <p14:tracePt t="132523" x="4743450" y="5880100"/>
          <p14:tracePt t="132540" x="4597400" y="5880100"/>
          <p14:tracePt t="132557" x="4470400" y="5880100"/>
          <p14:tracePt t="132573" x="4400550" y="5880100"/>
          <p14:tracePt t="132590" x="4368800" y="5880100"/>
          <p14:tracePt t="132591" x="4356100" y="5880100"/>
          <p14:tracePt t="132607" x="4349750" y="5880100"/>
          <p14:tracePt t="132623" x="4305300" y="5899150"/>
          <p14:tracePt t="132640" x="4216400" y="5962650"/>
          <p14:tracePt t="132656" x="4191000" y="6000750"/>
          <p14:tracePt t="132673" x="4171950" y="6019800"/>
          <p14:tracePt t="132690" x="4165600" y="6019800"/>
          <p14:tracePt t="132707" x="4152900" y="6019800"/>
          <p14:tracePt t="132723" x="4076700" y="6019800"/>
          <p14:tracePt t="132740" x="3930650" y="6019800"/>
          <p14:tracePt t="132756" x="3778250" y="6019800"/>
          <p14:tracePt t="132773" x="3708400" y="6019800"/>
          <p14:tracePt t="132775" x="3683000" y="6013450"/>
          <p14:tracePt t="132790" x="3676650" y="6007100"/>
          <p14:tracePt t="132807" x="3670300" y="6007100"/>
          <p14:tracePt t="132823" x="3663950" y="6000750"/>
          <p14:tracePt t="132840" x="3651250" y="6000750"/>
          <p14:tracePt t="132857" x="3638550" y="6000750"/>
          <p14:tracePt t="132874" x="3632200" y="6000750"/>
          <p14:tracePt t="132891" x="3625850" y="6000750"/>
          <p14:tracePt t="132906" x="3625850" y="6007100"/>
          <p14:tracePt t="132963" x="3613150" y="6013450"/>
          <p14:tracePt t="132968" x="3587750" y="6013450"/>
          <p14:tracePt t="132976" x="3556000" y="6013450"/>
          <p14:tracePt t="132990" x="3536950" y="6013450"/>
          <p14:tracePt t="133007" x="3505200" y="6013450"/>
          <p14:tracePt t="133103" x="3505200" y="6032500"/>
          <p14:tracePt t="133114" x="3511550" y="6038850"/>
          <p14:tracePt t="133120" x="3524250" y="6038850"/>
          <p14:tracePt t="133135" x="3530600" y="6038850"/>
          <p14:tracePt t="133199" x="3492500" y="6038850"/>
          <p14:tracePt t="133209" x="3435350" y="6038850"/>
          <p14:tracePt t="133215" x="3371850" y="6038850"/>
          <p14:tracePt t="133224" x="3321050" y="6038850"/>
          <p14:tracePt t="133240" x="3282950" y="6038850"/>
          <p14:tracePt t="133288" x="3289300" y="6038850"/>
          <p14:tracePt t="133297" x="3340100" y="6038850"/>
          <p14:tracePt t="133307" x="3397250" y="6038850"/>
          <p14:tracePt t="133323" x="3448050" y="6038850"/>
          <p14:tracePt t="133340" x="3460750" y="6038850"/>
          <p14:tracePt t="133671" x="3460750" y="6032500"/>
          <p14:tracePt t="133679" x="3460750" y="6026150"/>
          <p14:tracePt t="133690" x="3467100" y="6007100"/>
          <p14:tracePt t="133707" x="3498850" y="5975350"/>
          <p14:tracePt t="133724" x="3575050" y="5905500"/>
          <p14:tracePt t="133740" x="3689350" y="5753100"/>
          <p14:tracePt t="133757" x="3968750" y="5365750"/>
          <p14:tracePt t="133774" x="4324350" y="4927600"/>
          <p14:tracePt t="133791" x="4768850" y="4425950"/>
          <p14:tracePt t="133807" x="5581650" y="3714750"/>
          <p14:tracePt t="133824" x="6197600" y="3206750"/>
          <p14:tracePt t="133840" x="6680200" y="2692400"/>
          <p14:tracePt t="133857" x="7016750" y="2266950"/>
          <p14:tracePt t="133874" x="7258050" y="1968500"/>
          <p14:tracePt t="133890" x="7473950" y="1670050"/>
          <p14:tracePt t="133907" x="7677150" y="1416050"/>
          <p14:tracePt t="133924" x="7835900" y="1212850"/>
          <p14:tracePt t="133941" x="7962900" y="1073150"/>
          <p14:tracePt t="133957" x="8032750" y="971550"/>
          <p14:tracePt t="133974" x="8089900" y="901700"/>
          <p14:tracePt t="133990" x="8121650" y="850900"/>
          <p14:tracePt t="134007" x="8128000" y="819150"/>
          <p14:tracePt t="134024" x="8140700" y="793750"/>
          <p14:tracePt t="134057" x="8140700" y="774700"/>
          <p14:tracePt t="134074" x="8096250" y="774700"/>
          <p14:tracePt t="134091" x="8039100" y="793750"/>
          <p14:tracePt t="134107" x="7975600" y="850900"/>
          <p14:tracePt t="134124" x="7905750" y="927100"/>
          <p14:tracePt t="134140" x="7823200" y="1041400"/>
          <p14:tracePt t="134157" x="7689850" y="1181100"/>
          <p14:tracePt t="134159" x="7613650" y="1270000"/>
          <p14:tracePt t="134174" x="7505700" y="1397000"/>
          <p14:tracePt t="134175" x="7391400" y="1555750"/>
          <p14:tracePt t="134191" x="7296150" y="1727200"/>
          <p14:tracePt t="134207" x="7156450" y="2146300"/>
          <p14:tracePt t="134224" x="7118350" y="2292350"/>
          <p14:tracePt t="134240" x="7118350" y="2343150"/>
          <p14:tracePt t="134257" x="7124700" y="2368550"/>
          <p14:tracePt t="134291" x="7124700" y="2387600"/>
          <p14:tracePt t="134307" x="7118350" y="2393950"/>
          <p14:tracePt t="134324" x="7112000" y="2400300"/>
          <p14:tracePt t="134340" x="7105650" y="2400300"/>
          <p14:tracePt t="134374" x="7099300" y="2393950"/>
          <p14:tracePt t="134390" x="7099300" y="2387600"/>
          <p14:tracePt t="134407" x="7092950" y="2381250"/>
          <p14:tracePt t="134455" x="7086600" y="2381250"/>
          <p14:tracePt t="134544" x="7080250" y="2374900"/>
          <p14:tracePt t="134559" x="7080250" y="2368550"/>
          <p14:tracePt t="134585" x="7080250" y="2355850"/>
          <p14:tracePt t="134593" x="7080250" y="2349500"/>
          <p14:tracePt t="134608" x="7073900" y="2343150"/>
          <p14:tracePt t="134943" x="7067550" y="2336800"/>
          <p14:tracePt t="134959" x="7054850" y="2330450"/>
          <p14:tracePt t="137063" x="7048500" y="2324100"/>
          <p14:tracePt t="137071" x="7029450" y="2324100"/>
          <p14:tracePt t="137082" x="6991350" y="2305050"/>
          <p14:tracePt t="137091" x="6940550" y="2305050"/>
          <p14:tracePt t="137108" x="6877050" y="2298700"/>
          <p14:tracePt t="137125" x="6851650" y="2298700"/>
          <p14:tracePt t="137141" x="6838950" y="2298700"/>
          <p14:tracePt t="137216" x="6838950" y="2292350"/>
          <p14:tracePt t="137224" x="6832600" y="2279650"/>
          <p14:tracePt t="137241" x="6826250" y="2273300"/>
          <p14:tracePt t="137259" x="6826250" y="2260600"/>
          <p14:tracePt t="137275" x="6813550" y="2241550"/>
          <p14:tracePt t="137308" x="6807200" y="2235200"/>
          <p14:tracePt t="137352" x="6807200" y="2222500"/>
          <p14:tracePt t="137368" x="6807200" y="2216150"/>
          <p14:tracePt t="137384" x="6800850" y="2209800"/>
          <p14:tracePt t="137392" x="6788150" y="2203450"/>
          <p14:tracePt t="137408" x="6788150" y="2197100"/>
          <p14:tracePt t="137425" x="6775450" y="2197100"/>
          <p14:tracePt t="137442" x="6762750" y="2190750"/>
          <p14:tracePt t="137458" x="6750050" y="2190750"/>
          <p14:tracePt t="137475" x="6737350" y="2190750"/>
          <p14:tracePt t="137492" x="6731000" y="2190750"/>
          <p14:tracePt t="137615" x="6718300" y="2190750"/>
          <p14:tracePt t="137624" x="6699250" y="2190750"/>
          <p14:tracePt t="137642" x="6648450" y="2190750"/>
          <p14:tracePt t="137658" x="6553200" y="2190750"/>
          <p14:tracePt t="137675" x="6451600" y="2203450"/>
          <p14:tracePt t="137692" x="6407150" y="2216150"/>
          <p14:tracePt t="137784" x="6400800" y="2216150"/>
          <p14:tracePt t="137791" x="6400800" y="2228850"/>
          <p14:tracePt t="137801" x="6451600" y="2228850"/>
          <p14:tracePt t="137808" x="6527800" y="2241550"/>
          <p14:tracePt t="137825" x="6705600" y="2260600"/>
          <p14:tracePt t="137842" x="6858000" y="2260600"/>
          <p14:tracePt t="137858" x="6940550" y="2260600"/>
          <p14:tracePt t="137875" x="6985000" y="2260600"/>
          <p14:tracePt t="137913" x="6991350" y="2260600"/>
          <p14:tracePt t="137925" x="6997700" y="2260600"/>
          <p14:tracePt t="137942" x="7029450" y="2260600"/>
          <p14:tracePt t="137959" x="7061200" y="2247900"/>
          <p14:tracePt t="137975" x="7086600" y="2216150"/>
          <p14:tracePt t="137992" x="7118350" y="2101850"/>
          <p14:tracePt t="138008" x="7156450" y="1987550"/>
          <p14:tracePt t="138025" x="7188200" y="1898650"/>
          <p14:tracePt t="138042" x="7207250" y="1828800"/>
          <p14:tracePt t="138059" x="7213600" y="1778000"/>
          <p14:tracePt t="138075" x="7213600" y="1733550"/>
          <p14:tracePt t="138092" x="7213600" y="1708150"/>
          <p14:tracePt t="138108" x="7213600" y="1695450"/>
          <p14:tracePt t="138125" x="7181850" y="1657350"/>
          <p14:tracePt t="138142" x="7143750" y="1619250"/>
          <p14:tracePt t="138143" x="7105650" y="1600200"/>
          <p14:tracePt t="138159" x="7073900" y="1587500"/>
          <p14:tracePt t="138175" x="6959600" y="1543050"/>
          <p14:tracePt t="138192" x="6788150" y="1524000"/>
          <p14:tracePt t="138208" x="6686550" y="1524000"/>
          <p14:tracePt t="138225" x="6610350" y="1524000"/>
          <p14:tracePt t="138242" x="6559550" y="1530350"/>
          <p14:tracePt t="138259" x="6527800" y="1555750"/>
          <p14:tracePt t="138275" x="6502400" y="1606550"/>
          <p14:tracePt t="138292" x="6483350" y="1676400"/>
          <p14:tracePt t="138308" x="6457950" y="1765300"/>
          <p14:tracePt t="138325" x="6432550" y="1866900"/>
          <p14:tracePt t="138342" x="6407150" y="1968500"/>
          <p14:tracePt t="138359" x="6400800" y="2070100"/>
          <p14:tracePt t="138359" x="6400800" y="2133600"/>
          <p14:tracePt t="138375" x="6432550" y="2228850"/>
          <p14:tracePt t="138392" x="6502400" y="2292350"/>
          <p14:tracePt t="138409" x="6572250" y="2324100"/>
          <p14:tracePt t="138425" x="6623050" y="2330450"/>
          <p14:tracePt t="138442" x="6699250" y="2349500"/>
          <p14:tracePt t="138459" x="6756400" y="2349500"/>
          <p14:tracePt t="138475" x="6807200" y="2355850"/>
          <p14:tracePt t="138492" x="6896100" y="2355850"/>
          <p14:tracePt t="138508" x="6978650" y="2355850"/>
          <p14:tracePt t="138525" x="7080250" y="2355850"/>
          <p14:tracePt t="138542" x="7137400" y="2355850"/>
          <p14:tracePt t="138559" x="7169150" y="2355850"/>
          <p14:tracePt t="138575" x="7194550" y="2330450"/>
          <p14:tracePt t="138592" x="7207250" y="2298700"/>
          <p14:tracePt t="138609" x="7213600" y="2266950"/>
          <p14:tracePt t="138625" x="7213600" y="2235200"/>
          <p14:tracePt t="138642" x="7213600" y="2209800"/>
          <p14:tracePt t="138659" x="7213600" y="2178050"/>
          <p14:tracePt t="138675" x="7188200" y="2133600"/>
          <p14:tracePt t="138692" x="7143750" y="2070100"/>
          <p14:tracePt t="138708" x="7092950" y="1981200"/>
          <p14:tracePt t="138725" x="7048500" y="1911350"/>
          <p14:tracePt t="138742" x="7016750" y="1854200"/>
          <p14:tracePt t="138743" x="7004050" y="1847850"/>
          <p14:tracePt t="138759" x="6985000" y="1835150"/>
          <p14:tracePt t="138760" x="6959600" y="1828800"/>
          <p14:tracePt t="138775" x="6927850" y="1803400"/>
          <p14:tracePt t="138792" x="6883400" y="1797050"/>
          <p14:tracePt t="138809" x="6870700" y="1784350"/>
          <p14:tracePt t="138825" x="6838950" y="1784350"/>
          <p14:tracePt t="138842" x="6781800" y="1784350"/>
          <p14:tracePt t="138859" x="6692900" y="1784350"/>
          <p14:tracePt t="138875" x="6623050" y="1790700"/>
          <p14:tracePt t="138892" x="6553200" y="1809750"/>
          <p14:tracePt t="138909" x="6508750" y="1841500"/>
          <p14:tracePt t="138925" x="6477000" y="1873250"/>
          <p14:tracePt t="138942" x="6451600" y="1917700"/>
          <p14:tracePt t="138959" x="6432550" y="1962150"/>
          <p14:tracePt t="138975" x="6407150" y="2032000"/>
          <p14:tracePt t="138992" x="6407150" y="2076450"/>
          <p14:tracePt t="139009" x="6407150" y="2133600"/>
          <p14:tracePt t="139025" x="6407150" y="2178050"/>
          <p14:tracePt t="139042" x="6432550" y="2209800"/>
          <p14:tracePt t="139059" x="6438900" y="2222500"/>
          <p14:tracePt t="139075" x="6451600" y="2235200"/>
          <p14:tracePt t="139092" x="6477000" y="2254250"/>
          <p14:tracePt t="139109" x="6540500" y="2286000"/>
          <p14:tracePt t="139125" x="6648450" y="2317750"/>
          <p14:tracePt t="139142" x="6769100" y="2349500"/>
          <p14:tracePt t="139159" x="6889750" y="2368550"/>
          <p14:tracePt t="139175" x="7029450" y="2374900"/>
          <p14:tracePt t="139192" x="7080250" y="2374900"/>
          <p14:tracePt t="139209" x="7118350" y="2368550"/>
          <p14:tracePt t="139225" x="7162800" y="2336800"/>
          <p14:tracePt t="139242" x="7194550" y="2305050"/>
          <p14:tracePt t="139259" x="7219950" y="2266950"/>
          <p14:tracePt t="139275" x="7239000" y="2216150"/>
          <p14:tracePt t="139292" x="7239000" y="2159000"/>
          <p14:tracePt t="139309" x="7258050" y="2063750"/>
          <p14:tracePt t="139325" x="7264400" y="1968500"/>
          <p14:tracePt t="139342" x="7270750" y="1898650"/>
          <p14:tracePt t="139359" x="7270750" y="1816100"/>
          <p14:tracePt t="139376" x="7258050" y="1739900"/>
          <p14:tracePt t="139392" x="7232650" y="1701800"/>
          <p14:tracePt t="139409" x="7200900" y="1663700"/>
          <p14:tracePt t="139426" x="7169150" y="1651000"/>
          <p14:tracePt t="139442" x="7150100" y="1644650"/>
          <p14:tracePt t="139459" x="7124700" y="1638300"/>
          <p14:tracePt t="139475" x="7086600" y="1638300"/>
          <p14:tracePt t="139492" x="7035800" y="1638300"/>
          <p14:tracePt t="139509" x="6972300" y="1670050"/>
          <p14:tracePt t="139525" x="6927850" y="1682750"/>
          <p14:tracePt t="139542" x="6915150" y="1682750"/>
          <p14:tracePt t="139576" x="6908800" y="1689100"/>
          <p14:tracePt t="139592" x="6889750" y="1701800"/>
          <p14:tracePt t="139609" x="6851650" y="1727200"/>
          <p14:tracePt t="139626" x="6813550" y="1771650"/>
          <p14:tracePt t="139642" x="6807200" y="1797050"/>
          <p14:tracePt t="139659" x="6800850" y="1816100"/>
          <p14:tracePt t="139676" x="6794500" y="1841500"/>
          <p14:tracePt t="139692" x="6794500" y="1854200"/>
          <p14:tracePt t="139709" x="6794500" y="1873250"/>
          <p14:tracePt t="139726" x="6794500" y="1892300"/>
          <p14:tracePt t="139742" x="6794500" y="1898650"/>
          <p14:tracePt t="139759" x="6794500" y="1905000"/>
          <p14:tracePt t="140064" x="6794500" y="1917700"/>
          <p14:tracePt t="140072" x="6794500" y="1936750"/>
          <p14:tracePt t="140081" x="6788150" y="1955800"/>
          <p14:tracePt t="140093" x="6762750" y="1993900"/>
          <p14:tracePt t="140109" x="6686550" y="2101850"/>
          <p14:tracePt t="140126" x="6572250" y="2247900"/>
          <p14:tracePt t="140143" x="6419850" y="2470150"/>
          <p14:tracePt t="140159" x="6248400" y="2730500"/>
          <p14:tracePt t="140160" x="6191250" y="2876550"/>
          <p14:tracePt t="140176" x="6064250" y="3168650"/>
          <p14:tracePt t="140192" x="5892800" y="3454400"/>
          <p14:tracePt t="140209" x="5632450" y="3803650"/>
          <p14:tracePt t="140226" x="5308600" y="4152900"/>
          <p14:tracePt t="140243" x="4914900" y="4470400"/>
          <p14:tracePt t="140259" x="4597400" y="4730750"/>
          <p14:tracePt t="140276" x="4337050" y="4946650"/>
          <p14:tracePt t="140293" x="4025900" y="5162550"/>
          <p14:tracePt t="140309" x="3524250" y="5403850"/>
          <p14:tracePt t="140326" x="3054350" y="5575300"/>
          <p14:tracePt t="140327" x="2857500" y="5651500"/>
          <p14:tracePt t="140343" x="2749550" y="5695950"/>
          <p14:tracePt t="140359" x="2425700" y="5892800"/>
          <p14:tracePt t="140376" x="2165350" y="6076950"/>
          <p14:tracePt t="140393" x="1746250" y="6197600"/>
          <p14:tracePt t="140409" x="1384300" y="6299200"/>
          <p14:tracePt t="140426" x="1073150" y="6400800"/>
          <p14:tracePt t="140443" x="882650" y="6438900"/>
          <p14:tracePt t="140459" x="698500" y="6477000"/>
          <p14:tracePt t="140476" x="425450" y="6591300"/>
          <p14:tracePt t="140493" x="228600" y="6661150"/>
          <p14:tracePt t="140794" x="1047750" y="6711950"/>
          <p14:tracePt t="140809" x="1123950" y="6667500"/>
          <p14:tracePt t="140826" x="1200150" y="6604000"/>
          <p14:tracePt t="140843" x="1238250" y="6553200"/>
          <p14:tracePt t="140859" x="1263650" y="6515100"/>
          <p14:tracePt t="140876" x="1282700" y="6470650"/>
          <p14:tracePt t="140893" x="1282700" y="6438900"/>
          <p14:tracePt t="140909" x="1282700" y="6407150"/>
          <p14:tracePt t="140926" x="1282700" y="6343650"/>
          <p14:tracePt t="140943" x="1282700" y="6273800"/>
          <p14:tracePt t="140959" x="1282700" y="6242050"/>
          <p14:tracePt t="140976" x="1282700" y="6216650"/>
          <p14:tracePt t="140993" x="1270000" y="6197600"/>
          <p14:tracePt t="141009" x="1250950" y="6165850"/>
          <p14:tracePt t="141026" x="1193800" y="6121400"/>
          <p14:tracePt t="141043" x="1111250" y="6083300"/>
          <p14:tracePt t="141059" x="1016000" y="6051550"/>
          <p14:tracePt t="141076" x="908050" y="6026150"/>
          <p14:tracePt t="141093" x="806450" y="6019800"/>
          <p14:tracePt t="141109" x="698500" y="6019800"/>
          <p14:tracePt t="141126" x="596900" y="6019800"/>
          <p14:tracePt t="141143" x="482600" y="6019800"/>
          <p14:tracePt t="141159" x="342900" y="6019800"/>
          <p14:tracePt t="141176" x="273050" y="6038850"/>
          <p14:tracePt t="141194" x="247650" y="6064250"/>
          <p14:tracePt t="141209" x="222250" y="6108700"/>
          <p14:tracePt t="141226" x="222250" y="6153150"/>
          <p14:tracePt t="141243" x="222250" y="6210300"/>
          <p14:tracePt t="141259" x="228600" y="6273800"/>
          <p14:tracePt t="141276" x="304800" y="6362700"/>
          <p14:tracePt t="141293" x="406400" y="6438900"/>
          <p14:tracePt t="141309" x="495300" y="6502400"/>
          <p14:tracePt t="141326" x="622300" y="6540500"/>
          <p14:tracePt t="141327" x="679450" y="6546850"/>
          <p14:tracePt t="141343" x="774700" y="6565900"/>
          <p14:tracePt t="141360" x="1016000" y="6604000"/>
          <p14:tracePt t="141376" x="1162050" y="6610350"/>
          <p14:tracePt t="141393" x="1282700" y="6610350"/>
          <p14:tracePt t="141410" x="1390650" y="6610350"/>
          <p14:tracePt t="141426" x="1479550" y="6610350"/>
          <p14:tracePt t="141443" x="1574800" y="6610350"/>
          <p14:tracePt t="141459" x="1657350" y="6610350"/>
          <p14:tracePt t="141476" x="1720850" y="6610350"/>
          <p14:tracePt t="141493" x="1746250" y="6610350"/>
          <p14:tracePt t="141509" x="1765300" y="6610350"/>
          <p14:tracePt t="141543" x="1778000" y="6610350"/>
          <p14:tracePt t="141544" x="1784350" y="6604000"/>
          <p14:tracePt t="141560" x="1822450" y="6604000"/>
          <p14:tracePt t="141576" x="1854200" y="6604000"/>
          <p14:tracePt t="141594" x="1879600" y="6604000"/>
          <p14:tracePt t="141640" x="1885950" y="6597650"/>
          <p14:tracePt t="141649" x="1892300" y="6597650"/>
          <p14:tracePt t="141667" x="1898650" y="6597650"/>
          <p14:tracePt t="141719" x="1898650" y="6591300"/>
          <p14:tracePt t="141847" x="1898650" y="6584950"/>
          <p14:tracePt t="141888" x="1898650" y="6578600"/>
          <p14:tracePt t="141898" x="1892300" y="6572250"/>
          <p14:tracePt t="141904" x="1892300" y="6565900"/>
          <p14:tracePt t="141911" x="1885950" y="6565900"/>
          <p14:tracePt t="141926" x="1879600" y="6553200"/>
          <p14:tracePt t="141943" x="1873250" y="6546850"/>
          <p14:tracePt t="146424" x="1885950" y="6534150"/>
          <p14:tracePt t="146435" x="1955800" y="6508750"/>
          <p14:tracePt t="146440" x="2070100" y="6470650"/>
          <p14:tracePt t="146450" x="2184400" y="6407150"/>
          <p14:tracePt t="146461" x="2286000" y="6350000"/>
          <p14:tracePt t="146478" x="2527300" y="6178550"/>
          <p14:tracePt t="146495" x="2774950" y="6007100"/>
          <p14:tracePt t="146511" x="3130550" y="5835650"/>
          <p14:tracePt t="146528" x="3390900" y="5765800"/>
          <p14:tracePt t="146545" x="3568700" y="5746750"/>
          <p14:tracePt t="146561" x="3727450" y="5721350"/>
          <p14:tracePt t="146578" x="3835400" y="5708650"/>
          <p14:tracePt t="146595" x="3917950" y="5683250"/>
          <p14:tracePt t="146611" x="4000500" y="5657850"/>
          <p14:tracePt t="146628" x="4076700" y="5638800"/>
          <p14:tracePt t="146645" x="4146550" y="5626100"/>
          <p14:tracePt t="146661" x="4235450" y="5581650"/>
          <p14:tracePt t="146678" x="4330700" y="5549900"/>
          <p14:tracePt t="146679" x="4375150" y="5530850"/>
          <p14:tracePt t="146695" x="4432300" y="5505450"/>
          <p14:tracePt t="146711" x="4546600" y="5467350"/>
          <p14:tracePt t="146728" x="4629150" y="5435600"/>
          <p14:tracePt t="146745" x="4724400" y="5397500"/>
          <p14:tracePt t="146761" x="4775200" y="5365750"/>
          <p14:tracePt t="146778" x="4781550" y="5334000"/>
          <p14:tracePt t="146795" x="4781550" y="5314950"/>
          <p14:tracePt t="146811" x="4781550" y="5295900"/>
          <p14:tracePt t="146828" x="4775200" y="5295900"/>
          <p14:tracePt t="146844" x="4775200" y="5289550"/>
          <p14:tracePt t="146878" x="4775200" y="5283200"/>
          <p14:tracePt t="146897" x="4775200" y="5251450"/>
          <p14:tracePt t="146911" x="4775200" y="5226050"/>
          <p14:tracePt t="146928" x="4775200" y="5200650"/>
          <p14:tracePt t="146945" x="4775200" y="5175250"/>
          <p14:tracePt t="146987" x="4775200" y="5162550"/>
          <p14:tracePt t="146995" x="4768850" y="5162550"/>
          <p14:tracePt t="147011" x="4768850" y="5156200"/>
          <p14:tracePt t="147028" x="4768850" y="5143500"/>
          <p14:tracePt t="147045" x="4768850" y="5118100"/>
          <p14:tracePt t="147061" x="4768850" y="5099050"/>
          <p14:tracePt t="147078" x="4768850" y="5080000"/>
          <p14:tracePt t="147167" x="4768850" y="5073650"/>
          <p14:tracePt t="147185" x="4768850" y="5060950"/>
          <p14:tracePt t="147191" x="4768850" y="5054600"/>
          <p14:tracePt t="147202" x="4781550" y="5048250"/>
          <p14:tracePt t="147211" x="4781550" y="5041900"/>
          <p14:tracePt t="147228" x="4800600" y="5022850"/>
          <p14:tracePt t="147245" x="4838700" y="4991100"/>
          <p14:tracePt t="147262" x="4857750" y="4965700"/>
          <p14:tracePt t="147278" x="4895850" y="4895850"/>
          <p14:tracePt t="147295" x="4927600" y="4787900"/>
          <p14:tracePt t="147312" x="4965700" y="4591050"/>
          <p14:tracePt t="147328" x="4984750" y="4495800"/>
          <p14:tracePt t="147345" x="5067300" y="4279900"/>
          <p14:tracePt t="147361" x="5181600" y="3784600"/>
          <p14:tracePt t="147378" x="5194300" y="3403600"/>
          <p14:tracePt t="147395" x="5162550" y="3213100"/>
          <p14:tracePt t="147412" x="5080000" y="3016250"/>
          <p14:tracePt t="147428" x="5022850" y="2857500"/>
          <p14:tracePt t="147445" x="5010150" y="2794000"/>
          <p14:tracePt t="147461" x="4997450" y="2762250"/>
          <p14:tracePt t="147478" x="4997450" y="2755900"/>
          <p14:tracePt t="147560" x="4997450" y="2749550"/>
          <p14:tracePt t="147591" x="4997450" y="2736850"/>
          <p14:tracePt t="147603" x="4997450" y="2730500"/>
          <p14:tracePt t="147608" x="4997450" y="2724150"/>
          <p14:tracePt t="147624" x="4997450" y="2711450"/>
          <p14:tracePt t="147635" x="4997450" y="2705100"/>
          <p14:tracePt t="147783" x="4991100" y="2698750"/>
          <p14:tracePt t="147791" x="4991100" y="2692400"/>
          <p14:tracePt t="147807" x="4991100" y="2686050"/>
          <p14:tracePt t="150743"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9730"/>
          <a:stretch/>
        </p:blipFill>
        <p:spPr>
          <a:xfrm>
            <a:off x="2773611" y="908933"/>
            <a:ext cx="4210359" cy="3097101"/>
          </a:xfrm>
          <a:prstGeom prst="rect">
            <a:avLst/>
          </a:prstGeom>
        </p:spPr>
      </p:pic>
      <p:sp>
        <p:nvSpPr>
          <p:cNvPr id="2" name="Title 1"/>
          <p:cNvSpPr>
            <a:spLocks noGrp="1"/>
          </p:cNvSpPr>
          <p:nvPr>
            <p:ph type="title"/>
          </p:nvPr>
        </p:nvSpPr>
        <p:spPr/>
        <p:txBody>
          <a:bodyPr>
            <a:normAutofit/>
          </a:bodyPr>
          <a:lstStyle/>
          <a:p>
            <a:r>
              <a:rPr lang="en-GB" dirty="0"/>
              <a:t>Crystalline and Amorphous structures</a:t>
            </a:r>
          </a:p>
        </p:txBody>
      </p:sp>
      <p:sp>
        <p:nvSpPr>
          <p:cNvPr id="3" name="Content Placeholder 2"/>
          <p:cNvSpPr>
            <a:spLocks noGrp="1"/>
          </p:cNvSpPr>
          <p:nvPr>
            <p:ph idx="1"/>
          </p:nvPr>
        </p:nvSpPr>
        <p:spPr>
          <a:xfrm>
            <a:off x="16584" y="3760899"/>
            <a:ext cx="9127415" cy="3097101"/>
          </a:xfrm>
        </p:spPr>
        <p:txBody>
          <a:bodyPr>
            <a:normAutofit/>
          </a:bodyPr>
          <a:lstStyle/>
          <a:p>
            <a:pPr marL="0" indent="0">
              <a:buNone/>
            </a:pPr>
            <a:r>
              <a:rPr lang="en-GB" sz="2000" b="1" dirty="0" err="1"/>
              <a:t>Semicrystalline</a:t>
            </a:r>
            <a:r>
              <a:rPr lang="en-GB" sz="2000" b="1" dirty="0"/>
              <a:t> polymers</a:t>
            </a:r>
            <a:endParaRPr lang="en-GB" sz="2000" dirty="0"/>
          </a:p>
          <a:p>
            <a:r>
              <a:rPr lang="en-GB" sz="2000" dirty="0"/>
              <a:t>Polymer crystals are always separated from each other by </a:t>
            </a:r>
            <a:r>
              <a:rPr lang="en-GB" sz="2000" b="1" dirty="0"/>
              <a:t>amorphous regions</a:t>
            </a:r>
            <a:r>
              <a:rPr lang="en-GB" sz="2000" dirty="0"/>
              <a:t>. Thus a </a:t>
            </a:r>
            <a:r>
              <a:rPr lang="en-GB" sz="2000" b="1" dirty="0"/>
              <a:t>crystalline</a:t>
            </a:r>
            <a:r>
              <a:rPr lang="en-GB" sz="2000" dirty="0"/>
              <a:t> polymer is really </a:t>
            </a:r>
            <a:r>
              <a:rPr lang="en-GB" sz="2000" b="1" i="1" dirty="0"/>
              <a:t>partly crystalline and partly amorphous</a:t>
            </a:r>
            <a:r>
              <a:rPr lang="en-GB" sz="2000" dirty="0"/>
              <a:t>, thus more correct to call it </a:t>
            </a:r>
            <a:r>
              <a:rPr lang="en-GB" sz="2000" b="1" dirty="0" err="1"/>
              <a:t>semicrystalline</a:t>
            </a:r>
            <a:r>
              <a:rPr lang="en-GB" sz="2000" dirty="0"/>
              <a:t>.</a:t>
            </a:r>
          </a:p>
          <a:p>
            <a:pPr marL="0" indent="0">
              <a:buNone/>
            </a:pPr>
            <a:r>
              <a:rPr lang="en-GB" sz="2000" b="1" dirty="0"/>
              <a:t>Non-crystalline polymers (amorphous)</a:t>
            </a:r>
            <a:endParaRPr lang="en-GB" sz="2000" dirty="0"/>
          </a:p>
          <a:p>
            <a:r>
              <a:rPr lang="en-GB" sz="2000" b="1" dirty="0"/>
              <a:t>glassy polymers</a:t>
            </a:r>
            <a:r>
              <a:rPr lang="en-GB" sz="2000" dirty="0"/>
              <a:t>, such as polystyrene, PMMA and polycarbonate, polymers known for their transparency. </a:t>
            </a:r>
          </a:p>
          <a:p>
            <a:r>
              <a:rPr lang="en-GB" sz="2000" b="1" dirty="0"/>
              <a:t>elastomers</a:t>
            </a:r>
            <a:r>
              <a:rPr lang="en-GB" sz="2000" dirty="0"/>
              <a:t>, or rubbers, such as </a:t>
            </a:r>
            <a:r>
              <a:rPr lang="en-GB" sz="2000" dirty="0" err="1"/>
              <a:t>polyisoprene</a:t>
            </a:r>
            <a:r>
              <a:rPr lang="en-GB" sz="2000" dirty="0"/>
              <a:t>, or butyl rubber, often filled with particles to increase their stiffness and resistance to wear, making them opaque.</a:t>
            </a:r>
          </a:p>
          <a:p>
            <a:endParaRPr lang="en-GB" sz="2000" dirty="0"/>
          </a:p>
        </p:txBody>
      </p:sp>
      <p:sp>
        <p:nvSpPr>
          <p:cNvPr id="6" name="TextBox 5"/>
          <p:cNvSpPr txBox="1"/>
          <p:nvPr/>
        </p:nvSpPr>
        <p:spPr>
          <a:xfrm>
            <a:off x="16584" y="2157801"/>
            <a:ext cx="2904036" cy="369332"/>
          </a:xfrm>
          <a:prstGeom prst="rect">
            <a:avLst/>
          </a:prstGeom>
          <a:noFill/>
        </p:spPr>
        <p:txBody>
          <a:bodyPr wrap="square" rtlCol="0">
            <a:spAutoFit/>
          </a:bodyPr>
          <a:lstStyle/>
          <a:p>
            <a:r>
              <a:rPr lang="en-GB" dirty="0"/>
              <a:t>The fringed micelle model</a:t>
            </a:r>
          </a:p>
        </p:txBody>
      </p:sp>
      <p:sp>
        <p:nvSpPr>
          <p:cNvPr id="9" name="Slide Number Placeholder 8"/>
          <p:cNvSpPr>
            <a:spLocks noGrp="1"/>
          </p:cNvSpPr>
          <p:nvPr>
            <p:ph type="sldNum" sz="quarter" idx="12"/>
          </p:nvPr>
        </p:nvSpPr>
        <p:spPr/>
        <p:txBody>
          <a:bodyPr/>
          <a:lstStyle/>
          <a:p>
            <a:fld id="{F71EA363-3AA4-554B-864A-16EC408230E4}" type="slidenum">
              <a:rPr lang="en-GB" smtClean="0"/>
              <a:pPr/>
              <a:t>2</a:t>
            </a:fld>
            <a:endParaRPr lang="en-GB"/>
          </a:p>
        </p:txBody>
      </p:sp>
    </p:spTree>
    <p:extLst>
      <p:ext uri="{BB962C8B-B14F-4D97-AF65-F5344CB8AC3E}">
        <p14:creationId xmlns:p14="http://schemas.microsoft.com/office/powerpoint/2010/main" val="696560683"/>
      </p:ext>
    </p:extLst>
  </p:cSld>
  <p:clrMapOvr>
    <a:masterClrMapping/>
  </p:clrMapOvr>
  <mc:AlternateContent xmlns:mc="http://schemas.openxmlformats.org/markup-compatibility/2006" xmlns:p14="http://schemas.microsoft.com/office/powerpoint/2010/main">
    <mc:Choice Requires="p14">
      <p:transition spd="slow" p14:dur="2000" advTm="223461"/>
    </mc:Choice>
    <mc:Fallback xmlns="">
      <p:transition spd="slow" advTm="223461"/>
    </mc:Fallback>
  </mc:AlternateContent>
  <p:extLst>
    <p:ext uri="{3A86A75C-4F4B-4683-9AE1-C65F6400EC91}">
      <p14:laserTraceLst xmlns:p14="http://schemas.microsoft.com/office/powerpoint/2010/main">
        <p14:tracePtLst>
          <p14:tracePt t="17250" x="6616700" y="2279650"/>
          <p14:tracePt t="17260" x="6642100" y="2152650"/>
          <p14:tracePt t="17333" x="6565900" y="1739900"/>
          <p14:tracePt t="17368" x="6546850" y="1619250"/>
          <p14:tracePt t="17378" x="6546850" y="1593850"/>
          <p14:tracePt t="17385" x="6546850" y="1587500"/>
          <p14:tracePt t="17402" x="6508750" y="1536700"/>
          <p14:tracePt t="17424" x="6407150" y="1416050"/>
          <p14:tracePt t="17436" x="6362700" y="1384300"/>
          <p14:tracePt t="17452" x="6343650" y="1377950"/>
          <p14:tracePt t="17469" x="6343650" y="1371600"/>
          <p14:tracePt t="17503" x="6330950" y="1371600"/>
          <p14:tracePt t="17519" x="6299200" y="1371600"/>
          <p14:tracePt t="17535" x="6248400" y="1397000"/>
          <p14:tracePt t="17552" x="6178550" y="1422400"/>
          <p14:tracePt t="17569" x="6159500" y="1447800"/>
          <p14:tracePt t="17572" x="6153150" y="1460500"/>
          <p14:tracePt t="17585" x="6146800" y="1473200"/>
          <p14:tracePt t="17602" x="6140450" y="1504950"/>
          <p14:tracePt t="17619" x="6140450" y="1536700"/>
          <p14:tracePt t="17636" x="6134100" y="1581150"/>
          <p14:tracePt t="17652" x="6127750" y="1606550"/>
          <p14:tracePt t="17669" x="6127750" y="1631950"/>
          <p14:tracePt t="17686" x="6127750" y="1663700"/>
          <p14:tracePt t="17702" x="6146800" y="1708150"/>
          <p14:tracePt t="17719" x="6197600" y="1765300"/>
          <p14:tracePt t="17736" x="6254750" y="1828800"/>
          <p14:tracePt t="17752" x="6324600" y="1917700"/>
          <p14:tracePt t="17769" x="6369050" y="1993900"/>
          <p14:tracePt t="17771" x="6381750" y="2012950"/>
          <p14:tracePt t="17786" x="6400800" y="2044700"/>
          <p14:tracePt t="17787" x="6413500" y="2063750"/>
          <p14:tracePt t="17802" x="6426200" y="2095500"/>
          <p14:tracePt t="17820" x="6451600" y="2146300"/>
          <p14:tracePt t="17835" x="6464300" y="2178050"/>
          <p14:tracePt t="17852" x="6464300" y="2184400"/>
          <p14:tracePt t="17902" x="6445250" y="2171700"/>
          <p14:tracePt t="17911" x="6419850" y="2165350"/>
          <p14:tracePt t="17919" x="6394450" y="2146300"/>
          <p14:tracePt t="17935" x="6375400" y="2127250"/>
          <p14:tracePt t="17952" x="6356350" y="2101850"/>
          <p14:tracePt t="17969" x="6330950" y="2044700"/>
          <p14:tracePt t="17986" x="6311900" y="1981200"/>
          <p14:tracePt t="18002" x="6292850" y="1892300"/>
          <p14:tracePt t="18004" x="6280150" y="1860550"/>
          <p14:tracePt t="18019" x="6280150" y="1835150"/>
          <p14:tracePt t="18036" x="6286500" y="1765300"/>
          <p14:tracePt t="18052" x="6292850" y="1689100"/>
          <p14:tracePt t="18069" x="6292850" y="1581150"/>
          <p14:tracePt t="18086" x="6267450" y="1466850"/>
          <p14:tracePt t="18102" x="6248400" y="1422400"/>
          <p14:tracePt t="18119" x="6248400" y="1416050"/>
          <p14:tracePt t="18135" x="6248400" y="1409700"/>
          <p14:tracePt t="18152" x="6248400" y="1403350"/>
          <p14:tracePt t="18185" x="6248400" y="1397000"/>
          <p14:tracePt t="18202" x="6235700" y="1377950"/>
          <p14:tracePt t="18220" x="6235700" y="1371600"/>
          <p14:tracePt t="18236" x="6235700" y="1365250"/>
          <p14:tracePt t="18252" x="6235700" y="1358900"/>
          <p14:tracePt t="18269" x="6235700" y="1333500"/>
          <p14:tracePt t="18286" x="6223000" y="1295400"/>
          <p14:tracePt t="18302" x="6216650" y="1276350"/>
          <p14:tracePt t="18319" x="6203950" y="1270000"/>
          <p14:tracePt t="18336" x="6197600" y="1270000"/>
          <p14:tracePt t="18353" x="6178550" y="1270000"/>
          <p14:tracePt t="18369" x="6115050" y="1327150"/>
          <p14:tracePt t="18386" x="6045200" y="1409700"/>
          <p14:tracePt t="18402" x="5949950" y="1498600"/>
          <p14:tracePt t="18420" x="5829300" y="1606550"/>
          <p14:tracePt t="18436" x="5784850" y="1670050"/>
          <p14:tracePt t="18452" x="5772150" y="1739900"/>
          <p14:tracePt t="18469" x="5759450" y="1784350"/>
          <p14:tracePt t="18486" x="5740400" y="1809750"/>
          <p14:tracePt t="18502" x="5715000" y="1847850"/>
          <p14:tracePt t="18519" x="5670550" y="1898650"/>
          <p14:tracePt t="18536" x="5651500" y="1930400"/>
          <p14:tracePt t="18552" x="5651500" y="1936750"/>
          <p14:tracePt t="18644" x="5651500" y="1911350"/>
          <p14:tracePt t="18652" x="5683250" y="1879600"/>
          <p14:tracePt t="18669" x="5784850" y="1790700"/>
          <p14:tracePt t="18687" x="5924550" y="1682750"/>
          <p14:tracePt t="18702" x="6038850" y="1593850"/>
          <p14:tracePt t="18719" x="6159500" y="1485900"/>
          <p14:tracePt t="18736" x="6242050" y="1371600"/>
          <p14:tracePt t="18753" x="6299200" y="1270000"/>
          <p14:tracePt t="18769" x="6330950" y="1200150"/>
          <p14:tracePt t="18786" x="6337300" y="1162050"/>
          <p14:tracePt t="18851" x="6337300" y="1168400"/>
          <p14:tracePt t="18859" x="6337300" y="1200150"/>
          <p14:tracePt t="18869" x="6318250" y="1244600"/>
          <p14:tracePt t="18886" x="6267450" y="1352550"/>
          <p14:tracePt t="18903" x="6197600" y="1473200"/>
          <p14:tracePt t="18919" x="6089650" y="1625600"/>
          <p14:tracePt t="18936" x="5988050" y="1746250"/>
          <p14:tracePt t="18952" x="5886450" y="1860550"/>
          <p14:tracePt t="18969" x="5803900" y="1968500"/>
          <p14:tracePt t="18986" x="5727700" y="2095500"/>
          <p14:tracePt t="18987" x="5708650" y="2133600"/>
          <p14:tracePt t="19003" x="5683250" y="2171700"/>
          <p14:tracePt t="19020" x="5664200" y="2203450"/>
          <p14:tracePt t="19084" x="5657850" y="2203450"/>
          <p14:tracePt t="19173" x="5651500" y="2216150"/>
          <p14:tracePt t="19180" x="5638800" y="2235200"/>
          <p14:tracePt t="19188" x="5632450" y="2235200"/>
          <p14:tracePt t="19203" x="5619750" y="2247900"/>
          <p14:tracePt t="19220" x="5588000" y="2286000"/>
          <p14:tracePt t="19236" x="5581650" y="2286000"/>
          <p14:tracePt t="19284" x="5588000" y="2286000"/>
          <p14:tracePt t="19299" x="5607050" y="2273300"/>
          <p14:tracePt t="19310" x="5638800" y="2254250"/>
          <p14:tracePt t="19320" x="5670550" y="2222500"/>
          <p14:tracePt t="19336" x="5784850" y="2146300"/>
          <p14:tracePt t="19353" x="6007100" y="1987550"/>
          <p14:tracePt t="19369" x="6267450" y="1809750"/>
          <p14:tracePt t="19386" x="6394450" y="1714500"/>
          <p14:tracePt t="19387" x="6438900" y="1657350"/>
          <p14:tracePt t="19403" x="6464300" y="1612900"/>
          <p14:tracePt t="19420" x="6502400" y="1485900"/>
          <p14:tracePt t="19436" x="6508750" y="1365250"/>
          <p14:tracePt t="19453" x="6515100" y="1339850"/>
          <p14:tracePt t="19470" x="6521450" y="1327150"/>
          <p14:tracePt t="19572" x="6521450" y="1320800"/>
          <p14:tracePt t="19579" x="6508750" y="1320800"/>
          <p14:tracePt t="19588" x="6470650" y="1358900"/>
          <p14:tracePt t="19603" x="6413500" y="1403350"/>
          <p14:tracePt t="19620" x="6197600" y="1587500"/>
          <p14:tracePt t="19636" x="6013450" y="1797050"/>
          <p14:tracePt t="19653" x="5861050" y="1981200"/>
          <p14:tracePt t="19669" x="5784850" y="2082800"/>
          <p14:tracePt t="19686" x="5759450" y="2120900"/>
          <p14:tracePt t="19703" x="5753100" y="2120900"/>
          <p14:tracePt t="19761" x="5759450" y="2095500"/>
          <p14:tracePt t="19764" x="5772150" y="2070100"/>
          <p14:tracePt t="19772" x="5791200" y="2012950"/>
          <p14:tracePt t="19786" x="5816600" y="1943100"/>
          <p14:tracePt t="19803" x="5873750" y="1822450"/>
          <p14:tracePt t="19820" x="5962650" y="1676400"/>
          <p14:tracePt t="19836" x="5975350" y="1644650"/>
          <p14:tracePt t="19915" x="5975350" y="1657350"/>
          <p14:tracePt t="19926" x="5975350" y="1670050"/>
          <p14:tracePt t="19932" x="5975350" y="1695450"/>
          <p14:tracePt t="19942" x="5949950" y="1746250"/>
          <p14:tracePt t="19953" x="5924550" y="1784350"/>
          <p14:tracePt t="19970" x="5880100" y="1873250"/>
          <p14:tracePt t="19986" x="5829300" y="1936750"/>
          <p14:tracePt t="20003" x="5803900" y="2000250"/>
          <p14:tracePt t="20020" x="5778500" y="2082800"/>
          <p14:tracePt t="20036" x="5778500" y="2241550"/>
          <p14:tracePt t="20053" x="5848350" y="2419350"/>
          <p14:tracePt t="20070" x="5937250" y="2616200"/>
          <p14:tracePt t="20086" x="6032500" y="2749550"/>
          <p14:tracePt t="20103" x="6076950" y="2794000"/>
          <p14:tracePt t="20120" x="6076950" y="2800350"/>
          <p14:tracePt t="20195" x="6070600" y="2800350"/>
          <p14:tracePt t="20204" x="6045200" y="2794000"/>
          <p14:tracePt t="20220" x="6026150" y="2781300"/>
          <p14:tracePt t="20236" x="5962650" y="2743200"/>
          <p14:tracePt t="20253" x="5949950" y="2736850"/>
          <p14:tracePt t="20339" x="5962650" y="2736850"/>
          <p14:tracePt t="20347" x="6032500" y="2736850"/>
          <p14:tracePt t="20358" x="6108700" y="2743200"/>
          <p14:tracePt t="20370" x="6223000" y="2743200"/>
          <p14:tracePt t="20387" x="6483350" y="2743200"/>
          <p14:tracePt t="20388" x="6642100" y="2743200"/>
          <p14:tracePt t="20403" x="6851650" y="2724150"/>
          <p14:tracePt t="20420" x="6915150" y="2698750"/>
          <p14:tracePt t="20436" x="6927850" y="2692400"/>
          <p14:tracePt t="20516" x="6927850" y="2679700"/>
          <p14:tracePt t="20532" x="6921500" y="2667000"/>
          <p14:tracePt t="20542" x="6877050" y="2667000"/>
          <p14:tracePt t="20548" x="6807200" y="2647950"/>
          <p14:tracePt t="20561" x="6750050" y="2647950"/>
          <p14:tracePt t="20570" x="6699250" y="2647950"/>
          <p14:tracePt t="20587" x="6572250" y="2647950"/>
          <p14:tracePt t="20603" x="6375400" y="2647950"/>
          <p14:tracePt t="20620" x="6324600" y="2647950"/>
          <p14:tracePt t="20636" x="6235700" y="2647950"/>
          <p14:tracePt t="20695" x="6280150" y="2647950"/>
          <p14:tracePt t="20700" x="6350000" y="2647950"/>
          <p14:tracePt t="20711" x="6413500" y="2647950"/>
          <p14:tracePt t="20720" x="6489700" y="2647950"/>
          <p14:tracePt t="20737" x="6591300" y="2641600"/>
          <p14:tracePt t="20753" x="6642100" y="2641600"/>
          <p14:tracePt t="20770" x="6654800" y="2641600"/>
          <p14:tracePt t="20803" x="6648450" y="2641600"/>
          <p14:tracePt t="20820" x="6578600" y="2635250"/>
          <p14:tracePt t="20837" x="6464300" y="2635250"/>
          <p14:tracePt t="20853" x="6311900" y="2635250"/>
          <p14:tracePt t="20870" x="6134100" y="2635250"/>
          <p14:tracePt t="20887" x="6032500" y="2635250"/>
          <p14:tracePt t="20903" x="6026150" y="2635250"/>
          <p14:tracePt t="20937" x="6019800" y="2628900"/>
          <p14:tracePt t="20953" x="6019800" y="2609850"/>
          <p14:tracePt t="20970" x="5994400" y="2571750"/>
          <p14:tracePt t="20987" x="5918200" y="2527300"/>
          <p14:tracePt t="21003" x="5753100" y="2406650"/>
          <p14:tracePt t="21020" x="5638800" y="2286000"/>
          <p14:tracePt t="21037" x="5543550" y="2178050"/>
          <p14:tracePt t="21053" x="5461000" y="2019300"/>
          <p14:tracePt t="21070" x="5340350" y="1828800"/>
          <p14:tracePt t="21087" x="5270500" y="1695450"/>
          <p14:tracePt t="21103" x="5194300" y="1612900"/>
          <p14:tracePt t="21120" x="5130800" y="1568450"/>
          <p14:tracePt t="21137" x="5073650" y="1536700"/>
          <p14:tracePt t="21153" x="5060950" y="1536700"/>
          <p14:tracePt t="21170" x="5054600" y="1530350"/>
          <p14:tracePt t="21171" x="5022850" y="1517650"/>
          <p14:tracePt t="21187" x="4984750" y="1492250"/>
          <p14:tracePt t="21204" x="4826000" y="1409700"/>
          <p14:tracePt t="21220" x="4673600" y="1352550"/>
          <p14:tracePt t="21237" x="4603750" y="1327150"/>
          <p14:tracePt t="21253" x="4552950" y="1314450"/>
          <p14:tracePt t="21270" x="4521200" y="1289050"/>
          <p14:tracePt t="21287" x="4483100" y="1257300"/>
          <p14:tracePt t="21304" x="4457700" y="1231900"/>
          <p14:tracePt t="21320" x="4451350" y="1206500"/>
          <p14:tracePt t="21337" x="4451350" y="1200150"/>
          <p14:tracePt t="21355" x="4451350" y="1162050"/>
          <p14:tracePt t="21361" x="4432300" y="1117600"/>
          <p14:tracePt t="21370" x="4419600" y="1073150"/>
          <p14:tracePt t="21387" x="4394200" y="1016000"/>
          <p14:tracePt t="21403" x="4387850" y="1009650"/>
          <p14:tracePt t="21452" x="4387850" y="1003300"/>
          <p14:tracePt t="21461" x="4375150" y="1003300"/>
          <p14:tracePt t="21470" x="4368800" y="1009650"/>
          <p14:tracePt t="21487" x="4356100" y="1047750"/>
          <p14:tracePt t="21503" x="4343400" y="1111250"/>
          <p14:tracePt t="21520" x="4343400" y="1231900"/>
          <p14:tracePt t="21537" x="4375150" y="1390650"/>
          <p14:tracePt t="21553" x="4527550" y="1765300"/>
          <p14:tracePt t="21570" x="4756150" y="2311400"/>
          <p14:tracePt t="21587" x="4921250" y="2844800"/>
          <p14:tracePt t="21604" x="5010150" y="3251200"/>
          <p14:tracePt t="21620" x="5010150" y="3378200"/>
          <p14:tracePt t="21637" x="4965700" y="3460750"/>
          <p14:tracePt t="21654" x="4908550" y="3511550"/>
          <p14:tracePt t="21670" x="4870450" y="3536950"/>
          <p14:tracePt t="21687" x="4857750" y="3568700"/>
          <p14:tracePt t="21704" x="4845050" y="3581400"/>
          <p14:tracePt t="21720" x="4838700" y="3581400"/>
          <p14:tracePt t="21811" x="4813300" y="3581400"/>
          <p14:tracePt t="21822" x="4800600" y="3581400"/>
          <p14:tracePt t="21829" x="4781550" y="3581400"/>
          <p14:tracePt t="21837" x="4775200" y="3581400"/>
          <p14:tracePt t="21854" x="4756150" y="3581400"/>
          <p14:tracePt t="21870" x="4743450" y="3568700"/>
          <p14:tracePt t="21887" x="4743450" y="3524250"/>
          <p14:tracePt t="21903" x="4724400" y="3429000"/>
          <p14:tracePt t="21920" x="4686300" y="3295650"/>
          <p14:tracePt t="21937" x="4635500" y="3181350"/>
          <p14:tracePt t="21954" x="4591050" y="3092450"/>
          <p14:tracePt t="21970" x="4584700" y="3067050"/>
          <p14:tracePt t="22004" x="4572000" y="3067050"/>
          <p14:tracePt t="22020" x="4565650" y="3067050"/>
          <p14:tracePt t="22037" x="4540250" y="3111500"/>
          <p14:tracePt t="22054" x="4508500" y="3187700"/>
          <p14:tracePt t="22070" x="4495800" y="3282950"/>
          <p14:tracePt t="22087" x="4489450" y="3352800"/>
          <p14:tracePt t="22104" x="4483100" y="3397250"/>
          <p14:tracePt t="22120" x="4483100" y="3409950"/>
          <p14:tracePt t="22164" x="4489450" y="3352800"/>
          <p14:tracePt t="22173" x="4502150" y="3282950"/>
          <p14:tracePt t="22187" x="4533900" y="3187700"/>
          <p14:tracePt t="22204" x="4559300" y="2736850"/>
          <p14:tracePt t="22221" x="4533900" y="2349500"/>
          <p14:tracePt t="22237" x="4470400" y="2178050"/>
          <p14:tracePt t="22254" x="4413250" y="2101850"/>
          <p14:tracePt t="22270" x="4375150" y="2051050"/>
          <p14:tracePt t="22287" x="4356100" y="2025650"/>
          <p14:tracePt t="22321" x="4343400" y="2025650"/>
          <p14:tracePt t="22337" x="4337050" y="2025650"/>
          <p14:tracePt t="22354" x="4311650" y="2025650"/>
          <p14:tracePt t="22370" x="4298950" y="2044700"/>
          <p14:tracePt t="22387" x="4286250" y="2101850"/>
          <p14:tracePt t="22404" x="4286250" y="2146300"/>
          <p14:tracePt t="22421" x="4368800" y="2228850"/>
          <p14:tracePt t="22437" x="4578350" y="2355850"/>
          <p14:tracePt t="22454" x="4864100" y="2527300"/>
          <p14:tracePt t="22470" x="5226050" y="2781300"/>
          <p14:tracePt t="22487" x="5632450" y="3117850"/>
          <p14:tracePt t="22504" x="5975350" y="3479800"/>
          <p14:tracePt t="22521" x="6229350" y="3759200"/>
          <p14:tracePt t="22537" x="6343650" y="3848100"/>
          <p14:tracePt t="22554" x="6362700" y="3860800"/>
          <p14:tracePt t="22587" x="6356350" y="3873500"/>
          <p14:tracePt t="22604" x="6330950" y="3873500"/>
          <p14:tracePt t="22621" x="6299200" y="3879850"/>
          <p14:tracePt t="22637" x="6273800" y="3879850"/>
          <p14:tracePt t="22654" x="6216650" y="3873500"/>
          <p14:tracePt t="22671" x="6184900" y="3860800"/>
          <p14:tracePt t="22687" x="6140450" y="3841750"/>
          <p14:tracePt t="22704" x="6089650" y="3822700"/>
          <p14:tracePt t="22720" x="6070600" y="3816350"/>
          <p14:tracePt t="22737" x="6038850" y="3784600"/>
          <p14:tracePt t="22754" x="5994400" y="3708400"/>
          <p14:tracePt t="22771" x="5937250" y="3613150"/>
          <p14:tracePt t="22787" x="5873750" y="3505200"/>
          <p14:tracePt t="22804" x="5867400" y="3467100"/>
          <p14:tracePt t="22820" x="5867400" y="3460750"/>
          <p14:tracePt t="22854" x="5867400" y="3448050"/>
          <p14:tracePt t="22884" x="5880100" y="3448050"/>
          <p14:tracePt t="22897" x="5905500" y="3448050"/>
          <p14:tracePt t="22904" x="5956300" y="3448050"/>
          <p14:tracePt t="22921" x="6108700" y="3460750"/>
          <p14:tracePt t="22937" x="6254750" y="3511550"/>
          <p14:tracePt t="22956" x="6330950" y="3517900"/>
          <p14:tracePt t="23012" x="6324600" y="3517900"/>
          <p14:tracePt t="23020" x="6305550" y="3511550"/>
          <p14:tracePt t="23029" x="6292850" y="3505200"/>
          <p14:tracePt t="23037" x="6267450" y="3492500"/>
          <p14:tracePt t="23054" x="6197600" y="3460750"/>
          <p14:tracePt t="23071" x="6127750" y="3429000"/>
          <p14:tracePt t="23088" x="6089650" y="3422650"/>
          <p14:tracePt t="23104" x="6089650" y="3416300"/>
          <p14:tracePt t="23121" x="6083300" y="3416300"/>
          <p14:tracePt t="23137" x="6083300" y="3346450"/>
          <p14:tracePt t="23154" x="6026150" y="3181350"/>
          <p14:tracePt t="23171" x="5937250" y="3067050"/>
          <p14:tracePt t="23187" x="5803900" y="2959100"/>
          <p14:tracePt t="23204" x="5753100" y="2889250"/>
          <p14:tracePt t="23221" x="5753100" y="2794000"/>
          <p14:tracePt t="23237" x="5753100" y="2679700"/>
          <p14:tracePt t="23254" x="5753100" y="2559050"/>
          <p14:tracePt t="23271" x="5727700" y="2470150"/>
          <p14:tracePt t="23287" x="5689600" y="2413000"/>
          <p14:tracePt t="23304" x="5689600" y="2400300"/>
          <p14:tracePt t="23321" x="5689600" y="2387600"/>
          <p14:tracePt t="23337" x="5689600" y="2381250"/>
          <p14:tracePt t="23339" x="5683250" y="2381250"/>
          <p14:tracePt t="23355" x="5676900" y="2362200"/>
          <p14:tracePt t="23371" x="5632450" y="2317750"/>
          <p14:tracePt t="23387" x="5530850" y="2241550"/>
          <p14:tracePt t="23404" x="5518150" y="2235200"/>
          <p14:tracePt t="23451" x="5518150" y="2228850"/>
          <p14:tracePt t="23462" x="5511800" y="2216150"/>
          <p14:tracePt t="23471" x="5505450" y="2209800"/>
          <p14:tracePt t="23488" x="5461000" y="2178050"/>
          <p14:tracePt t="23504" x="5429250" y="2165350"/>
          <p14:tracePt t="23521" x="5416550" y="2159000"/>
          <p14:tracePt t="23572" x="5403850" y="2159000"/>
          <p14:tracePt t="23580" x="5397500" y="2165350"/>
          <p14:tracePt t="23588" x="5378450" y="2165350"/>
          <p14:tracePt t="23604" x="5346700" y="2171700"/>
          <p14:tracePt t="23621" x="5327650" y="2171700"/>
          <p14:tracePt t="23662" x="5314950" y="2171700"/>
          <p14:tracePt t="23671" x="5308600" y="2178050"/>
          <p14:tracePt t="23688" x="5270500" y="2190750"/>
          <p14:tracePt t="23704" x="5245100" y="2190750"/>
          <p14:tracePt t="23721" x="5232400" y="2190750"/>
          <p14:tracePt t="23737" x="5219700" y="2171700"/>
          <p14:tracePt t="23739" x="5213350" y="2146300"/>
          <p14:tracePt t="23756" x="5207000" y="2120900"/>
          <p14:tracePt t="23771" x="5168900" y="2070100"/>
          <p14:tracePt t="23787" x="5080000" y="2025650"/>
          <p14:tracePt t="23804" x="5022850" y="2012950"/>
          <p14:tracePt t="23821" x="4997450" y="2012950"/>
          <p14:tracePt t="23837" x="4972050" y="2012950"/>
          <p14:tracePt t="23854" x="4927600" y="2038350"/>
          <p14:tracePt t="23871" x="4864100" y="2108200"/>
          <p14:tracePt t="23888" x="4832350" y="2178050"/>
          <p14:tracePt t="23904" x="4813300" y="2266950"/>
          <p14:tracePt t="23921" x="4800600" y="2324100"/>
          <p14:tracePt t="23938" x="4832350" y="2355850"/>
          <p14:tracePt t="23939" x="4851400" y="2362200"/>
          <p14:tracePt t="23954" x="4889500" y="2368550"/>
          <p14:tracePt t="23971" x="4972050" y="2381250"/>
          <p14:tracePt t="23988" x="5124450" y="2381250"/>
          <p14:tracePt t="24004" x="5207000" y="2355850"/>
          <p14:tracePt t="24021" x="5257800" y="2292350"/>
          <p14:tracePt t="24038" x="5295900" y="2203450"/>
          <p14:tracePt t="24054" x="5302250" y="2095500"/>
          <p14:tracePt t="24071" x="5302250" y="1993900"/>
          <p14:tracePt t="24088" x="5257800" y="1879600"/>
          <p14:tracePt t="24104" x="5226050" y="1835150"/>
          <p14:tracePt t="24121" x="5200650" y="1816100"/>
          <p14:tracePt t="24138" x="5181600" y="1816100"/>
          <p14:tracePt t="24139" x="5149850" y="1816100"/>
          <p14:tracePt t="24156" x="5105400" y="1816100"/>
          <p14:tracePt t="24171" x="4959350" y="1816100"/>
          <p14:tracePt t="24188" x="4857750" y="1873250"/>
          <p14:tracePt t="24204" x="4800600" y="1962150"/>
          <p14:tracePt t="24222" x="4762500" y="2051050"/>
          <p14:tracePt t="24238" x="4743450" y="2139950"/>
          <p14:tracePt t="24254" x="4737100" y="2197100"/>
          <p14:tracePt t="24271" x="4756150" y="2254250"/>
          <p14:tracePt t="24288" x="4832350" y="2324100"/>
          <p14:tracePt t="24304" x="4959350" y="2362200"/>
          <p14:tracePt t="24321" x="5105400" y="2362200"/>
          <p14:tracePt t="24338" x="5238750" y="2355850"/>
          <p14:tracePt t="24355" x="5334000" y="2317750"/>
          <p14:tracePt t="24371" x="5384800" y="2228850"/>
          <p14:tracePt t="24388" x="5397500" y="2139950"/>
          <p14:tracePt t="24404" x="5410200" y="2025650"/>
          <p14:tracePt t="24421" x="5410200" y="1917700"/>
          <p14:tracePt t="24438" x="5365750" y="1835150"/>
          <p14:tracePt t="24454" x="5276850" y="1771650"/>
          <p14:tracePt t="24471" x="5207000" y="1752600"/>
          <p14:tracePt t="24488" x="5143500" y="1752600"/>
          <p14:tracePt t="24505" x="5099050" y="1752600"/>
          <p14:tracePt t="24521" x="5048250" y="1790700"/>
          <p14:tracePt t="24538" x="4959350" y="1866900"/>
          <p14:tracePt t="24556" x="4864100" y="1968500"/>
          <p14:tracePt t="24571" x="4730750" y="2152650"/>
          <p14:tracePt t="24588" x="4718050" y="2247900"/>
          <p14:tracePt t="24604" x="4718050" y="2311400"/>
          <p14:tracePt t="24621" x="4737100" y="2349500"/>
          <p14:tracePt t="24638" x="4800600" y="2381250"/>
          <p14:tracePt t="24655" x="4857750" y="2406650"/>
          <p14:tracePt t="24671" x="4927600" y="2425700"/>
          <p14:tracePt t="24688" x="4991100" y="2425700"/>
          <p14:tracePt t="24705" x="5041900" y="2425700"/>
          <p14:tracePt t="24721" x="5105400" y="2368550"/>
          <p14:tracePt t="24738" x="5181600" y="2286000"/>
          <p14:tracePt t="24755" x="5257800" y="2165350"/>
          <p14:tracePt t="24771" x="5302250" y="2038350"/>
          <p14:tracePt t="24788" x="5308600" y="1968500"/>
          <p14:tracePt t="24804" x="5302250" y="1936750"/>
          <p14:tracePt t="24821" x="5251450" y="1885950"/>
          <p14:tracePt t="24838" x="5213350" y="1866900"/>
          <p14:tracePt t="24855" x="5175250" y="1854200"/>
          <p14:tracePt t="24871" x="5149850" y="1854200"/>
          <p14:tracePt t="24888" x="5124450" y="1854200"/>
          <p14:tracePt t="24905" x="5092700" y="1866900"/>
          <p14:tracePt t="24921" x="5035550" y="1924050"/>
          <p14:tracePt t="24938" x="4991100" y="1981200"/>
          <p14:tracePt t="24939" x="4972050" y="2006600"/>
          <p14:tracePt t="24955" x="4953000" y="2032000"/>
          <p14:tracePt t="24971" x="4940300" y="2120900"/>
          <p14:tracePt t="24988" x="4940300" y="2209800"/>
          <p14:tracePt t="25005" x="4940300" y="2279650"/>
          <p14:tracePt t="25021" x="4997450" y="2343150"/>
          <p14:tracePt t="25038" x="5086350" y="2374900"/>
          <p14:tracePt t="25055" x="5207000" y="2387600"/>
          <p14:tracePt t="25071" x="5270500" y="2387600"/>
          <p14:tracePt t="25088" x="5327650" y="2355850"/>
          <p14:tracePt t="25105" x="5359400" y="2317750"/>
          <p14:tracePt t="25121" x="5384800" y="2254250"/>
          <p14:tracePt t="25138" x="5403850" y="2159000"/>
          <p14:tracePt t="25139" x="5416550" y="2114550"/>
          <p14:tracePt t="25155" x="5416550" y="2044700"/>
          <p14:tracePt t="25171" x="5378450" y="1898650"/>
          <p14:tracePt t="25188" x="5276850" y="1822450"/>
          <p14:tracePt t="25205" x="5187950" y="1790700"/>
          <p14:tracePt t="25221" x="5137150" y="1784350"/>
          <p14:tracePt t="25238" x="5105400" y="1784350"/>
          <p14:tracePt t="25255" x="5060950" y="1784350"/>
          <p14:tracePt t="25271" x="4965700" y="1822450"/>
          <p14:tracePt t="25288" x="4838700" y="1885950"/>
          <p14:tracePt t="25305" x="4730750" y="1974850"/>
          <p14:tracePt t="25321" x="4667250" y="2082800"/>
          <p14:tracePt t="25338" x="4648200" y="2197100"/>
          <p14:tracePt t="25356" x="4648200" y="2266950"/>
          <p14:tracePt t="25371" x="4711700" y="2355850"/>
          <p14:tracePt t="25388" x="4756150" y="2381250"/>
          <p14:tracePt t="25405" x="4838700" y="2400300"/>
          <p14:tracePt t="25422" x="4927600" y="2400300"/>
          <p14:tracePt t="25438" x="5029200" y="2374900"/>
          <p14:tracePt t="25455" x="5118100" y="2311400"/>
          <p14:tracePt t="25471" x="5194300" y="2235200"/>
          <p14:tracePt t="25488" x="5219700" y="2152650"/>
          <p14:tracePt t="25505" x="5232400" y="2044700"/>
          <p14:tracePt t="25521" x="5232400" y="1924050"/>
          <p14:tracePt t="25538" x="5232400" y="1828800"/>
          <p14:tracePt t="25539" x="5226050" y="1784350"/>
          <p14:tracePt t="25555" x="5207000" y="1752600"/>
          <p14:tracePt t="25572" x="5130800" y="1689100"/>
          <p14:tracePt t="25588" x="5111750" y="1689100"/>
          <p14:tracePt t="25605" x="5073650" y="1689100"/>
          <p14:tracePt t="25622" x="5010150" y="1689100"/>
          <p14:tracePt t="25638" x="4921250" y="1739900"/>
          <p14:tracePt t="25655" x="4832350" y="1809750"/>
          <p14:tracePt t="25671" x="4756150" y="1911350"/>
          <p14:tracePt t="25688" x="4699000" y="2012950"/>
          <p14:tracePt t="25705" x="4686300" y="2101850"/>
          <p14:tracePt t="25722" x="4686300" y="2152650"/>
          <p14:tracePt t="25738" x="4730750" y="2209800"/>
          <p14:tracePt t="25756" x="4800600" y="2254250"/>
          <p14:tracePt t="25772" x="4927600" y="2305050"/>
          <p14:tracePt t="25788" x="5003800" y="2305050"/>
          <p14:tracePt t="25805" x="5073650" y="2305050"/>
          <p14:tracePt t="25822" x="5143500" y="2292350"/>
          <p14:tracePt t="25838" x="5194300" y="2247900"/>
          <p14:tracePt t="25855" x="5219700" y="2228850"/>
          <p14:tracePt t="25872" x="5232400" y="2171700"/>
          <p14:tracePt t="25888" x="5232400" y="2127250"/>
          <p14:tracePt t="25905" x="5232400" y="2057400"/>
          <p14:tracePt t="25922" x="5226050" y="1993900"/>
          <p14:tracePt t="25938" x="5194300" y="1949450"/>
          <p14:tracePt t="25955" x="5137150" y="1917700"/>
          <p14:tracePt t="25972" x="5073650" y="1911350"/>
          <p14:tracePt t="25988" x="5048250" y="1911350"/>
          <p14:tracePt t="26005" x="5010150" y="1943100"/>
          <p14:tracePt t="26022" x="4984750" y="1993900"/>
          <p14:tracePt t="26038" x="4953000" y="2063750"/>
          <p14:tracePt t="26055" x="4940300" y="2146300"/>
          <p14:tracePt t="26072" x="4940300" y="2222500"/>
          <p14:tracePt t="26088" x="4940300" y="2292350"/>
          <p14:tracePt t="26105" x="4940300" y="2330450"/>
          <p14:tracePt t="26122" x="4972050" y="2349500"/>
          <p14:tracePt t="26138" x="5029200" y="2355850"/>
          <p14:tracePt t="26155" x="5130800" y="2362200"/>
          <p14:tracePt t="26172" x="5257800" y="2362200"/>
          <p14:tracePt t="26188" x="5340350" y="2343150"/>
          <p14:tracePt t="26205" x="5410200" y="2292350"/>
          <p14:tracePt t="26222" x="5467350" y="2216150"/>
          <p14:tracePt t="26238" x="5486400" y="2127250"/>
          <p14:tracePt t="26255" x="5486400" y="2063750"/>
          <p14:tracePt t="26272" x="5473700" y="1981200"/>
          <p14:tracePt t="26288" x="5429250" y="1905000"/>
          <p14:tracePt t="26305" x="5391150" y="1873250"/>
          <p14:tracePt t="26322" x="5359400" y="1854200"/>
          <p14:tracePt t="26324" x="5334000" y="1847850"/>
          <p14:tracePt t="26338" x="5308600" y="1847850"/>
          <p14:tracePt t="26355" x="5156200" y="1847850"/>
          <p14:tracePt t="26372" x="5054600" y="1847850"/>
          <p14:tracePt t="26388" x="4972050" y="1879600"/>
          <p14:tracePt t="26405" x="4921250" y="1917700"/>
          <p14:tracePt t="26422" x="4902200" y="1968500"/>
          <p14:tracePt t="26439" x="4895850" y="2032000"/>
          <p14:tracePt t="26455" x="4883150" y="2101850"/>
          <p14:tracePt t="26472" x="4883150" y="2190750"/>
          <p14:tracePt t="26488" x="4883150" y="2260600"/>
          <p14:tracePt t="26505" x="4902200" y="2311400"/>
          <p14:tracePt t="26522" x="4940300" y="2330450"/>
          <p14:tracePt t="26538" x="4997450" y="2349500"/>
          <p14:tracePt t="26556" x="5041900" y="2355850"/>
          <p14:tracePt t="26572" x="5080000" y="2355850"/>
          <p14:tracePt t="26589" x="5130800" y="2343150"/>
          <p14:tracePt t="26605" x="5168900" y="2324100"/>
          <p14:tracePt t="26622" x="5238750" y="2292350"/>
          <p14:tracePt t="26638" x="5283200" y="2254250"/>
          <p14:tracePt t="26655" x="5302250" y="2222500"/>
          <p14:tracePt t="26672" x="5314950" y="2159000"/>
          <p14:tracePt t="26689" x="5334000" y="2063750"/>
          <p14:tracePt t="26705" x="5340350" y="2000250"/>
          <p14:tracePt t="26722" x="5340350" y="1943100"/>
          <p14:tracePt t="26723" x="5340350" y="1930400"/>
          <p14:tracePt t="26739" x="5340350" y="1924050"/>
          <p14:tracePt t="26756" x="5334000" y="1898650"/>
          <p14:tracePt t="26772" x="5302250" y="1885950"/>
          <p14:tracePt t="26789" x="5245100" y="1879600"/>
          <p14:tracePt t="26805" x="5194300" y="1879600"/>
          <p14:tracePt t="26822" x="5137150" y="1879600"/>
          <p14:tracePt t="26839" x="5067300" y="1898650"/>
          <p14:tracePt t="26855" x="5029200" y="1917700"/>
          <p14:tracePt t="26872" x="4991100" y="1949450"/>
          <p14:tracePt t="26889" x="4984750" y="1962150"/>
          <p14:tracePt t="26905" x="4972050" y="2012950"/>
          <p14:tracePt t="26922" x="4972050" y="2038350"/>
          <p14:tracePt t="26939" x="4972050" y="2063750"/>
          <p14:tracePt t="26956" x="4972050" y="2082800"/>
          <p14:tracePt t="27019" x="4972050" y="2076450"/>
          <p14:tracePt t="27030" x="4978400" y="2044700"/>
          <p14:tracePt t="27035" x="4978400" y="2019300"/>
          <p14:tracePt t="27047" x="4978400" y="1974850"/>
          <p14:tracePt t="27055" x="4978400" y="1943100"/>
          <p14:tracePt t="27072" x="4965700" y="1892300"/>
          <p14:tracePt t="27089" x="4953000" y="1866900"/>
          <p14:tracePt t="27105" x="4946650" y="1860550"/>
          <p14:tracePt t="27122" x="4933950" y="1847850"/>
          <p14:tracePt t="27139" x="4908550" y="1835150"/>
          <p14:tracePt t="27156" x="4838700" y="1803400"/>
          <p14:tracePt t="27172" x="4800600" y="1790700"/>
          <p14:tracePt t="27189" x="4768850" y="1790700"/>
          <p14:tracePt t="27235" x="4762500" y="1790700"/>
          <p14:tracePt t="27247" x="4756150" y="1790700"/>
          <p14:tracePt t="27255" x="4749800" y="1790700"/>
          <p14:tracePt t="27272" x="4711700" y="1790700"/>
          <p14:tracePt t="27289" x="4660900" y="1816100"/>
          <p14:tracePt t="27306" x="4622800" y="1841500"/>
          <p14:tracePt t="27322" x="4616450" y="1854200"/>
          <p14:tracePt t="27323" x="4616450" y="1860550"/>
          <p14:tracePt t="27339" x="4616450" y="1879600"/>
          <p14:tracePt t="27356" x="4616450" y="1905000"/>
          <p14:tracePt t="27372" x="4616450" y="1955800"/>
          <p14:tracePt t="27389" x="4616450" y="1981200"/>
          <p14:tracePt t="27405" x="4641850" y="2032000"/>
          <p14:tracePt t="27422" x="4705350" y="2076450"/>
          <p14:tracePt t="27439" x="4787900" y="2095500"/>
          <p14:tracePt t="27456" x="4870450" y="2108200"/>
          <p14:tracePt t="27472" x="4927600" y="2108200"/>
          <p14:tracePt t="27489" x="4978400" y="2108200"/>
          <p14:tracePt t="27506" x="5035550" y="2101850"/>
          <p14:tracePt t="27522" x="5092700" y="2063750"/>
          <p14:tracePt t="27539" x="5137150" y="2019300"/>
          <p14:tracePt t="27555" x="5137150" y="1955800"/>
          <p14:tracePt t="27572" x="5137150" y="1911350"/>
          <p14:tracePt t="27589" x="5124450" y="1860550"/>
          <p14:tracePt t="27605" x="5118100" y="1847850"/>
          <p14:tracePt t="27622" x="5105400" y="1828800"/>
          <p14:tracePt t="27639" x="5073650" y="1816100"/>
          <p14:tracePt t="27656" x="4991100" y="1784350"/>
          <p14:tracePt t="27672" x="4883150" y="1752600"/>
          <p14:tracePt t="27689" x="4806950" y="1739900"/>
          <p14:tracePt t="27706" x="4762500" y="1739900"/>
          <p14:tracePt t="27707" x="4743450" y="1727200"/>
          <p14:tracePt t="27722" x="4737100" y="1727200"/>
          <p14:tracePt t="27739" x="4724400" y="1727200"/>
          <p14:tracePt t="27756" x="4660900" y="1727200"/>
          <p14:tracePt t="27772" x="4489450" y="1752600"/>
          <p14:tracePt t="27789" x="4394200" y="1784350"/>
          <p14:tracePt t="27806" x="4368800" y="1803400"/>
          <p14:tracePt t="27822" x="4356100" y="1816100"/>
          <p14:tracePt t="27839" x="4356100" y="1841500"/>
          <p14:tracePt t="27856" x="4356100" y="1860550"/>
          <p14:tracePt t="27872" x="4330700" y="1898650"/>
          <p14:tracePt t="27889" x="4311650" y="1930400"/>
          <p14:tracePt t="27906" x="4305300" y="1962150"/>
          <p14:tracePt t="27922" x="4305300" y="1981200"/>
          <p14:tracePt t="27924" x="4305300" y="1993900"/>
          <p14:tracePt t="27939" x="4311650" y="2006600"/>
          <p14:tracePt t="27956" x="4400550" y="2057400"/>
          <p14:tracePt t="27972" x="4451350" y="2070100"/>
          <p14:tracePt t="27989" x="4464050" y="2076450"/>
          <p14:tracePt t="28006" x="4489450" y="2082800"/>
          <p14:tracePt t="28022" x="4552950" y="2082800"/>
          <p14:tracePt t="28039" x="4616450" y="2082800"/>
          <p14:tracePt t="28056" x="4718050" y="2070100"/>
          <p14:tracePt t="28072" x="4775200" y="2025650"/>
          <p14:tracePt t="28089" x="4800600" y="1987550"/>
          <p14:tracePt t="28106" x="4826000" y="1936750"/>
          <p14:tracePt t="28123" x="4832350" y="1905000"/>
          <p14:tracePt t="28124" x="4832350" y="1885950"/>
          <p14:tracePt t="28139" x="4832350" y="1866900"/>
          <p14:tracePt t="28156" x="4832350" y="1841500"/>
          <p14:tracePt t="28172" x="4794250" y="1797050"/>
          <p14:tracePt t="28189" x="4749800" y="1778000"/>
          <p14:tracePt t="28206" x="4724400" y="1752600"/>
          <p14:tracePt t="28223" x="4692650" y="1739900"/>
          <p14:tracePt t="28239" x="4648200" y="1727200"/>
          <p14:tracePt t="28256" x="4559300" y="1714500"/>
          <p14:tracePt t="28272" x="4464050" y="1714500"/>
          <p14:tracePt t="28289" x="4368800" y="1714500"/>
          <p14:tracePt t="28306" x="4324350" y="1714500"/>
          <p14:tracePt t="28323" x="4318000" y="1714500"/>
          <p14:tracePt t="28339" x="4311650" y="1727200"/>
          <p14:tracePt t="28356" x="4298950" y="1765300"/>
          <p14:tracePt t="28373" x="4286250" y="1790700"/>
          <p14:tracePt t="28389" x="4286250" y="1803400"/>
          <p14:tracePt t="28499" x="4286250" y="1797050"/>
          <p14:tracePt t="28509" x="4286250" y="1790700"/>
          <p14:tracePt t="28516" x="4286250" y="1778000"/>
          <p14:tracePt t="28525" x="4286250" y="1765300"/>
          <p14:tracePt t="28539" x="4286250" y="1758950"/>
          <p14:tracePt t="28556" x="4279900" y="1733550"/>
          <p14:tracePt t="28572" x="4248150" y="1714500"/>
          <p14:tracePt t="28589" x="4216400" y="1695450"/>
          <p14:tracePt t="28606" x="4197350" y="1689100"/>
          <p14:tracePt t="28623" x="4197350" y="1682750"/>
          <p14:tracePt t="28639" x="4197350" y="1657350"/>
          <p14:tracePt t="28656" x="4197350" y="1606550"/>
          <p14:tracePt t="28672" x="4159250" y="1485900"/>
          <p14:tracePt t="28689" x="4102100" y="1409700"/>
          <p14:tracePt t="28706" x="4095750" y="1403350"/>
          <p14:tracePt t="28739" x="4095750" y="1397000"/>
          <p14:tracePt t="28844" x="4095750" y="1422400"/>
          <p14:tracePt t="28852" x="4095750" y="1454150"/>
          <p14:tracePt t="28862" x="4102100" y="1473200"/>
          <p14:tracePt t="28873" x="4108450" y="1498600"/>
          <p14:tracePt t="28889" x="4121150" y="1568450"/>
          <p14:tracePt t="28906" x="4127500" y="1600200"/>
          <p14:tracePt t="28923" x="4140200" y="1625600"/>
          <p14:tracePt t="28939" x="4152900" y="1644650"/>
          <p14:tracePt t="28957" x="4159250" y="1663700"/>
          <p14:tracePt t="28973" x="4184650" y="1695450"/>
          <p14:tracePt t="28989" x="4241800" y="1784350"/>
          <p14:tracePt t="29006" x="4337050" y="1898650"/>
          <p14:tracePt t="29023" x="4406900" y="1981200"/>
          <p14:tracePt t="29039" x="4470400" y="2019300"/>
          <p14:tracePt t="29056" x="4514850" y="2038350"/>
          <p14:tracePt t="29073" x="4552950" y="2044700"/>
          <p14:tracePt t="29090" x="4629150" y="2063750"/>
          <p14:tracePt t="29106" x="4724400" y="2076450"/>
          <p14:tracePt t="29123" x="4864100" y="2101850"/>
          <p14:tracePt t="29140" x="4972050" y="2101850"/>
          <p14:tracePt t="29156" x="4997450" y="2101850"/>
          <p14:tracePt t="29173" x="5003800" y="2101850"/>
          <p14:tracePt t="29206" x="5016500" y="2101850"/>
          <p14:tracePt t="29223" x="5035550" y="2101850"/>
          <p14:tracePt t="29240" x="5054600" y="2101850"/>
          <p14:tracePt t="29300" x="5073650" y="2101850"/>
          <p14:tracePt t="29308" x="5086350" y="2101850"/>
          <p14:tracePt t="29316" x="5105400" y="2101850"/>
          <p14:tracePt t="29326" x="5130800" y="2101850"/>
          <p14:tracePt t="29340" x="5181600" y="2108200"/>
          <p14:tracePt t="29358" x="5200650" y="2108200"/>
          <p14:tracePt t="29373" x="5207000" y="2108200"/>
          <p14:tracePt t="29390" x="5213350" y="2108200"/>
          <p14:tracePt t="29406" x="5226050" y="2120900"/>
          <p14:tracePt t="29423" x="5238750" y="2127250"/>
          <p14:tracePt t="29439" x="5245100" y="2127250"/>
          <p14:tracePt t="29456" x="5264150" y="2139950"/>
          <p14:tracePt t="29473" x="5276850" y="2146300"/>
          <p14:tracePt t="29541" x="5283200" y="2146300"/>
          <p14:tracePt t="29695" x="5289550" y="2152650"/>
          <p14:tracePt t="29732" x="5289550" y="2159000"/>
          <p14:tracePt t="29821" x="5289550" y="2171700"/>
          <p14:tracePt t="29828" x="5289550" y="2178050"/>
          <p14:tracePt t="29915" x="5289550" y="2184400"/>
          <p14:tracePt t="29925" x="5289550" y="2190750"/>
          <p14:tracePt t="29932" x="5289550" y="2197100"/>
          <p14:tracePt t="29940" x="5289550" y="2203450"/>
          <p14:tracePt t="29956" x="5289550" y="2216150"/>
          <p14:tracePt t="29973" x="5289550" y="2222500"/>
          <p14:tracePt t="30020" x="5283200" y="2235200"/>
          <p14:tracePt t="30031" x="5270500" y="2241550"/>
          <p14:tracePt t="30040" x="5264150" y="2247900"/>
          <p14:tracePt t="30056" x="5251450" y="2260600"/>
          <p14:tracePt t="30073" x="5238750" y="2273300"/>
          <p14:tracePt t="30090" x="5238750" y="2286000"/>
          <p14:tracePt t="30106" x="5238750" y="2305050"/>
          <p14:tracePt t="30123" x="5238750" y="2317750"/>
          <p14:tracePt t="30140" x="5257800" y="2343150"/>
          <p14:tracePt t="30267" x="5257800" y="2355850"/>
          <p14:tracePt t="30276" x="5257800" y="2368550"/>
          <p14:tracePt t="30284" x="5264150" y="2400300"/>
          <p14:tracePt t="30292" x="5270500" y="2457450"/>
          <p14:tracePt t="30306" x="5302250" y="2546350"/>
          <p14:tracePt t="30323" x="5448300" y="2927350"/>
          <p14:tracePt t="30340" x="5562600" y="3168650"/>
          <p14:tracePt t="30356" x="5600700" y="3276600"/>
          <p14:tracePt t="30373" x="5607050" y="3308350"/>
          <p14:tracePt t="30390" x="5607050" y="3327400"/>
          <p14:tracePt t="30406" x="5607050" y="3365500"/>
          <p14:tracePt t="30423" x="5607050" y="3409950"/>
          <p14:tracePt t="30440" x="5588000" y="3467100"/>
          <p14:tracePt t="30456" x="5556250" y="3530600"/>
          <p14:tracePt t="30473" x="5543550" y="3568700"/>
          <p14:tracePt t="30475" x="5537200" y="3575050"/>
          <p14:tracePt t="30516" x="5530850" y="3581400"/>
          <p14:tracePt t="30524" x="5511800" y="3587750"/>
          <p14:tracePt t="30540" x="5492750" y="3600450"/>
          <p14:tracePt t="30558" x="5441950" y="3644900"/>
          <p14:tracePt t="30573" x="5410200" y="3708400"/>
          <p14:tracePt t="30590" x="5410200" y="3733800"/>
          <p14:tracePt t="30607" x="5403850" y="3752850"/>
          <p14:tracePt t="30662" x="5397500" y="3752850"/>
          <p14:tracePt t="30667" x="5391150" y="3752850"/>
          <p14:tracePt t="30677" x="5372100" y="3752850"/>
          <p14:tracePt t="30690" x="5334000" y="3721100"/>
          <p14:tracePt t="30706" x="5264150" y="3689350"/>
          <p14:tracePt t="30723" x="5156200" y="3644900"/>
          <p14:tracePt t="30740" x="5118100" y="3625850"/>
          <p14:tracePt t="30860" x="5130800" y="3625850"/>
          <p14:tracePt t="30868" x="5149850" y="3638550"/>
          <p14:tracePt t="30875" x="5187950" y="3663950"/>
          <p14:tracePt t="30892" x="5213350" y="3670300"/>
          <p14:tracePt t="30907" x="5270500" y="3695700"/>
          <p14:tracePt t="30923" x="5340350" y="3721100"/>
          <p14:tracePt t="30940" x="5454650" y="3765550"/>
          <p14:tracePt t="30957" x="5632450" y="3829050"/>
          <p14:tracePt t="30973" x="5835650" y="3898900"/>
          <p14:tracePt t="30990" x="6007100" y="3930650"/>
          <p14:tracePt t="31007" x="6146800" y="3930650"/>
          <p14:tracePt t="31023" x="6248400" y="3924300"/>
          <p14:tracePt t="31040" x="6381750" y="3905250"/>
          <p14:tracePt t="31057" x="6591300" y="3905250"/>
          <p14:tracePt t="31059" x="6686550" y="3905250"/>
          <p14:tracePt t="31073" x="6756400" y="3905250"/>
          <p14:tracePt t="31090" x="6877050" y="3905250"/>
          <p14:tracePt t="31091" x="6921500" y="3905250"/>
          <p14:tracePt t="31107" x="6940550" y="3905250"/>
          <p14:tracePt t="31151" x="6940550" y="3898900"/>
          <p14:tracePt t="31157" x="6940550" y="3892550"/>
          <p14:tracePt t="31173" x="6940550" y="3886200"/>
          <p14:tracePt t="31190" x="6940550" y="3879850"/>
          <p14:tracePt t="31207" x="6940550" y="3867150"/>
          <p14:tracePt t="31240" x="6953250" y="3854450"/>
          <p14:tracePt t="31257" x="6985000" y="3854450"/>
          <p14:tracePt t="31273" x="7004050" y="3854450"/>
          <p14:tracePt t="31290" x="7004050" y="3848100"/>
          <p14:tracePt t="31307" x="7010400" y="3822700"/>
          <p14:tracePt t="31308" x="7035800" y="3797300"/>
          <p14:tracePt t="31323" x="7105650" y="3714750"/>
          <p14:tracePt t="31340" x="7169150" y="3638550"/>
          <p14:tracePt t="31358" x="7188200" y="3575050"/>
          <p14:tracePt t="31373" x="7188200" y="3486150"/>
          <p14:tracePt t="31390" x="7175500" y="3359150"/>
          <p14:tracePt t="31407" x="7118350" y="3251200"/>
          <p14:tracePt t="31424" x="7061200" y="3175000"/>
          <p14:tracePt t="31440" x="7042150" y="3136900"/>
          <p14:tracePt t="31457" x="7035800" y="3124200"/>
          <p14:tracePt t="31474" x="7035800" y="3117850"/>
          <p14:tracePt t="31490" x="7023100" y="3117850"/>
          <p14:tracePt t="31507" x="6991350" y="3117850"/>
          <p14:tracePt t="31523" x="6953250" y="3130550"/>
          <p14:tracePt t="31595" x="6953250" y="3136900"/>
          <p14:tracePt t="31603" x="6946900" y="3136900"/>
          <p14:tracePt t="31614" x="6927850" y="3130550"/>
          <p14:tracePt t="31624" x="6921500" y="3124200"/>
          <p14:tracePt t="31640" x="6889750" y="3111500"/>
          <p14:tracePt t="31657" x="6851650" y="3111500"/>
          <p14:tracePt t="31673" x="6826250" y="3111500"/>
          <p14:tracePt t="31691" x="6781800" y="3187700"/>
          <p14:tracePt t="31707" x="6756400" y="3295650"/>
          <p14:tracePt t="31708" x="6743700" y="3403600"/>
          <p14:tracePt t="31724" x="6711950" y="3594100"/>
          <p14:tracePt t="31740" x="6711950" y="3721100"/>
          <p14:tracePt t="31757" x="6711950" y="3759200"/>
          <p14:tracePt t="31758" x="6711950" y="3778250"/>
          <p14:tracePt t="31773" x="6743700" y="3778250"/>
          <p14:tracePt t="31790" x="6851650" y="3778250"/>
          <p14:tracePt t="31807" x="7023100" y="3733800"/>
          <p14:tracePt t="31824" x="7162800" y="3651250"/>
          <p14:tracePt t="31840" x="7226300" y="3543300"/>
          <p14:tracePt t="31857" x="7232650" y="3403600"/>
          <p14:tracePt t="31873" x="7226300" y="3289300"/>
          <p14:tracePt t="31890" x="7156450" y="3200400"/>
          <p14:tracePt t="31907" x="7124700" y="3175000"/>
          <p14:tracePt t="31924" x="7086600" y="3168650"/>
          <p14:tracePt t="31940" x="7061200" y="3168650"/>
          <p14:tracePt t="31957" x="7054850" y="3175000"/>
          <p14:tracePt t="31974" x="7042150" y="3181350"/>
          <p14:tracePt t="31990" x="7035800" y="3194050"/>
          <p14:tracePt t="32007" x="7023100" y="3200400"/>
          <p14:tracePt t="32083" x="7023100" y="3206750"/>
          <p14:tracePt t="32092" x="7023100" y="3219450"/>
          <p14:tracePt t="32099" x="7042150" y="3232150"/>
          <p14:tracePt t="32109" x="7086600" y="3244850"/>
          <p14:tracePt t="32124" x="7143750" y="3270250"/>
          <p14:tracePt t="32140" x="7207250" y="3295650"/>
          <p14:tracePt t="32158" x="7283450" y="3308350"/>
          <p14:tracePt t="32174" x="7308850" y="3308350"/>
          <p14:tracePt t="32191" x="7327900" y="3321050"/>
          <p14:tracePt t="32207" x="7334250" y="3321050"/>
          <p14:tracePt t="32224" x="7359650" y="3321050"/>
          <p14:tracePt t="32240" x="7372350" y="3321050"/>
          <p14:tracePt t="32257" x="7391400" y="3321050"/>
          <p14:tracePt t="32274" x="7397750" y="3321050"/>
          <p14:tracePt t="32699" x="7410450" y="3321050"/>
          <p14:tracePt t="32708" x="7442200" y="3321050"/>
          <p14:tracePt t="32724" x="7531100" y="3321050"/>
          <p14:tracePt t="32741" x="7632700" y="3321050"/>
          <p14:tracePt t="32757" x="7689850" y="3321050"/>
          <p14:tracePt t="32774" x="7740650" y="3321050"/>
          <p14:tracePt t="32791" x="7759700" y="3308350"/>
          <p14:tracePt t="32807" x="7778750" y="3295650"/>
          <p14:tracePt t="32878" x="7753350" y="3295650"/>
          <p14:tracePt t="32884" x="7677150" y="3295650"/>
          <p14:tracePt t="32893" x="7600950" y="3295650"/>
          <p14:tracePt t="32907" x="7467600" y="3295650"/>
          <p14:tracePt t="32924" x="7416800" y="3295650"/>
          <p14:tracePt t="32960" x="7423150" y="3295650"/>
          <p14:tracePt t="32974" x="7473950" y="3302000"/>
          <p14:tracePt t="32991" x="7505700" y="3302000"/>
          <p14:tracePt t="33007" x="7518400" y="3302000"/>
          <p14:tracePt t="33132" x="7518400" y="3282950"/>
          <p14:tracePt t="33140" x="7518400" y="3219450"/>
          <p14:tracePt t="33151" x="7518400" y="3136900"/>
          <p14:tracePt t="33157" x="7518400" y="3035300"/>
          <p14:tracePt t="33174" x="7518400" y="2774950"/>
          <p14:tracePt t="33192" x="7518400" y="2590800"/>
          <p14:tracePt t="33207" x="7524750" y="2489200"/>
          <p14:tracePt t="33224" x="7556500" y="2400300"/>
          <p14:tracePt t="33241" x="7613650" y="2286000"/>
          <p14:tracePt t="33257" x="7664450" y="2120900"/>
          <p14:tracePt t="33259" x="7677150" y="2044700"/>
          <p14:tracePt t="33275" x="7689850" y="1962150"/>
          <p14:tracePt t="33291" x="7696200" y="1860550"/>
          <p14:tracePt t="33307" x="7708900" y="1841500"/>
          <p14:tracePt t="33349" x="7708900" y="1835150"/>
          <p14:tracePt t="33359" x="7708900" y="1828800"/>
          <p14:tracePt t="33374" x="7715250" y="1809750"/>
          <p14:tracePt t="33391" x="7715250" y="1784350"/>
          <p14:tracePt t="33407" x="7715250" y="1771650"/>
          <p14:tracePt t="33448" x="7715250" y="1752600"/>
          <p14:tracePt t="33457" x="7721600" y="1727200"/>
          <p14:tracePt t="33474" x="7727950" y="1663700"/>
          <p14:tracePt t="33475" x="7734300" y="1625600"/>
          <p14:tracePt t="33491" x="7747000" y="1581150"/>
          <p14:tracePt t="33508" x="7747000" y="1530350"/>
          <p14:tracePt t="33524" x="7747000" y="1517650"/>
          <p14:tracePt t="33557" x="7747000" y="1524000"/>
          <p14:tracePt t="33574" x="7753350" y="1549400"/>
          <p14:tracePt t="33591" x="7753350" y="1568450"/>
          <p14:tracePt t="33608" x="7753350" y="1593850"/>
          <p14:tracePt t="33624" x="7753350" y="1631950"/>
          <p14:tracePt t="33641" x="7753350" y="1663700"/>
          <p14:tracePt t="33658" x="7772400" y="1714500"/>
          <p14:tracePt t="33659" x="7778750" y="1733550"/>
          <p14:tracePt t="33675" x="7797800" y="1752600"/>
          <p14:tracePt t="33691" x="7804150" y="1771650"/>
          <p14:tracePt t="33749" x="7810500" y="1771650"/>
          <p14:tracePt t="50027" x="7810500" y="1778000"/>
          <p14:tracePt t="50037" x="7810500" y="1746250"/>
          <p14:tracePt t="50044" x="7823200" y="1676400"/>
          <p14:tracePt t="50054" x="7823200" y="1670050"/>
          <p14:tracePt t="50101" x="7823200" y="1676400"/>
          <p14:tracePt t="50107" x="7804150" y="1720850"/>
          <p14:tracePt t="50115" x="7753350" y="1790700"/>
          <p14:tracePt t="50130" x="7696200" y="1898650"/>
          <p14:tracePt t="50147" x="7505700" y="2190750"/>
          <p14:tracePt t="50163" x="7245350" y="2781300"/>
          <p14:tracePt t="50180" x="7137400" y="3067050"/>
          <p14:tracePt t="50196" x="7099300" y="3181350"/>
          <p14:tracePt t="50213" x="7048500" y="3257550"/>
          <p14:tracePt t="50230" x="6978650" y="3327400"/>
          <p14:tracePt t="50246" x="6896100" y="3429000"/>
          <p14:tracePt t="50263" x="6832600" y="3536950"/>
          <p14:tracePt t="50280" x="6794500" y="3613150"/>
          <p14:tracePt t="50297" x="6781800" y="3619500"/>
          <p14:tracePt t="50332" x="6781800" y="3625850"/>
          <p14:tracePt t="50347" x="6711950" y="3644900"/>
          <p14:tracePt t="50363" x="6623050" y="3676650"/>
          <p14:tracePt t="50380" x="6546850" y="3695700"/>
          <p14:tracePt t="50397" x="6445250" y="3702050"/>
          <p14:tracePt t="50414" x="6311900" y="3708400"/>
          <p14:tracePt t="50430" x="6146800" y="3727450"/>
          <p14:tracePt t="50447" x="5943600" y="3771900"/>
          <p14:tracePt t="50463" x="5816600" y="3816350"/>
          <p14:tracePt t="50480" x="5721350" y="3867150"/>
          <p14:tracePt t="50496" x="5664200" y="3905250"/>
          <p14:tracePt t="50513" x="5645150" y="3930650"/>
          <p14:tracePt t="50530" x="5607050" y="3962400"/>
          <p14:tracePt t="50547" x="5505450" y="4044950"/>
          <p14:tracePt t="50563" x="5359400" y="4203700"/>
          <p14:tracePt t="50580" x="5295900" y="4324350"/>
          <p14:tracePt t="50597" x="5264150" y="4381500"/>
          <p14:tracePt t="50613" x="5238750" y="4406900"/>
          <p14:tracePt t="50630" x="5194300" y="4445000"/>
          <p14:tracePt t="50647" x="5124450" y="4502150"/>
          <p14:tracePt t="50663" x="5067300" y="4565650"/>
          <p14:tracePt t="50680" x="5022850" y="4622800"/>
          <p14:tracePt t="50697" x="5003800" y="4667250"/>
          <p14:tracePt t="50713" x="4978400" y="4705350"/>
          <p14:tracePt t="50731" x="4921250" y="4781550"/>
          <p14:tracePt t="50747" x="4851400" y="4864100"/>
          <p14:tracePt t="50763" x="4711700" y="5029200"/>
          <p14:tracePt t="50780" x="4635500" y="5143500"/>
          <p14:tracePt t="50797" x="4546600" y="5257800"/>
          <p14:tracePt t="50813" x="4438650" y="5378450"/>
          <p14:tracePt t="50830" x="4305300" y="5486400"/>
          <p14:tracePt t="50847" x="4133850" y="5613400"/>
          <p14:tracePt t="50863" x="3873500" y="5740400"/>
          <p14:tracePt t="50880" x="3619500" y="5829300"/>
          <p14:tracePt t="50897" x="3448050" y="5873750"/>
          <p14:tracePt t="50913" x="3308350" y="5905500"/>
          <p14:tracePt t="50915" x="3244850" y="5911850"/>
          <p14:tracePt t="50930" x="3175000" y="5918200"/>
          <p14:tracePt t="50947" x="3028950" y="5943600"/>
          <p14:tracePt t="50963" x="2781300" y="5956300"/>
          <p14:tracePt t="50980" x="2647950" y="5956300"/>
          <p14:tracePt t="50997" x="2565400" y="5956300"/>
          <p14:tracePt t="51013" x="2501900" y="5956300"/>
          <p14:tracePt t="51030" x="2438400" y="5956300"/>
          <p14:tracePt t="51047" x="2324100" y="5956300"/>
          <p14:tracePt t="51063" x="2152650" y="5956300"/>
          <p14:tracePt t="51080" x="1949450" y="5956300"/>
          <p14:tracePt t="51097" x="1752600" y="5956300"/>
          <p14:tracePt t="51113" x="1612900" y="5956300"/>
          <p14:tracePt t="51115" x="1574800" y="5956300"/>
          <p14:tracePt t="51130" x="1517650" y="5943600"/>
          <p14:tracePt t="51147" x="1422400" y="5937250"/>
          <p14:tracePt t="51148" x="1346200" y="5937250"/>
          <p14:tracePt t="51163" x="1181100" y="5937250"/>
          <p14:tracePt t="51180" x="1016000" y="5937250"/>
          <p14:tracePt t="51197" x="850900" y="5937250"/>
          <p14:tracePt t="51214" x="736600" y="5937250"/>
          <p14:tracePt t="51230" x="685800" y="5930900"/>
          <p14:tracePt t="51247" x="673100" y="5924550"/>
          <p14:tracePt t="51263" x="628650" y="5905500"/>
          <p14:tracePt t="51280" x="533400" y="5880100"/>
          <p14:tracePt t="51297" x="425450" y="5873750"/>
          <p14:tracePt t="51314" x="368300" y="5854700"/>
          <p14:tracePt t="51508" x="387350" y="5854700"/>
          <p14:tracePt t="51515" x="488950" y="5854700"/>
          <p14:tracePt t="51524" x="628650" y="5854700"/>
          <p14:tracePt t="51536" x="768350" y="5854700"/>
          <p14:tracePt t="51547" x="876300" y="5854700"/>
          <p14:tracePt t="51564" x="1066800" y="5848350"/>
          <p14:tracePt t="51580" x="1104900" y="5848350"/>
          <p14:tracePt t="51597" x="1123950" y="5848350"/>
          <p14:tracePt t="51614" x="1149350" y="5835650"/>
          <p14:tracePt t="51630" x="1181100" y="5835650"/>
          <p14:tracePt t="51647" x="1219200" y="5835650"/>
          <p14:tracePt t="51664" x="1231900" y="5835650"/>
          <p14:tracePt t="51723" x="1238250" y="5835650"/>
          <p14:tracePt t="51741" x="1244600" y="5835650"/>
          <p14:tracePt t="60380" x="1276350" y="5822950"/>
          <p14:tracePt t="60391" x="1352550" y="5746750"/>
          <p14:tracePt t="60395" x="1466850" y="5670550"/>
          <p14:tracePt t="60408" x="1574800" y="5588000"/>
          <p14:tracePt t="60417" x="1695450" y="5518150"/>
          <p14:tracePt t="60433" x="1854200" y="5365750"/>
          <p14:tracePt t="60450" x="1968500" y="5264150"/>
          <p14:tracePt t="60467" x="2108200" y="5226050"/>
          <p14:tracePt t="60468" x="2165350" y="5226050"/>
          <p14:tracePt t="60483" x="2311400" y="5232400"/>
          <p14:tracePt t="60500" x="2470150" y="5276850"/>
          <p14:tracePt t="60517" x="2628900" y="5327650"/>
          <p14:tracePt t="60533" x="2832100" y="5391150"/>
          <p14:tracePt t="60550" x="3194050" y="5549900"/>
          <p14:tracePt t="60567" x="3530600" y="5740400"/>
          <p14:tracePt t="60583" x="3803650" y="5969000"/>
          <p14:tracePt t="60600" x="3943350" y="6134100"/>
          <p14:tracePt t="60617" x="3987800" y="6197600"/>
          <p14:tracePt t="60633" x="3994150" y="6216650"/>
          <p14:tracePt t="60650" x="4006850" y="6229350"/>
          <p14:tracePt t="60667" x="4013200" y="6248400"/>
          <p14:tracePt t="60683" x="4025900" y="6375400"/>
          <p14:tracePt t="60700" x="4108450" y="6578600"/>
          <p14:tracePt t="60717" x="4254500" y="6813550"/>
          <p14:tracePt t="60733" x="4419600" y="6851650"/>
          <p14:tracePt t="60750" x="4629150" y="6851650"/>
          <p14:tracePt t="60767" x="4851400" y="6851650"/>
          <p14:tracePt t="60783" x="5016500" y="6851650"/>
          <p14:tracePt t="60800" x="5149850" y="6851650"/>
          <p14:tracePt t="60817" x="5257800" y="6851650"/>
          <p14:tracePt t="60833" x="5321300" y="6832600"/>
          <p14:tracePt t="60850" x="5372100" y="6775450"/>
          <p14:tracePt t="60867" x="5422900" y="6667500"/>
          <p14:tracePt t="60883" x="5435600" y="6445250"/>
          <p14:tracePt t="60900" x="5435600" y="6242050"/>
          <p14:tracePt t="60917" x="5353050" y="5975350"/>
          <p14:tracePt t="60933" x="5226050" y="5753100"/>
          <p14:tracePt t="60950" x="5162550" y="5670550"/>
          <p14:tracePt t="60967" x="5149850" y="5664200"/>
          <p14:tracePt t="60983" x="5143500" y="5664200"/>
          <p14:tracePt t="61000" x="5137150" y="5664200"/>
          <p14:tracePt t="61017" x="5124450" y="5664200"/>
          <p14:tracePt t="61033" x="5080000" y="5689600"/>
          <p14:tracePt t="61050" x="4978400" y="5708650"/>
          <p14:tracePt t="61067" x="4870450" y="5727700"/>
          <p14:tracePt t="61083" x="4768850" y="5727700"/>
          <p14:tracePt t="61100" x="4762500" y="5727700"/>
          <p14:tracePt t="61117" x="4749800" y="5727700"/>
          <p14:tracePt t="61133" x="4743450" y="5727700"/>
          <p14:tracePt t="61150" x="4718050" y="5715000"/>
          <p14:tracePt t="61167" x="4686300" y="5695950"/>
          <p14:tracePt t="61183" x="4654550" y="5676900"/>
          <p14:tracePt t="61200" x="4641850" y="5670550"/>
          <p14:tracePt t="61237" x="4629150" y="5670550"/>
          <p14:tracePt t="61250" x="4622800" y="5670550"/>
          <p14:tracePt t="61267" x="4597400" y="5670550"/>
          <p14:tracePt t="61283" x="4514850" y="5734050"/>
          <p14:tracePt t="61300" x="4495800" y="5765800"/>
          <p14:tracePt t="61317" x="4495800" y="5778500"/>
          <p14:tracePt t="61333" x="4495800" y="5784850"/>
          <p14:tracePt t="61367" x="4495800" y="5803900"/>
          <p14:tracePt t="61384" x="4495800" y="5822950"/>
          <p14:tracePt t="61400" x="4495800" y="5829300"/>
          <p14:tracePt t="61433" x="4495800" y="5835650"/>
          <p14:tracePt t="61450" x="4495800" y="5842000"/>
          <p14:tracePt t="61483" x="4495800" y="5848350"/>
          <p14:tracePt t="66836" x="4489450" y="5854700"/>
          <p14:tracePt t="66844" x="4476750" y="5854700"/>
          <p14:tracePt t="66940" x="4470400" y="5854700"/>
          <p14:tracePt t="67011" x="4457700" y="5861050"/>
          <p14:tracePt t="67021" x="4451350" y="5867400"/>
          <p14:tracePt t="67036" x="4445000" y="5873750"/>
          <p14:tracePt t="67061" x="4438650" y="5886450"/>
          <p14:tracePt t="67147" x="4432300" y="5886450"/>
          <p14:tracePt t="67163" x="4425950" y="5886450"/>
          <p14:tracePt t="67176" x="4419600" y="5886450"/>
          <p14:tracePt t="67196" x="4413250" y="5892800"/>
          <p14:tracePt t="95355" x="4413250" y="5873750"/>
          <p14:tracePt t="95363" x="4400550" y="5746750"/>
          <p14:tracePt t="95379" x="4375150" y="5626100"/>
          <p14:tracePt t="95395" x="4298950" y="5480050"/>
          <p14:tracePt t="95412" x="4057650" y="5435600"/>
          <p14:tracePt t="95428" x="3886200" y="5435600"/>
          <p14:tracePt t="95445" x="3790950" y="5461000"/>
          <p14:tracePt t="95462" x="3733800" y="5480050"/>
          <p14:tracePt t="95478" x="3676650" y="5492750"/>
          <p14:tracePt t="95495" x="3562350" y="5524500"/>
          <p14:tracePt t="95512" x="3403600" y="5594350"/>
          <p14:tracePt t="95528" x="3244850" y="5645150"/>
          <p14:tracePt t="95545" x="3117850" y="5645150"/>
          <p14:tracePt t="95562" x="3016250" y="5632450"/>
          <p14:tracePt t="95583" x="2876550" y="5600700"/>
          <p14:tracePt t="95595" x="2609850" y="5594350"/>
          <p14:tracePt t="95612" x="2362200" y="5594350"/>
          <p14:tracePt t="95628" x="2146300" y="5632450"/>
          <p14:tracePt t="95646" x="2025650" y="5664200"/>
          <p14:tracePt t="95662" x="1765300" y="5721350"/>
          <p14:tracePt t="95678" x="1644650" y="5721350"/>
          <p14:tracePt t="95695" x="1581150" y="5721350"/>
          <p14:tracePt t="95712" x="1555750" y="5721350"/>
          <p14:tracePt t="95728" x="1536700" y="5721350"/>
          <p14:tracePt t="95745" x="1511300" y="5721350"/>
          <p14:tracePt t="95762" x="1466850" y="5721350"/>
          <p14:tracePt t="95763" x="1428750" y="5721350"/>
          <p14:tracePt t="95779" x="1377950" y="5721350"/>
          <p14:tracePt t="95780" x="1333500" y="5721350"/>
          <p14:tracePt t="95795" x="1231900" y="5721350"/>
          <p14:tracePt t="95812" x="1155700" y="5721350"/>
          <p14:tracePt t="95828" x="1073150" y="5721350"/>
          <p14:tracePt t="95846" x="946150" y="5721350"/>
          <p14:tracePt t="95862" x="793750" y="5721350"/>
          <p14:tracePt t="95879" x="673100" y="5721350"/>
          <p14:tracePt t="95895" x="622300" y="5721350"/>
          <p14:tracePt t="95912" x="615950" y="5721350"/>
          <p14:tracePt t="95929" x="615950" y="5727700"/>
          <p14:tracePt t="95962" x="596900" y="5727700"/>
          <p14:tracePt t="95982" x="571500" y="5727700"/>
          <p14:tracePt t="95996" x="552450" y="5727700"/>
          <p14:tracePt t="96012" x="539750" y="5708650"/>
          <p14:tracePt t="96029" x="520700" y="5695950"/>
          <p14:tracePt t="96046" x="482600" y="5676900"/>
          <p14:tracePt t="96062" x="463550" y="5664200"/>
          <p14:tracePt t="96123" x="457200" y="5664200"/>
          <p14:tracePt t="96140" x="444500" y="5664200"/>
          <p14:tracePt t="96147" x="438150" y="5664200"/>
          <p14:tracePt t="96162" x="425450" y="5664200"/>
          <p14:tracePt t="96179" x="419100" y="5664200"/>
          <p14:tracePt t="96196" x="412750" y="5664200"/>
          <p14:tracePt t="96318" x="406400" y="5664200"/>
          <p14:tracePt t="96333" x="393700" y="5664200"/>
          <p14:tracePt t="96340" x="381000" y="5664200"/>
          <p14:tracePt t="96347" x="368300" y="5664200"/>
          <p14:tracePt t="96362" x="349250" y="5657850"/>
          <p14:tracePt t="96381" x="304800" y="5657850"/>
          <p14:tracePt t="96396" x="266700" y="5657850"/>
          <p14:tracePt t="96500" x="273050" y="5657850"/>
          <p14:tracePt t="96510" x="279400" y="5657850"/>
          <p14:tracePt t="96717" x="285750" y="5657850"/>
          <p14:tracePt t="96724" x="285750" y="5689600"/>
          <p14:tracePt t="96733" x="292100" y="5753100"/>
          <p14:tracePt t="96746" x="304800" y="5816600"/>
          <p14:tracePt t="96762" x="317500" y="5930900"/>
          <p14:tracePt t="96780" x="336550" y="6051550"/>
          <p14:tracePt t="96796" x="342900" y="6172200"/>
          <p14:tracePt t="96812" x="342900" y="6223000"/>
          <p14:tracePt t="96829" x="342900" y="6229350"/>
          <p14:tracePt t="96892" x="342900" y="6242050"/>
          <p14:tracePt t="96903" x="336550" y="6248400"/>
          <p14:tracePt t="96908" x="330200" y="6261100"/>
          <p14:tracePt t="96920" x="304800" y="6280150"/>
          <p14:tracePt t="96929" x="292100" y="6286500"/>
          <p14:tracePt t="96946" x="273050" y="6305550"/>
          <p14:tracePt t="96962" x="260350" y="6318250"/>
          <p14:tracePt t="96996" x="254000" y="6324600"/>
          <p14:tracePt t="97012" x="247650" y="6343650"/>
          <p14:tracePt t="97029" x="228600" y="6375400"/>
          <p14:tracePt t="97046" x="222250" y="6388100"/>
          <p14:tracePt t="97092" x="209550" y="6394450"/>
          <p14:tracePt t="97102" x="209550" y="6407150"/>
          <p14:tracePt t="97122" x="209550" y="6419850"/>
          <p14:tracePt t="97130" x="203200" y="6419850"/>
          <p14:tracePt t="97146" x="203200" y="6426200"/>
          <p14:tracePt t="137292" x="203200" y="6381750"/>
          <p14:tracePt t="137300" x="196850" y="6280150"/>
          <p14:tracePt t="137309" x="222250" y="6045200"/>
          <p14:tracePt t="137326" x="330200" y="5651500"/>
          <p14:tracePt t="137343" x="323850" y="5511800"/>
          <p14:tracePt t="137359" x="196850" y="5461000"/>
          <p14:tracePt t="137376" x="57150" y="5448300"/>
          <p14:tracePt t="137580" x="120650" y="6140450"/>
          <p14:tracePt t="137588" x="476250" y="6089650"/>
          <p14:tracePt t="137597" x="863600" y="6019800"/>
          <p14:tracePt t="137609" x="1231900" y="5943600"/>
          <p14:tracePt t="137626" x="1930400" y="5778500"/>
          <p14:tracePt t="137643" x="2387600" y="5702300"/>
          <p14:tracePt t="137659" x="2584450" y="5727700"/>
          <p14:tracePt t="137676" x="2635250" y="5765800"/>
          <p14:tracePt t="137693" x="2641600" y="5791200"/>
          <p14:tracePt t="137709" x="2641600" y="5810250"/>
          <p14:tracePt t="137726" x="2641600" y="5822950"/>
          <p14:tracePt t="137743" x="2616200" y="5848350"/>
          <p14:tracePt t="137760" x="2597150" y="5873750"/>
          <p14:tracePt t="137776" x="2565400" y="5918200"/>
          <p14:tracePt t="137793" x="2527300" y="5943600"/>
          <p14:tracePt t="137809" x="2482850" y="5949950"/>
          <p14:tracePt t="137826" x="2463800" y="5949950"/>
          <p14:tracePt t="137876" x="2489200" y="5956300"/>
          <p14:tracePt t="137885" x="2540000" y="5956300"/>
          <p14:tracePt t="137893" x="2603500" y="5956300"/>
          <p14:tracePt t="137909" x="2762250" y="5956300"/>
          <p14:tracePt t="137926" x="3086100" y="5905500"/>
          <p14:tracePt t="137943" x="3606800" y="5829300"/>
          <p14:tracePt t="137960" x="4140200" y="5759450"/>
          <p14:tracePt t="137976" x="4540250" y="5746750"/>
          <p14:tracePt t="137993" x="4813300" y="5784850"/>
          <p14:tracePt t="138009" x="4914900" y="5842000"/>
          <p14:tracePt t="138026" x="4946650" y="5873750"/>
          <p14:tracePt t="138043" x="4997450" y="5918200"/>
          <p14:tracePt t="138044" x="5010150" y="5930900"/>
          <p14:tracePt t="138060" x="5054600" y="5969000"/>
          <p14:tracePt t="138076" x="5118100" y="6013450"/>
          <p14:tracePt t="138094" x="5162550" y="6051550"/>
          <p14:tracePt t="138109" x="5181600" y="6070600"/>
          <p14:tracePt t="138126" x="5213350" y="6083300"/>
          <p14:tracePt t="138143" x="5264150" y="6089650"/>
          <p14:tracePt t="138160" x="5353050" y="6108700"/>
          <p14:tracePt t="138176" x="5441950" y="6115050"/>
          <p14:tracePt t="138193" x="5511800" y="6115050"/>
          <p14:tracePt t="138210" x="5568950" y="6115050"/>
          <p14:tracePt t="138226" x="5632450" y="6083300"/>
          <p14:tracePt t="138243" x="5670550" y="6051550"/>
          <p14:tracePt t="138260" x="5702300" y="6026150"/>
          <p14:tracePt t="138276" x="5715000" y="6013450"/>
          <p14:tracePt t="138293" x="5721350" y="6007100"/>
          <p14:tracePt t="138326" x="5734050" y="6000750"/>
          <p14:tracePt t="138343" x="5772150" y="6000750"/>
          <p14:tracePt t="138360" x="5854700" y="6000750"/>
          <p14:tracePt t="138376" x="5975350" y="6000750"/>
          <p14:tracePt t="138393" x="6108700" y="6000750"/>
          <p14:tracePt t="138410" x="6178550" y="6013450"/>
          <p14:tracePt t="138427" x="6242050" y="6013450"/>
          <p14:tracePt t="138443" x="6337300" y="6026150"/>
          <p14:tracePt t="138460" x="6515100" y="6032500"/>
          <p14:tracePt t="138476" x="6610350" y="6032500"/>
          <p14:tracePt t="138493" x="6635750" y="6032500"/>
          <p14:tracePt t="142908" x="6610350" y="6032500"/>
          <p14:tracePt t="142919" x="6540500" y="6019800"/>
          <p14:tracePt t="142924" x="6451600" y="5988050"/>
          <p14:tracePt t="142936" x="6292850" y="5924550"/>
          <p14:tracePt t="142945" x="6083300" y="5873750"/>
          <p14:tracePt t="142961" x="5765800" y="5816600"/>
          <p14:tracePt t="142978" x="5626100" y="5803900"/>
          <p14:tracePt t="142994" x="5568950" y="5797550"/>
          <p14:tracePt t="143012" x="5549900" y="5784850"/>
          <p14:tracePt t="143013" x="5530850" y="5772150"/>
          <p14:tracePt t="143028" x="5473700" y="5702300"/>
          <p14:tracePt t="143045" x="5435600" y="5645150"/>
          <p14:tracePt t="143061" x="5410200" y="5626100"/>
          <p14:tracePt t="143078" x="5353050" y="5619750"/>
          <p14:tracePt t="143094" x="5308600" y="5619750"/>
          <p14:tracePt t="143111" x="5289550" y="5613400"/>
          <p14:tracePt t="143153" x="5283200" y="5613400"/>
          <p14:tracePt t="143161" x="5270500" y="5626100"/>
          <p14:tracePt t="143178" x="5226050" y="5670550"/>
          <p14:tracePt t="143195" x="5175250" y="5689600"/>
          <p14:tracePt t="143212" x="5124450" y="5708650"/>
          <p14:tracePt t="143228" x="5111750" y="5708650"/>
          <p14:tracePt t="143276" x="5105400" y="5708650"/>
          <p14:tracePt t="143292" x="5099050" y="5727700"/>
          <p14:tracePt t="143303" x="5060950" y="5734050"/>
          <p14:tracePt t="143311" x="5048250" y="5740400"/>
          <p14:tracePt t="143328" x="5010150" y="5753100"/>
          <p14:tracePt t="143345" x="5003800" y="5753100"/>
          <p14:tracePt t="143414" x="4997450" y="5753100"/>
          <p14:tracePt t="143420" x="4984750" y="5759450"/>
          <p14:tracePt t="143428" x="4965700" y="5765800"/>
          <p14:tracePt t="143445" x="4953000" y="5778500"/>
          <p14:tracePt t="143508" x="4946650" y="5778500"/>
          <p14:tracePt t="143519" x="4940300" y="5778500"/>
          <p14:tracePt t="143535" x="4927600" y="5778500"/>
          <p14:tracePt t="143540" x="4921250" y="5778500"/>
          <p14:tracePt t="143553" x="4908550" y="5778500"/>
          <p14:tracePt t="143562" x="4895850" y="5778500"/>
          <p14:tracePt t="143578" x="4864100" y="5778500"/>
          <p14:tracePt t="143595" x="4857750" y="5778500"/>
          <p14:tracePt t="143797" x="4851400" y="5778500"/>
          <p14:tracePt t="143804" x="4845050" y="5778500"/>
          <p14:tracePt t="143852" x="4838700" y="5778500"/>
          <p14:tracePt t="143860" x="4832350" y="5778500"/>
          <p14:tracePt t="143870" x="4806950" y="5778500"/>
          <p14:tracePt t="143878" x="4781550" y="5778500"/>
          <p14:tracePt t="143895" x="4711700" y="5791200"/>
          <p14:tracePt t="143911" x="4648200" y="5803900"/>
          <p14:tracePt t="143928" x="4616450" y="5803900"/>
          <p14:tracePt t="143945" x="4597400" y="5803900"/>
          <p14:tracePt t="143962" x="4578350" y="5803900"/>
          <p14:tracePt t="143978" x="4552950" y="5803900"/>
          <p14:tracePt t="143995" x="4495800" y="5810250"/>
          <p14:tracePt t="144012" x="4457700" y="5816600"/>
          <p14:tracePt t="144028" x="4394200" y="5829300"/>
          <p14:tracePt t="144045" x="4381500" y="5829300"/>
          <p14:tracePt t="144061" x="4375150" y="5829300"/>
          <p14:tracePt t="144079" x="4337050" y="5829300"/>
          <p14:tracePt t="144095" x="4248150" y="5829300"/>
          <p14:tracePt t="144112" x="4146550" y="5835650"/>
          <p14:tracePt t="144128" x="4032250" y="5842000"/>
          <p14:tracePt t="144145" x="3968750" y="5854700"/>
          <p14:tracePt t="144162" x="3943350" y="5854700"/>
          <p14:tracePt t="144178" x="3937000" y="5854700"/>
          <p14:tracePt t="144195" x="3924300" y="5854700"/>
          <p14:tracePt t="144212" x="3879850" y="5854700"/>
          <p14:tracePt t="144228" x="3841750" y="5854700"/>
          <p14:tracePt t="144245" x="3829050" y="5854700"/>
          <p14:tracePt t="144262" x="3816350" y="5854700"/>
          <p14:tracePt t="144307" x="3810000" y="5854700"/>
          <p14:tracePt t="144319" x="3797300" y="5854700"/>
          <p14:tracePt t="144328" x="3778250" y="5854700"/>
          <p14:tracePt t="144345" x="3702050" y="5854700"/>
          <p14:tracePt t="144362" x="3644900" y="5861050"/>
          <p14:tracePt t="144378" x="3632200" y="5861050"/>
          <p14:tracePt t="144436" x="3625850" y="5861050"/>
          <p14:tracePt t="144444" x="3619500" y="5861050"/>
          <p14:tracePt t="144453" x="3613150" y="5861050"/>
          <p14:tracePt t="144462" x="3606800" y="5861050"/>
          <p14:tracePt t="145076" x="3613150" y="5867400"/>
          <p14:tracePt t="145086" x="3638550" y="5867400"/>
          <p14:tracePt t="145092" x="3670300" y="5873750"/>
          <p14:tracePt t="145104" x="3708400" y="5873750"/>
          <p14:tracePt t="145112" x="3752850" y="5873750"/>
          <p14:tracePt t="145129" x="3810000" y="5873750"/>
          <p14:tracePt t="145146" x="3886200" y="5873750"/>
          <p14:tracePt t="145162" x="3917950" y="5873750"/>
          <p14:tracePt t="145179" x="3937000" y="5873750"/>
          <p14:tracePt t="145195" x="3943350" y="5873750"/>
          <p14:tracePt t="145212" x="3968750" y="5873750"/>
          <p14:tracePt t="145229" x="4038600" y="5873750"/>
          <p14:tracePt t="145245" x="4121150" y="5873750"/>
          <p14:tracePt t="145262" x="4210050" y="5873750"/>
          <p14:tracePt t="145280" x="4286250" y="5873750"/>
          <p14:tracePt t="145295" x="4324350" y="5873750"/>
          <p14:tracePt t="145312" x="4349750" y="5873750"/>
          <p14:tracePt t="145329" x="4375150" y="5873750"/>
          <p14:tracePt t="145345" x="4406900" y="5873750"/>
          <p14:tracePt t="145362" x="4445000" y="5873750"/>
          <p14:tracePt t="145363" x="4464050" y="5873750"/>
          <p14:tracePt t="145379" x="4495800" y="5873750"/>
          <p14:tracePt t="145395" x="4591050" y="5873750"/>
          <p14:tracePt t="145412" x="4635500" y="5873750"/>
          <p14:tracePt t="145429" x="4673600" y="5873750"/>
          <p14:tracePt t="145445" x="4718050" y="5861050"/>
          <p14:tracePt t="145462" x="4762500" y="5861050"/>
          <p14:tracePt t="145479" x="4832350" y="5861050"/>
          <p14:tracePt t="145495" x="4895850" y="5861050"/>
          <p14:tracePt t="145512" x="4940300" y="5861050"/>
          <p14:tracePt t="145529" x="4978400" y="5867400"/>
          <p14:tracePt t="145545" x="5016500" y="5867400"/>
          <p14:tracePt t="145562" x="5060950" y="5867400"/>
          <p14:tracePt t="145563" x="5086350" y="5867400"/>
          <p14:tracePt t="145579" x="5105400" y="5867400"/>
          <p14:tracePt t="145595" x="5137150" y="5867400"/>
          <p14:tracePt t="145617" x="5143500" y="5867400"/>
          <p14:tracePt t="145654" x="5156200" y="5867400"/>
          <p14:tracePt t="145662" x="5162550" y="5867400"/>
          <p14:tracePt t="145679" x="5181600" y="5867400"/>
          <p14:tracePt t="145772" x="5194300" y="5867400"/>
          <p14:tracePt t="145788" x="5200650" y="5867400"/>
          <p14:tracePt t="145805" x="5207000" y="5867400"/>
          <p14:tracePt t="145812" x="5226050" y="5880100"/>
          <p14:tracePt t="145821" x="5238750" y="5880100"/>
          <p14:tracePt t="145829" x="5264150" y="5886450"/>
          <p14:tracePt t="145846" x="5334000" y="5886450"/>
          <p14:tracePt t="145862" x="5429250" y="5899150"/>
          <p14:tracePt t="145879" x="5499100" y="5918200"/>
          <p14:tracePt t="145896" x="5543550" y="5918200"/>
          <p14:tracePt t="145912" x="5568950" y="5918200"/>
          <p14:tracePt t="145929" x="5575300" y="5918200"/>
          <p14:tracePt t="145946" x="5600700" y="5918200"/>
          <p14:tracePt t="145962" x="5619750" y="5918200"/>
          <p14:tracePt t="145963" x="5638800" y="5918200"/>
          <p14:tracePt t="145979" x="5651500" y="5918200"/>
          <p14:tracePt t="145996" x="5721350" y="5918200"/>
          <p14:tracePt t="146013" x="5740400" y="5918200"/>
          <p14:tracePt t="146046" x="5759450" y="5918200"/>
          <p14:tracePt t="146062" x="5791200" y="5937250"/>
          <p14:tracePt t="146080" x="5822950" y="5937250"/>
          <p14:tracePt t="146095" x="5886450" y="5937250"/>
          <p14:tracePt t="146112" x="5969000" y="5937250"/>
          <p14:tracePt t="146129" x="6032500" y="5937250"/>
          <p14:tracePt t="146146" x="6076950" y="5937250"/>
          <p14:tracePt t="146147" x="6083300" y="5937250"/>
          <p14:tracePt t="146162" x="6089650" y="5937250"/>
          <p14:tracePt t="146179" x="6102350" y="5930900"/>
          <p14:tracePt t="146196" x="6115050" y="5930900"/>
          <p14:tracePt t="146212" x="6127750" y="5918200"/>
          <p14:tracePt t="146229" x="6165850" y="5911850"/>
          <p14:tracePt t="146246" x="6191250" y="5911850"/>
          <p14:tracePt t="146262" x="6210300" y="5911850"/>
          <p14:tracePt t="146324" x="6216650" y="5911850"/>
          <p14:tracePt t="146332" x="6235700" y="5911850"/>
          <p14:tracePt t="146340" x="6261100" y="5911850"/>
          <p14:tracePt t="146353" x="6299200" y="5918200"/>
          <p14:tracePt t="146362" x="6324600" y="5918200"/>
          <p14:tracePt t="146379" x="6362700" y="5924550"/>
          <p14:tracePt t="146396" x="6381750" y="5924550"/>
          <p14:tracePt t="146413" x="6388100" y="5924550"/>
          <p14:tracePt t="146429" x="6400800" y="5924550"/>
          <p14:tracePt t="146446" x="6426200" y="5924550"/>
          <p14:tracePt t="146462" x="6451600" y="5924550"/>
          <p14:tracePt t="156243" x="6457950" y="5924550"/>
          <p14:tracePt t="156253" x="6451600" y="5918200"/>
          <p14:tracePt t="156260" x="6350000" y="5899150"/>
          <p14:tracePt t="156267" x="6203950" y="5880100"/>
          <p14:tracePt t="156282" x="5924550" y="5867400"/>
          <p14:tracePt t="156299" x="5219700" y="5867400"/>
          <p14:tracePt t="156316" x="3930650" y="5975350"/>
          <p14:tracePt t="156332" x="3435350" y="6115050"/>
          <p14:tracePt t="156349" x="3136900" y="6203950"/>
          <p14:tracePt t="156366" x="2901950" y="6254750"/>
          <p14:tracePt t="156382" x="2730500" y="6267450"/>
          <p14:tracePt t="156399" x="2603500" y="6267450"/>
          <p14:tracePt t="156416" x="2520950" y="6280150"/>
          <p14:tracePt t="156432" x="2432050" y="6318250"/>
          <p14:tracePt t="156449" x="2336800" y="6388100"/>
          <p14:tracePt t="156466" x="2279650" y="6438900"/>
          <p14:tracePt t="156482" x="2216150" y="6445250"/>
          <p14:tracePt t="156499" x="2089150" y="6445250"/>
          <p14:tracePt t="156500" x="2000250" y="6445250"/>
          <p14:tracePt t="156516" x="1752600" y="6445250"/>
          <p14:tracePt t="156532" x="1543050" y="6477000"/>
          <p14:tracePt t="156549" x="1371600" y="6508750"/>
          <p14:tracePt t="156566" x="1244600" y="6546850"/>
          <p14:tracePt t="156582" x="1174750" y="6553200"/>
          <p14:tracePt t="156599" x="1123950" y="6553200"/>
          <p14:tracePt t="156616" x="1085850" y="6565900"/>
          <p14:tracePt t="156632" x="1003300" y="6584950"/>
          <p14:tracePt t="156649" x="946150" y="6604000"/>
          <p14:tracePt t="156666" x="933450" y="6604000"/>
          <p14:tracePt t="156740" x="927100" y="6604000"/>
          <p14:tracePt t="156771" x="927100" y="6597650"/>
          <p14:tracePt t="156780" x="927100" y="6584950"/>
          <p14:tracePt t="156791" x="939800" y="6578600"/>
          <p14:tracePt t="156799" x="965200" y="6572250"/>
          <p14:tracePt t="156816" x="996950" y="6559550"/>
          <p14:tracePt t="156832" x="1047750" y="6553200"/>
          <p14:tracePt t="156849" x="1149350" y="6527800"/>
          <p14:tracePt t="156866" x="1244600" y="6527800"/>
          <p14:tracePt t="156868" x="1289050" y="6527800"/>
          <p14:tracePt t="156883" x="1320800" y="6527800"/>
          <p14:tracePt t="156899" x="1346200" y="6527800"/>
          <p14:tracePt t="156916" x="1358900" y="6527800"/>
          <p14:tracePt t="156932" x="1365250" y="6527800"/>
          <p14:tracePt t="156949" x="1371600" y="6527800"/>
          <p14:tracePt t="156966" x="1377950" y="6527800"/>
          <p14:tracePt t="197133" x="1384300" y="6527800"/>
          <p14:tracePt t="197140" x="1409700" y="6464300"/>
          <p14:tracePt t="197148" x="1485900" y="6191250"/>
          <p14:tracePt t="197163" x="1574800" y="5899150"/>
          <p14:tracePt t="197180" x="1860550" y="5422900"/>
          <p14:tracePt t="197196" x="2165350" y="4940300"/>
          <p14:tracePt t="197213" x="2241550" y="4768850"/>
          <p14:tracePt t="197230" x="2273300" y="4629150"/>
          <p14:tracePt t="197247" x="2305050" y="4527550"/>
          <p14:tracePt t="197263" x="2368550" y="4425950"/>
          <p14:tracePt t="197280" x="2457450" y="4362450"/>
          <p14:tracePt t="197296" x="2508250" y="4330700"/>
          <p14:tracePt t="197313" x="2514600" y="4330700"/>
          <p14:tracePt t="197346" x="2520950" y="4330700"/>
          <p14:tracePt t="197363" x="2520950" y="4349750"/>
          <p14:tracePt t="197380" x="2533650" y="4406900"/>
          <p14:tracePt t="197396" x="2584450" y="4514850"/>
          <p14:tracePt t="197413" x="2698750" y="4724400"/>
          <p14:tracePt t="197429" x="3009900" y="5054600"/>
          <p14:tracePt t="197446" x="3530600" y="5334000"/>
          <p14:tracePt t="197463" x="3987800" y="5359400"/>
          <p14:tracePt t="197480" x="4413250" y="5321300"/>
          <p14:tracePt t="197496" x="4730750" y="5264150"/>
          <p14:tracePt t="197513" x="4876800" y="5213350"/>
          <p14:tracePt t="197530" x="4965700" y="5194300"/>
          <p14:tracePt t="197546" x="5016500" y="5181600"/>
          <p14:tracePt t="197563" x="5022850" y="5181600"/>
          <p14:tracePt t="197596" x="5022850" y="5162550"/>
          <p14:tracePt t="197613" x="5022850" y="5149850"/>
          <p14:tracePt t="197630" x="5022850" y="5137150"/>
          <p14:tracePt t="197647" x="5041900" y="5105400"/>
          <p14:tracePt t="197663" x="5067300" y="5086350"/>
          <p14:tracePt t="197696" x="5067300" y="5080000"/>
          <p14:tracePt t="197713" x="5092700" y="5060950"/>
          <p14:tracePt t="197730" x="5181600" y="5003800"/>
          <p14:tracePt t="197746" x="5321300" y="4978400"/>
          <p14:tracePt t="197763" x="5403850" y="4978400"/>
          <p14:tracePt t="197780" x="5441950" y="4972050"/>
          <p14:tracePt t="197796" x="5410200" y="4953000"/>
          <p14:tracePt t="197813" x="5353050" y="4933950"/>
          <p14:tracePt t="197830" x="5314950" y="4927600"/>
          <p14:tracePt t="197846" x="5308600" y="4927600"/>
          <p14:tracePt t="197876" x="5302250" y="4921250"/>
          <p14:tracePt t="197886" x="5289550" y="4921250"/>
          <p14:tracePt t="197896" x="5251450" y="4908550"/>
          <p14:tracePt t="197913" x="5124450" y="4895850"/>
          <p14:tracePt t="197930" x="4895850" y="4857750"/>
          <p14:tracePt t="197946" x="4743450" y="4826000"/>
          <p14:tracePt t="197963" x="4622800" y="4813300"/>
          <p14:tracePt t="197981" x="4572000" y="4800600"/>
          <p14:tracePt t="197996" x="4565650" y="4800600"/>
          <p14:tracePt t="198030" x="4654550" y="4787900"/>
          <p14:tracePt t="198047" x="4813300" y="4775200"/>
          <p14:tracePt t="198063" x="4984750" y="4775200"/>
          <p14:tracePt t="198080" x="5149850" y="4775200"/>
          <p14:tracePt t="198096" x="5245100" y="4775200"/>
          <p14:tracePt t="198113" x="5264150" y="4775200"/>
          <p14:tracePt t="198148" x="5257800" y="4775200"/>
          <p14:tracePt t="198163" x="5219700" y="4775200"/>
          <p14:tracePt t="198180" x="5111750" y="4775200"/>
          <p14:tracePt t="198196" x="5060950" y="4775200"/>
          <p14:tracePt t="198213" x="5029200" y="4775200"/>
          <p14:tracePt t="198324" x="5041900" y="4775200"/>
          <p14:tracePt t="198332" x="5073650" y="4775200"/>
          <p14:tracePt t="198340" x="5124450" y="4775200"/>
          <p14:tracePt t="198348" x="5168900" y="4781550"/>
          <p14:tracePt t="198363" x="5226050" y="4794250"/>
          <p14:tracePt t="198380" x="5422900" y="4806950"/>
          <p14:tracePt t="198397" x="5562600" y="4806950"/>
          <p14:tracePt t="198413" x="5759450" y="4806950"/>
          <p14:tracePt t="198430" x="5969000" y="4806950"/>
          <p14:tracePt t="198447" x="6165850" y="4806950"/>
          <p14:tracePt t="198463" x="6343650" y="4838700"/>
          <p14:tracePt t="198480" x="6451600" y="4851400"/>
          <p14:tracePt t="198497" x="6559550" y="4864100"/>
          <p14:tracePt t="198513" x="6711950" y="4883150"/>
          <p14:tracePt t="198530" x="6889750" y="4914900"/>
          <p14:tracePt t="198531" x="6959600" y="4914900"/>
          <p14:tracePt t="198547" x="7016750" y="4914900"/>
          <p14:tracePt t="198563" x="7169150" y="4914900"/>
          <p14:tracePt t="198580" x="7245350" y="4895850"/>
          <p14:tracePt t="198597" x="7334250" y="4876800"/>
          <p14:tracePt t="198613" x="7435850" y="4864100"/>
          <p14:tracePt t="198630" x="7512050" y="4857750"/>
          <p14:tracePt t="198646" x="7537450" y="4838700"/>
          <p14:tracePt t="198663" x="7543800" y="4832350"/>
          <p14:tracePt t="198733" x="7550150" y="4832350"/>
          <p14:tracePt t="198796" x="7524750" y="4832350"/>
          <p14:tracePt t="198813" x="7486650" y="4832350"/>
          <p14:tracePt t="198830" x="7435850" y="4832350"/>
          <p14:tracePt t="198847" x="7346950" y="4851400"/>
          <p14:tracePt t="198863" x="7219950" y="4857750"/>
          <p14:tracePt t="198880" x="7035800" y="4857750"/>
          <p14:tracePt t="198897" x="6858000" y="4857750"/>
          <p14:tracePt t="198913" x="6756400" y="4857750"/>
          <p14:tracePt t="198930" x="6648450" y="4857750"/>
          <p14:tracePt t="198947" x="6572250" y="4857750"/>
          <p14:tracePt t="198963" x="6515100" y="4870450"/>
          <p14:tracePt t="198980" x="6489700" y="4870450"/>
          <p14:tracePt t="199028" x="6502400" y="4876800"/>
          <p14:tracePt t="199038" x="6546850" y="4876800"/>
          <p14:tracePt t="199047" x="6591300" y="4883150"/>
          <p14:tracePt t="199063" x="6673850" y="4889500"/>
          <p14:tracePt t="199080" x="6769100" y="4889500"/>
          <p14:tracePt t="199097" x="6838950" y="4889500"/>
          <p14:tracePt t="199113" x="6870700" y="4889500"/>
          <p14:tracePt t="199115" x="6877050" y="4889500"/>
          <p14:tracePt t="199130" x="6896100" y="4889500"/>
          <p14:tracePt t="199147" x="6927850" y="4889500"/>
          <p14:tracePt t="199163" x="7029450" y="4889500"/>
          <p14:tracePt t="199180" x="7099300" y="4889500"/>
          <p14:tracePt t="199197" x="7143750" y="4889500"/>
          <p14:tracePt t="199213" x="7169150" y="4883150"/>
          <p14:tracePt t="199230" x="7181850" y="4876800"/>
          <p14:tracePt t="199247" x="7232650" y="4876800"/>
          <p14:tracePt t="199263" x="7296150" y="4876800"/>
          <p14:tracePt t="199280" x="7340600" y="4876800"/>
          <p14:tracePt t="199297" x="7353300" y="4876800"/>
          <p14:tracePt t="209332" x="7346950" y="4876800"/>
          <p14:tracePt t="209340" x="7283450" y="4876800"/>
          <p14:tracePt t="209350" x="7169150" y="4876800"/>
          <p14:tracePt t="209367" x="6915150" y="4921250"/>
          <p14:tracePt t="209384" x="6750050" y="4972050"/>
          <p14:tracePt t="209400" x="6629400" y="4978400"/>
          <p14:tracePt t="209417" x="6502400" y="4978400"/>
          <p14:tracePt t="209433" x="6356350" y="4978400"/>
          <p14:tracePt t="209452" x="6267450" y="4978400"/>
          <p14:tracePt t="209467" x="6229350" y="4978400"/>
          <p14:tracePt t="209468" x="6216650" y="4978400"/>
          <p14:tracePt t="209500" x="6203950" y="4978400"/>
          <p14:tracePt t="209517" x="6172200" y="4959350"/>
          <p14:tracePt t="209534" x="6121400" y="4921250"/>
          <p14:tracePt t="209550" x="6064250" y="4908550"/>
          <p14:tracePt t="209567" x="6013450" y="4902200"/>
          <p14:tracePt t="209584" x="5981700" y="4902200"/>
          <p14:tracePt t="209600" x="5943600" y="4902200"/>
          <p14:tracePt t="209617" x="5918200" y="4895850"/>
          <p14:tracePt t="209633" x="5911850" y="4895850"/>
          <p14:tracePt t="209635" x="5899150" y="4895850"/>
          <p14:tracePt t="209650" x="5892800" y="4895850"/>
          <p14:tracePt t="209667" x="5854700" y="4895850"/>
          <p14:tracePt t="209684" x="5803900" y="4895850"/>
          <p14:tracePt t="209700" x="5746750" y="4895850"/>
          <p14:tracePt t="209717" x="5676900" y="4895850"/>
          <p14:tracePt t="209734" x="5607050" y="4895850"/>
          <p14:tracePt t="209750" x="5543550" y="4895850"/>
          <p14:tracePt t="209767" x="5492750" y="4902200"/>
          <p14:tracePt t="209784" x="5448300" y="4902200"/>
          <p14:tracePt t="209800" x="5422900" y="4902200"/>
          <p14:tracePt t="209817" x="5397500" y="4902200"/>
          <p14:tracePt t="209835" x="5359400" y="4902200"/>
          <p14:tracePt t="209850" x="5321300" y="4902200"/>
          <p14:tracePt t="209867" x="5302250" y="4902200"/>
          <p14:tracePt t="209884" x="5283200" y="4902200"/>
          <p14:tracePt t="209900" x="5276850" y="4902200"/>
          <p14:tracePt t="209918" x="5270500" y="4902200"/>
          <p14:tracePt t="209934" x="5257800" y="4902200"/>
          <p14:tracePt t="209950" x="5245100" y="4902200"/>
          <p14:tracePt t="209967" x="5219700" y="4902200"/>
          <p14:tracePt t="209984" x="5213350" y="4902200"/>
          <p14:tracePt t="210000" x="5207000" y="4902200"/>
          <p14:tracePt t="210060" x="5175250" y="4914900"/>
          <p14:tracePt t="210069" x="5162550" y="4921250"/>
          <p14:tracePt t="210077" x="5149850" y="4933950"/>
          <p14:tracePt t="210084" x="5143500" y="4940300"/>
          <p14:tracePt t="210100" x="5137150" y="4946650"/>
          <p14:tracePt t="210134" x="5137150" y="4972050"/>
          <p14:tracePt t="210151" x="5200650" y="5003800"/>
          <p14:tracePt t="210167" x="5365750" y="5022850"/>
          <p14:tracePt t="210184" x="5530850" y="5022850"/>
          <p14:tracePt t="210200" x="5715000" y="5016500"/>
          <p14:tracePt t="210217" x="5867400" y="4965700"/>
          <p14:tracePt t="210237" x="5943600" y="4902200"/>
          <p14:tracePt t="210251" x="6013450" y="4794250"/>
          <p14:tracePt t="210267" x="6083300" y="4622800"/>
          <p14:tracePt t="210284" x="6127750" y="4400550"/>
          <p14:tracePt t="210300" x="6134100" y="4279900"/>
          <p14:tracePt t="210318" x="6134100" y="4216400"/>
          <p14:tracePt t="210319" x="6127750" y="4171950"/>
          <p14:tracePt t="210334" x="6096000" y="4102100"/>
          <p14:tracePt t="210351" x="6064250" y="4057650"/>
          <p14:tracePt t="210367" x="6038850" y="4038600"/>
          <p14:tracePt t="210384" x="6000750" y="4032250"/>
          <p14:tracePt t="210401" x="5924550" y="4019550"/>
          <p14:tracePt t="210417" x="5797550" y="4019550"/>
          <p14:tracePt t="210434" x="5645150" y="4032250"/>
          <p14:tracePt t="210451" x="5441950" y="4095750"/>
          <p14:tracePt t="210467" x="5213350" y="4171950"/>
          <p14:tracePt t="210484" x="5105400" y="4235450"/>
          <p14:tracePt t="210501" x="5022850" y="4298950"/>
          <p14:tracePt t="210517" x="5003800" y="4349750"/>
          <p14:tracePt t="210534" x="5003800" y="4445000"/>
          <p14:tracePt t="210551" x="5003800" y="4552950"/>
          <p14:tracePt t="210567" x="5029200" y="4648200"/>
          <p14:tracePt t="210584" x="5048250" y="4711700"/>
          <p14:tracePt t="210601" x="5060950" y="4743450"/>
          <p14:tracePt t="210617" x="5067300" y="4749800"/>
          <p14:tracePt t="210747" x="5067300" y="4756150"/>
          <p14:tracePt t="210759" x="5067300" y="4762500"/>
          <p14:tracePt t="210764" x="5067300" y="4768850"/>
          <p14:tracePt t="210791" x="5073650" y="4781550"/>
          <p14:tracePt t="210796" x="5080000" y="4794250"/>
          <p14:tracePt t="210806" x="5118100" y="4826000"/>
          <p14:tracePt t="210817" x="5162550" y="4870450"/>
          <p14:tracePt t="210834" x="5264150" y="4927600"/>
          <p14:tracePt t="210851" x="5365750" y="4965700"/>
          <p14:tracePt t="210867" x="5435600" y="4978400"/>
          <p14:tracePt t="210916" x="5441950" y="4978400"/>
          <p14:tracePt t="210925" x="5454650" y="4978400"/>
          <p14:tracePt t="210934" x="5461000" y="4978400"/>
          <p14:tracePt t="210951" x="5480050" y="4978400"/>
          <p14:tracePt t="210967" x="5486400" y="4978400"/>
          <p14:tracePt t="210984" x="5492750" y="4978400"/>
          <p14:tracePt t="211001" x="5499100" y="4978400"/>
          <p14:tracePt t="211017" x="5505450" y="4946650"/>
          <p14:tracePt t="211034" x="5518150" y="4908550"/>
          <p14:tracePt t="211051" x="5530850" y="4857750"/>
          <p14:tracePt t="211068" x="5600700" y="4673600"/>
          <p14:tracePt t="211084" x="5664200" y="4546600"/>
          <p14:tracePt t="211101" x="5759450" y="4419600"/>
          <p14:tracePt t="211118" x="5949950" y="4279900"/>
          <p14:tracePt t="211134" x="6153150" y="4171950"/>
          <p14:tracePt t="211151" x="6457950" y="4044950"/>
          <p14:tracePt t="211167" x="6807200" y="3943350"/>
          <p14:tracePt t="211184" x="7099300" y="3905250"/>
          <p14:tracePt t="211201" x="7283450" y="3905250"/>
          <p14:tracePt t="211217" x="7416800" y="3911600"/>
          <p14:tracePt t="211234" x="7505700" y="3943350"/>
          <p14:tracePt t="211235" x="7524750" y="3949700"/>
          <p14:tracePt t="211251" x="7543800" y="3962400"/>
          <p14:tracePt t="211252" x="7550150" y="3975100"/>
          <p14:tracePt t="211267" x="7594600" y="4019550"/>
          <p14:tracePt t="211284" x="7664450" y="4114800"/>
          <p14:tracePt t="211301" x="7721600" y="4197350"/>
          <p14:tracePt t="211318" x="7791450" y="4298950"/>
          <p14:tracePt t="211334" x="7810500" y="4343400"/>
          <p14:tracePt t="211351" x="7816850" y="4362450"/>
          <p14:tracePt t="211460" x="7816850" y="4368800"/>
          <p14:tracePt t="219957" x="7721600" y="4286250"/>
          <p14:tracePt t="219965" x="7531100" y="4152900"/>
          <p14:tracePt t="219972" x="7219950" y="3917950"/>
          <p14:tracePt t="219987" x="6896100" y="3721100"/>
          <p14:tracePt t="220004" x="5702300" y="3187700"/>
          <p14:tracePt t="220020" x="4984750" y="2984500"/>
          <p14:tracePt t="220037" x="4724400" y="2901950"/>
          <p14:tracePt t="220054" x="4673600" y="2882900"/>
          <p14:tracePt t="220071" x="4629150" y="2838450"/>
          <p14:tracePt t="220087" x="4552950" y="2794000"/>
          <p14:tracePt t="220104" x="4432300" y="2755900"/>
          <p14:tracePt t="220120" x="4273550" y="2755900"/>
          <p14:tracePt t="220137" x="4140200" y="2768600"/>
          <p14:tracePt t="220154" x="4076700" y="2781300"/>
          <p14:tracePt t="220172" x="4006850" y="2781300"/>
          <p14:tracePt t="220187" x="3873500" y="2743200"/>
          <p14:tracePt t="220204" x="3397250" y="2584450"/>
          <p14:tracePt t="220220" x="3086100" y="2495550"/>
          <p14:tracePt t="220238" x="2940050" y="2489200"/>
          <p14:tracePt t="220254" x="2806700" y="2489200"/>
          <p14:tracePt t="220271" x="2647950" y="2489200"/>
          <p14:tracePt t="220287" x="2489200" y="2476500"/>
          <p14:tracePt t="220304" x="2336800" y="2457450"/>
          <p14:tracePt t="220321" x="2216150" y="2438400"/>
          <p14:tracePt t="220337" x="2171700" y="2438400"/>
          <p14:tracePt t="220354" x="2159000" y="2438400"/>
          <p14:tracePt t="220371" x="2146300" y="2438400"/>
          <p14:tracePt t="220387" x="2133600" y="2451100"/>
          <p14:tracePt t="220404" x="2133600" y="2476500"/>
          <p14:tracePt t="220421" x="2133600" y="2514600"/>
          <p14:tracePt t="220437" x="2165350" y="2552700"/>
          <p14:tracePt t="220454" x="2235200" y="2609850"/>
          <p14:tracePt t="220471" x="2330450" y="2660650"/>
          <p14:tracePt t="220487" x="2438400" y="2717800"/>
          <p14:tracePt t="220504" x="2508250" y="2749550"/>
          <p14:tracePt t="220521" x="2546350" y="2774950"/>
          <p14:tracePt t="220537" x="2609850" y="2813050"/>
          <p14:tracePt t="220554" x="2673350" y="2857500"/>
          <p14:tracePt t="220572" x="2749550" y="2895600"/>
          <p14:tracePt t="220587" x="2794000" y="2921000"/>
          <p14:tracePt t="220604" x="2800350" y="2921000"/>
          <p14:tracePt t="220651" x="2806700" y="2921000"/>
          <p14:tracePt t="220662" x="2819400" y="2927350"/>
          <p14:tracePt t="220671" x="2825750" y="2927350"/>
          <p14:tracePt t="220687" x="2844800" y="2933700"/>
          <p14:tracePt t="220704" x="2851150" y="2933700"/>
          <p14:tracePt t="220721" x="2857500" y="2933700"/>
          <p14:tracePt t="223117"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Pipe Internal environment- Natural Gas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5636848"/>
              </p:ext>
            </p:extLst>
          </p:nvPr>
        </p:nvGraphicFramePr>
        <p:xfrm>
          <a:off x="457200" y="1324693"/>
          <a:ext cx="8229600" cy="2987040"/>
        </p:xfrm>
        <a:graphic>
          <a:graphicData uri="http://schemas.openxmlformats.org/drawingml/2006/table">
            <a:tbl>
              <a:tblPr firstRow="1" bandRow="1">
                <a:tableStyleId>{5C22544A-7EE6-4342-B048-85BDC9FD1C3A}</a:tableStyleId>
              </a:tblPr>
              <a:tblGrid>
                <a:gridCol w="3003452">
                  <a:extLst>
                    <a:ext uri="{9D8B030D-6E8A-4147-A177-3AD203B41FA5}">
                      <a16:colId xmlns:a16="http://schemas.microsoft.com/office/drawing/2014/main" val="20000"/>
                    </a:ext>
                  </a:extLst>
                </a:gridCol>
                <a:gridCol w="2841674">
                  <a:extLst>
                    <a:ext uri="{9D8B030D-6E8A-4147-A177-3AD203B41FA5}">
                      <a16:colId xmlns:a16="http://schemas.microsoft.com/office/drawing/2014/main" val="20001"/>
                    </a:ext>
                  </a:extLst>
                </a:gridCol>
                <a:gridCol w="2384474">
                  <a:extLst>
                    <a:ext uri="{9D8B030D-6E8A-4147-A177-3AD203B41FA5}">
                      <a16:colId xmlns:a16="http://schemas.microsoft.com/office/drawing/2014/main" val="20002"/>
                    </a:ext>
                  </a:extLst>
                </a:gridCol>
              </a:tblGrid>
              <a:tr h="370840">
                <a:tc>
                  <a:txBody>
                    <a:bodyPr/>
                    <a:lstStyle/>
                    <a:p>
                      <a:r>
                        <a:rPr lang="en-GB" sz="2200" dirty="0"/>
                        <a:t>Natural ( North</a:t>
                      </a:r>
                      <a:r>
                        <a:rPr lang="en-GB" sz="2200" baseline="0" dirty="0"/>
                        <a:t> Sea</a:t>
                      </a:r>
                      <a:r>
                        <a:rPr lang="en-GB" sz="2200" dirty="0"/>
                        <a:t>) Gas</a:t>
                      </a:r>
                    </a:p>
                  </a:txBody>
                  <a:tcPr/>
                </a:tc>
                <a:tc>
                  <a:txBody>
                    <a:bodyPr/>
                    <a:lstStyle/>
                    <a:p>
                      <a:endParaRPr lang="en-GB" sz="2200" dirty="0"/>
                    </a:p>
                  </a:txBody>
                  <a:tcPr/>
                </a:tc>
                <a:tc>
                  <a:txBody>
                    <a:bodyPr/>
                    <a:lstStyle/>
                    <a:p>
                      <a:r>
                        <a:rPr lang="en-GB" sz="2200" dirty="0"/>
                        <a:t>Volume%</a:t>
                      </a:r>
                    </a:p>
                  </a:txBody>
                  <a:tcPr/>
                </a:tc>
                <a:extLst>
                  <a:ext uri="{0D108BD9-81ED-4DB2-BD59-A6C34878D82A}">
                    <a16:rowId xmlns:a16="http://schemas.microsoft.com/office/drawing/2014/main" val="10000"/>
                  </a:ext>
                </a:extLst>
              </a:tr>
              <a:tr h="370840">
                <a:tc>
                  <a:txBody>
                    <a:bodyPr/>
                    <a:lstStyle/>
                    <a:p>
                      <a:r>
                        <a:rPr lang="en-GB" sz="2200" dirty="0"/>
                        <a:t>Methane</a:t>
                      </a:r>
                    </a:p>
                  </a:txBody>
                  <a:tcPr/>
                </a:tc>
                <a:tc>
                  <a:txBody>
                    <a:bodyPr/>
                    <a:lstStyle/>
                    <a:p>
                      <a:r>
                        <a:rPr lang="en-GB" sz="2200" dirty="0"/>
                        <a:t>CH</a:t>
                      </a:r>
                      <a:r>
                        <a:rPr lang="en-GB" sz="2200" baseline="-25000" dirty="0"/>
                        <a:t>4</a:t>
                      </a:r>
                      <a:endParaRPr lang="en-GB" sz="2200" dirty="0"/>
                    </a:p>
                  </a:txBody>
                  <a:tcPr/>
                </a:tc>
                <a:tc>
                  <a:txBody>
                    <a:bodyPr/>
                    <a:lstStyle/>
                    <a:p>
                      <a:r>
                        <a:rPr lang="en-GB" sz="2200" dirty="0"/>
                        <a:t>92.3</a:t>
                      </a:r>
                    </a:p>
                  </a:txBody>
                  <a:tcPr/>
                </a:tc>
                <a:extLst>
                  <a:ext uri="{0D108BD9-81ED-4DB2-BD59-A6C34878D82A}">
                    <a16:rowId xmlns:a16="http://schemas.microsoft.com/office/drawing/2014/main" val="10001"/>
                  </a:ext>
                </a:extLst>
              </a:tr>
              <a:tr h="370840">
                <a:tc>
                  <a:txBody>
                    <a:bodyPr/>
                    <a:lstStyle/>
                    <a:p>
                      <a:r>
                        <a:rPr lang="en-GB" sz="2200" dirty="0"/>
                        <a:t>Ethane</a:t>
                      </a:r>
                    </a:p>
                  </a:txBody>
                  <a:tcPr/>
                </a:tc>
                <a:tc>
                  <a:txBody>
                    <a:bodyPr/>
                    <a:lstStyle/>
                    <a:p>
                      <a:r>
                        <a:rPr lang="en-GB" sz="2200" dirty="0"/>
                        <a:t>CH</a:t>
                      </a:r>
                      <a:r>
                        <a:rPr lang="en-GB" sz="2200" baseline="-25000" dirty="0"/>
                        <a:t>3</a:t>
                      </a:r>
                      <a:r>
                        <a:rPr lang="en-GB" sz="2200" baseline="0" dirty="0"/>
                        <a:t>-CH</a:t>
                      </a:r>
                      <a:r>
                        <a:rPr lang="en-GB" sz="2200" baseline="-25000" dirty="0"/>
                        <a:t>3</a:t>
                      </a:r>
                      <a:endParaRPr lang="en-GB" sz="2200" dirty="0"/>
                    </a:p>
                  </a:txBody>
                  <a:tcPr/>
                </a:tc>
                <a:tc>
                  <a:txBody>
                    <a:bodyPr/>
                    <a:lstStyle/>
                    <a:p>
                      <a:r>
                        <a:rPr lang="en-GB" sz="2200" dirty="0"/>
                        <a:t>3.5</a:t>
                      </a:r>
                    </a:p>
                  </a:txBody>
                  <a:tcPr/>
                </a:tc>
                <a:extLst>
                  <a:ext uri="{0D108BD9-81ED-4DB2-BD59-A6C34878D82A}">
                    <a16:rowId xmlns:a16="http://schemas.microsoft.com/office/drawing/2014/main" val="10002"/>
                  </a:ext>
                </a:extLst>
              </a:tr>
              <a:tr h="370840">
                <a:tc>
                  <a:txBody>
                    <a:bodyPr/>
                    <a:lstStyle/>
                    <a:p>
                      <a:r>
                        <a:rPr lang="en-GB" sz="2200" dirty="0"/>
                        <a:t>Nitrogen</a:t>
                      </a:r>
                    </a:p>
                  </a:txBody>
                  <a:tcPr/>
                </a:tc>
                <a:tc>
                  <a:txBody>
                    <a:bodyPr/>
                    <a:lstStyle/>
                    <a:p>
                      <a:r>
                        <a:rPr lang="en-GB" sz="2200" dirty="0"/>
                        <a:t>N</a:t>
                      </a:r>
                      <a:r>
                        <a:rPr lang="en-GB" sz="2200" baseline="-25000" dirty="0"/>
                        <a:t>2</a:t>
                      </a:r>
                      <a:endParaRPr lang="en-GB" sz="2200" dirty="0"/>
                    </a:p>
                  </a:txBody>
                  <a:tcPr/>
                </a:tc>
                <a:tc>
                  <a:txBody>
                    <a:bodyPr/>
                    <a:lstStyle/>
                    <a:p>
                      <a:r>
                        <a:rPr lang="en-GB" sz="2200" dirty="0"/>
                        <a:t>3.1</a:t>
                      </a:r>
                    </a:p>
                  </a:txBody>
                  <a:tcPr/>
                </a:tc>
                <a:extLst>
                  <a:ext uri="{0D108BD9-81ED-4DB2-BD59-A6C34878D82A}">
                    <a16:rowId xmlns:a16="http://schemas.microsoft.com/office/drawing/2014/main" val="10003"/>
                  </a:ext>
                </a:extLst>
              </a:tr>
              <a:tr h="370840">
                <a:tc>
                  <a:txBody>
                    <a:bodyPr/>
                    <a:lstStyle/>
                    <a:p>
                      <a:r>
                        <a:rPr lang="en-GB" sz="2200" dirty="0"/>
                        <a:t>Propane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dirty="0"/>
                        <a:t>CH</a:t>
                      </a:r>
                      <a:r>
                        <a:rPr lang="en-GB" sz="2200" baseline="-25000" dirty="0"/>
                        <a:t>3</a:t>
                      </a:r>
                      <a:r>
                        <a:rPr lang="en-GB" sz="2200" baseline="0" dirty="0"/>
                        <a:t>-CH</a:t>
                      </a:r>
                      <a:r>
                        <a:rPr lang="en-GB" sz="2200" baseline="-25000" dirty="0"/>
                        <a:t>2</a:t>
                      </a:r>
                      <a:r>
                        <a:rPr lang="en-GB" sz="2200" baseline="0" dirty="0"/>
                        <a:t>-CH</a:t>
                      </a:r>
                      <a:r>
                        <a:rPr lang="en-GB" sz="2200" baseline="-25000" dirty="0"/>
                        <a:t>3</a:t>
                      </a:r>
                      <a:endParaRPr lang="en-GB" sz="2200" dirty="0"/>
                    </a:p>
                  </a:txBody>
                  <a:tcPr/>
                </a:tc>
                <a:tc>
                  <a:txBody>
                    <a:bodyPr/>
                    <a:lstStyle/>
                    <a:p>
                      <a:r>
                        <a:rPr lang="en-GB" sz="2200" dirty="0"/>
                        <a:t>0.9</a:t>
                      </a:r>
                    </a:p>
                  </a:txBody>
                  <a:tcPr/>
                </a:tc>
                <a:extLst>
                  <a:ext uri="{0D108BD9-81ED-4DB2-BD59-A6C34878D82A}">
                    <a16:rowId xmlns:a16="http://schemas.microsoft.com/office/drawing/2014/main" val="10004"/>
                  </a:ext>
                </a:extLst>
              </a:tr>
              <a:tr h="370840">
                <a:tc>
                  <a:txBody>
                    <a:bodyPr/>
                    <a:lstStyle/>
                    <a:p>
                      <a:r>
                        <a:rPr lang="en-GB" sz="2200" dirty="0"/>
                        <a:t>Butane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dirty="0"/>
                        <a:t>CH</a:t>
                      </a:r>
                      <a:r>
                        <a:rPr lang="en-GB" sz="2200" baseline="-25000" dirty="0"/>
                        <a:t>3</a:t>
                      </a:r>
                      <a:r>
                        <a:rPr lang="en-GB" sz="2200" baseline="0" dirty="0"/>
                        <a:t>-CH</a:t>
                      </a:r>
                      <a:r>
                        <a:rPr lang="en-GB" sz="2200" baseline="-25000" dirty="0"/>
                        <a:t>2</a:t>
                      </a:r>
                      <a:r>
                        <a:rPr lang="en-GB" sz="2200" baseline="0" dirty="0"/>
                        <a:t>-CH</a:t>
                      </a:r>
                      <a:r>
                        <a:rPr lang="en-GB" sz="2200" baseline="-25000" dirty="0"/>
                        <a:t>2</a:t>
                      </a:r>
                      <a:r>
                        <a:rPr lang="en-GB" sz="2200" baseline="0" dirty="0"/>
                        <a:t>-CH</a:t>
                      </a:r>
                      <a:r>
                        <a:rPr lang="en-GB" sz="2200" baseline="-25000" dirty="0"/>
                        <a:t>3</a:t>
                      </a:r>
                      <a:endParaRPr lang="en-GB" sz="2200" dirty="0"/>
                    </a:p>
                  </a:txBody>
                  <a:tcPr/>
                </a:tc>
                <a:tc>
                  <a:txBody>
                    <a:bodyPr/>
                    <a:lstStyle/>
                    <a:p>
                      <a:r>
                        <a:rPr lang="en-GB" sz="2200" dirty="0"/>
                        <a:t>0.2</a:t>
                      </a:r>
                    </a:p>
                  </a:txBody>
                  <a:tcPr/>
                </a:tc>
                <a:extLst>
                  <a:ext uri="{0D108BD9-81ED-4DB2-BD59-A6C34878D82A}">
                    <a16:rowId xmlns:a16="http://schemas.microsoft.com/office/drawing/2014/main" val="10005"/>
                  </a:ext>
                </a:extLst>
              </a:tr>
              <a:tr h="370840">
                <a:tc>
                  <a:txBody>
                    <a:bodyPr/>
                    <a:lstStyle/>
                    <a:p>
                      <a:r>
                        <a:rPr lang="en-GB" sz="2200" dirty="0"/>
                        <a:t>Carbon Dioxide</a:t>
                      </a:r>
                    </a:p>
                  </a:txBody>
                  <a:tcPr/>
                </a:tc>
                <a:tc>
                  <a:txBody>
                    <a:bodyPr/>
                    <a:lstStyle/>
                    <a:p>
                      <a:r>
                        <a:rPr lang="en-GB" sz="2200" dirty="0"/>
                        <a:t>CO</a:t>
                      </a:r>
                      <a:r>
                        <a:rPr lang="en-GB" sz="2200" baseline="-25000" dirty="0"/>
                        <a:t>2</a:t>
                      </a:r>
                      <a:endParaRPr lang="en-GB" sz="2200" dirty="0"/>
                    </a:p>
                  </a:txBody>
                  <a:tcPr/>
                </a:tc>
                <a:tc>
                  <a:txBody>
                    <a:bodyPr/>
                    <a:lstStyle/>
                    <a:p>
                      <a:r>
                        <a:rPr lang="en-GB" sz="2200" dirty="0"/>
                        <a:t>Trace</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57200" y="5031960"/>
            <a:ext cx="6336792" cy="1569660"/>
          </a:xfrm>
          <a:prstGeom prst="rect">
            <a:avLst/>
          </a:prstGeom>
          <a:noFill/>
        </p:spPr>
        <p:txBody>
          <a:bodyPr wrap="square" rtlCol="0">
            <a:spAutoFit/>
          </a:bodyPr>
          <a:lstStyle/>
          <a:p>
            <a:r>
              <a:rPr lang="en-GB" sz="2400" b="1" dirty="0"/>
              <a:t>Natural gas </a:t>
            </a:r>
            <a:r>
              <a:rPr lang="en-GB" sz="2400" dirty="0"/>
              <a:t>is mostly </a:t>
            </a:r>
            <a:r>
              <a:rPr lang="en-GB" sz="2400" b="1" i="1" dirty="0"/>
              <a:t>methane</a:t>
            </a:r>
            <a:r>
              <a:rPr lang="en-GB" sz="2400" dirty="0"/>
              <a:t> plus other hydrocarbon gases plus conditioning agents that are added to protect parts of the network that still may be cast iron.</a:t>
            </a:r>
          </a:p>
        </p:txBody>
      </p:sp>
      <p:sp>
        <p:nvSpPr>
          <p:cNvPr id="3" name="Slide Number Placeholder 2"/>
          <p:cNvSpPr>
            <a:spLocks noGrp="1"/>
          </p:cNvSpPr>
          <p:nvPr>
            <p:ph type="sldNum" sz="quarter" idx="12"/>
          </p:nvPr>
        </p:nvSpPr>
        <p:spPr/>
        <p:txBody>
          <a:bodyPr/>
          <a:lstStyle/>
          <a:p>
            <a:fld id="{F71EA363-3AA4-554B-864A-16EC408230E4}" type="slidenum">
              <a:rPr lang="en-GB" smtClean="0"/>
              <a:pPr/>
              <a:t>20</a:t>
            </a:fld>
            <a:endParaRPr lang="en-GB"/>
          </a:p>
        </p:txBody>
      </p:sp>
    </p:spTree>
    <p:extLst>
      <p:ext uri="{BB962C8B-B14F-4D97-AF65-F5344CB8AC3E}">
        <p14:creationId xmlns:p14="http://schemas.microsoft.com/office/powerpoint/2010/main" val="2099873582"/>
      </p:ext>
    </p:extLst>
  </p:cSld>
  <p:clrMapOvr>
    <a:masterClrMapping/>
  </p:clrMapOvr>
  <mc:AlternateContent xmlns:mc="http://schemas.openxmlformats.org/markup-compatibility/2006" xmlns:p14="http://schemas.microsoft.com/office/powerpoint/2010/main">
    <mc:Choice Requires="p14">
      <p:transition spd="slow" p14:dur="2000" advTm="82922"/>
    </mc:Choice>
    <mc:Fallback xmlns="">
      <p:transition spd="slow" advTm="829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dirty="0"/>
              <a:t>Gas Leakage</a:t>
            </a:r>
          </a:p>
        </p:txBody>
      </p:sp>
      <p:sp>
        <p:nvSpPr>
          <p:cNvPr id="3" name="Content Placeholder 2"/>
          <p:cNvSpPr>
            <a:spLocks noGrp="1"/>
          </p:cNvSpPr>
          <p:nvPr>
            <p:ph idx="1"/>
          </p:nvPr>
        </p:nvSpPr>
        <p:spPr>
          <a:xfrm>
            <a:off x="457200" y="1262577"/>
            <a:ext cx="7854696" cy="4360984"/>
          </a:xfrm>
        </p:spPr>
        <p:txBody>
          <a:bodyPr>
            <a:normAutofit fontScale="85000" lnSpcReduction="20000"/>
          </a:bodyPr>
          <a:lstStyle/>
          <a:p>
            <a:pPr marL="0" indent="0">
              <a:buNone/>
            </a:pPr>
            <a:r>
              <a:rPr lang="en-GB" b="1" dirty="0"/>
              <a:t>CAST IRON</a:t>
            </a:r>
          </a:p>
          <a:p>
            <a:pPr>
              <a:lnSpc>
                <a:spcPct val="110000"/>
              </a:lnSpc>
              <a:spcBef>
                <a:spcPts val="1200"/>
              </a:spcBef>
            </a:pPr>
            <a:r>
              <a:rPr lang="en-GB" dirty="0"/>
              <a:t>U.S. cast iron distribution mains are estimated to have </a:t>
            </a:r>
            <a:r>
              <a:rPr lang="en-GB" b="1" i="1" dirty="0"/>
              <a:t>leaked 250 billion litres </a:t>
            </a:r>
            <a:r>
              <a:rPr lang="en-GB" dirty="0"/>
              <a:t>of natural gas in 2007. This equates to </a:t>
            </a:r>
            <a:r>
              <a:rPr lang="en-GB" b="1" i="1" dirty="0"/>
              <a:t>$150 million </a:t>
            </a:r>
            <a:r>
              <a:rPr lang="en-GB" dirty="0"/>
              <a:t>worth of gas.</a:t>
            </a:r>
          </a:p>
          <a:p>
            <a:pPr>
              <a:lnSpc>
                <a:spcPct val="110000"/>
              </a:lnSpc>
              <a:spcBef>
                <a:spcPts val="1200"/>
              </a:spcBef>
            </a:pPr>
            <a:r>
              <a:rPr lang="en-GB" dirty="0"/>
              <a:t>Or of the Fugitive methane emissions from distribution mains account for </a:t>
            </a:r>
            <a:r>
              <a:rPr lang="en-GB" b="1" i="1" dirty="0"/>
              <a:t>32% of methane emissions</a:t>
            </a:r>
            <a:r>
              <a:rPr lang="en-GB" dirty="0"/>
              <a:t> from the U.S. natural gas distribution sector. </a:t>
            </a:r>
            <a:r>
              <a:rPr lang="en-GB" b="1" i="1" dirty="0"/>
              <a:t>Cast iron pipelines contribute the most to these emissions</a:t>
            </a:r>
            <a:r>
              <a:rPr lang="en-GB" dirty="0"/>
              <a:t>, despite representing only 3% of of the U.S. distribution mains </a:t>
            </a:r>
          </a:p>
        </p:txBody>
      </p:sp>
      <p:sp>
        <p:nvSpPr>
          <p:cNvPr id="4" name="Rectangle 3"/>
          <p:cNvSpPr/>
          <p:nvPr/>
        </p:nvSpPr>
        <p:spPr>
          <a:xfrm>
            <a:off x="1029396" y="5358142"/>
            <a:ext cx="3967881" cy="338554"/>
          </a:xfrm>
          <a:prstGeom prst="rect">
            <a:avLst/>
          </a:prstGeom>
        </p:spPr>
        <p:txBody>
          <a:bodyPr wrap="none">
            <a:spAutoFit/>
          </a:bodyPr>
          <a:lstStyle/>
          <a:p>
            <a:r>
              <a:rPr lang="en-GB" sz="1600" dirty="0"/>
              <a:t>Pipeline and Gas Journal,2009 Vol. 236 No. 9</a:t>
            </a:r>
          </a:p>
        </p:txBody>
      </p:sp>
      <p:sp>
        <p:nvSpPr>
          <p:cNvPr id="5" name="Slide Number Placeholder 4"/>
          <p:cNvSpPr>
            <a:spLocks noGrp="1"/>
          </p:cNvSpPr>
          <p:nvPr>
            <p:ph type="sldNum" sz="quarter" idx="12"/>
          </p:nvPr>
        </p:nvSpPr>
        <p:spPr/>
        <p:txBody>
          <a:bodyPr/>
          <a:lstStyle/>
          <a:p>
            <a:fld id="{F71EA363-3AA4-554B-864A-16EC408230E4}" type="slidenum">
              <a:rPr lang="en-GB" smtClean="0"/>
              <a:pPr/>
              <a:t>21</a:t>
            </a:fld>
            <a:endParaRPr lang="en-GB"/>
          </a:p>
        </p:txBody>
      </p:sp>
    </p:spTree>
    <p:extLst>
      <p:ext uri="{BB962C8B-B14F-4D97-AF65-F5344CB8AC3E}">
        <p14:creationId xmlns:p14="http://schemas.microsoft.com/office/powerpoint/2010/main" val="2966814661"/>
      </p:ext>
    </p:extLst>
  </p:cSld>
  <p:clrMapOvr>
    <a:masterClrMapping/>
  </p:clrMapOvr>
  <mc:AlternateContent xmlns:mc="http://schemas.openxmlformats.org/markup-compatibility/2006" xmlns:p14="http://schemas.microsoft.com/office/powerpoint/2010/main">
    <mc:Choice Requires="p14">
      <p:transition spd="slow" p14:dur="2000" advTm="74469"/>
    </mc:Choice>
    <mc:Fallback xmlns="">
      <p:transition spd="slow" advTm="7446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dirty="0"/>
              <a:t>Gas Leakage</a:t>
            </a:r>
          </a:p>
        </p:txBody>
      </p:sp>
      <p:sp>
        <p:nvSpPr>
          <p:cNvPr id="3" name="Content Placeholder 2"/>
          <p:cNvSpPr>
            <a:spLocks noGrp="1"/>
          </p:cNvSpPr>
          <p:nvPr>
            <p:ph idx="1"/>
          </p:nvPr>
        </p:nvSpPr>
        <p:spPr>
          <a:xfrm>
            <a:off x="457200" y="1220373"/>
            <a:ext cx="8229600" cy="4525963"/>
          </a:xfrm>
        </p:spPr>
        <p:txBody>
          <a:bodyPr>
            <a:normAutofit fontScale="92500" lnSpcReduction="20000"/>
          </a:bodyPr>
          <a:lstStyle/>
          <a:p>
            <a:pPr marL="0" indent="0">
              <a:buNone/>
            </a:pPr>
            <a:r>
              <a:rPr lang="en-GB" b="1" dirty="0"/>
              <a:t>CAST IRON PIPES</a:t>
            </a:r>
          </a:p>
          <a:p>
            <a:r>
              <a:rPr lang="en-GB" dirty="0"/>
              <a:t>Typically leakage is </a:t>
            </a:r>
            <a:r>
              <a:rPr lang="en-GB" b="1" i="1" dirty="0"/>
              <a:t>7500 l km</a:t>
            </a:r>
            <a:r>
              <a:rPr lang="en-GB" b="1" i="1" baseline="30000" dirty="0"/>
              <a:t>-1 </a:t>
            </a:r>
            <a:r>
              <a:rPr lang="en-GB" b="1" i="1" dirty="0"/>
              <a:t>yr</a:t>
            </a:r>
            <a:r>
              <a:rPr lang="en-GB" b="1" i="1" baseline="30000" dirty="0"/>
              <a:t>-1</a:t>
            </a:r>
            <a:r>
              <a:rPr lang="en-GB" dirty="0"/>
              <a:t>. Leaks tend to develop in the packing over time due to heavy overhead traffic, freeze-thaw cycles, naturally shifting soil, and the switch to dryer natural gas.</a:t>
            </a:r>
          </a:p>
          <a:p>
            <a:pPr marL="0" indent="0">
              <a:buNone/>
            </a:pPr>
            <a:endParaRPr lang="en-GB" dirty="0"/>
          </a:p>
          <a:p>
            <a:pPr>
              <a:buNone/>
            </a:pPr>
            <a:r>
              <a:rPr lang="en-GB" b="1" dirty="0"/>
              <a:t>PE PIPES</a:t>
            </a:r>
          </a:p>
          <a:p>
            <a:r>
              <a:rPr lang="en-GB" b="1" i="1" dirty="0"/>
              <a:t>Methane diffuses through PE pipes</a:t>
            </a:r>
            <a:r>
              <a:rPr lang="en-GB" dirty="0"/>
              <a:t>. So how does PE pipe diffusion losses compare with the leakage with cast iron leaks</a:t>
            </a:r>
          </a:p>
          <a:p>
            <a:endParaRPr lang="en-GB"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22</a:t>
            </a:fld>
            <a:endParaRPr lang="en-GB"/>
          </a:p>
        </p:txBody>
      </p:sp>
    </p:spTree>
    <p:extLst>
      <p:ext uri="{BB962C8B-B14F-4D97-AF65-F5344CB8AC3E}">
        <p14:creationId xmlns:p14="http://schemas.microsoft.com/office/powerpoint/2010/main" val="2314773672"/>
      </p:ext>
    </p:extLst>
  </p:cSld>
  <p:clrMapOvr>
    <a:masterClrMapping/>
  </p:clrMapOvr>
  <mc:AlternateContent xmlns:mc="http://schemas.openxmlformats.org/markup-compatibility/2006" xmlns:p14="http://schemas.microsoft.com/office/powerpoint/2010/main">
    <mc:Choice Requires="p14">
      <p:transition spd="slow" p14:dur="2000" advTm="91291"/>
    </mc:Choice>
    <mc:Fallback xmlns="">
      <p:transition spd="slow" advTm="9129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dirty="0"/>
              <a:t>PQ3 Polymer Question 3</a:t>
            </a:r>
          </a:p>
        </p:txBody>
      </p:sp>
      <p:sp>
        <p:nvSpPr>
          <p:cNvPr id="3" name="Content Placeholder 2"/>
          <p:cNvSpPr>
            <a:spLocks noGrp="1"/>
          </p:cNvSpPr>
          <p:nvPr>
            <p:ph idx="1"/>
          </p:nvPr>
        </p:nvSpPr>
        <p:spPr>
          <a:xfrm>
            <a:off x="457200" y="1413933"/>
            <a:ext cx="8229600" cy="4525963"/>
          </a:xfrm>
        </p:spPr>
        <p:txBody>
          <a:bodyPr>
            <a:normAutofit/>
          </a:bodyPr>
          <a:lstStyle/>
          <a:p>
            <a:pPr marL="0" indent="0">
              <a:buNone/>
            </a:pPr>
            <a:r>
              <a:rPr lang="en-GB" sz="2400" b="1" dirty="0">
                <a:cs typeface="Times New Roman"/>
              </a:rPr>
              <a:t>Question: </a:t>
            </a:r>
            <a:r>
              <a:rPr lang="en-GB" sz="2400" dirty="0">
                <a:cs typeface="Times New Roman"/>
              </a:rPr>
              <a:t>Calculate the volume of methane gas diffusing through  a 1 km pipe in a year. Use</a:t>
            </a:r>
          </a:p>
          <a:p>
            <a:pPr marL="0" indent="0">
              <a:buNone/>
            </a:pPr>
            <a:endParaRPr lang="en-GB" sz="2400" dirty="0">
              <a:cs typeface="Times New Roman"/>
            </a:endParaRPr>
          </a:p>
          <a:p>
            <a:pPr marL="0" indent="0">
              <a:buNone/>
            </a:pPr>
            <a:endParaRPr lang="en-GB" sz="2400" dirty="0">
              <a:cs typeface="Times New Roman"/>
            </a:endParaRPr>
          </a:p>
          <a:p>
            <a:pPr marL="0" indent="0">
              <a:buNone/>
            </a:pPr>
            <a:r>
              <a:rPr lang="en-GB" sz="2400" dirty="0">
                <a:cs typeface="Times New Roman"/>
              </a:rPr>
              <a:t>where </a:t>
            </a:r>
            <a:r>
              <a:rPr lang="en-GB" sz="2400" i="1" dirty="0">
                <a:cs typeface="Times New Roman"/>
              </a:rPr>
              <a:t>K </a:t>
            </a:r>
            <a:r>
              <a:rPr lang="en-GB" sz="2400" dirty="0">
                <a:cs typeface="Times New Roman"/>
              </a:rPr>
              <a:t>is the permeability coefficient, </a:t>
            </a:r>
            <a:r>
              <a:rPr lang="en-GB" sz="2400" i="1" dirty="0">
                <a:cs typeface="Times New Roman"/>
              </a:rPr>
              <a:t>A</a:t>
            </a:r>
            <a:r>
              <a:rPr lang="en-GB" sz="2400" dirty="0">
                <a:cs typeface="Times New Roman"/>
              </a:rPr>
              <a:t> is area of pipe surface,  </a:t>
            </a:r>
            <a:r>
              <a:rPr lang="en-GB" sz="2400" i="1" dirty="0">
                <a:cs typeface="Times New Roman"/>
              </a:rPr>
              <a:t>t</a:t>
            </a:r>
            <a:r>
              <a:rPr lang="en-GB" sz="2400" dirty="0">
                <a:cs typeface="Times New Roman"/>
              </a:rPr>
              <a:t> is the wall thickness and</a:t>
            </a:r>
            <a:r>
              <a:rPr lang="en-GB" sz="2400" i="1" dirty="0">
                <a:cs typeface="Times New Roman"/>
              </a:rPr>
              <a:t> T </a:t>
            </a:r>
            <a:r>
              <a:rPr lang="en-GB" sz="2400" dirty="0">
                <a:cs typeface="Times New Roman"/>
              </a:rPr>
              <a:t>is time</a:t>
            </a:r>
          </a:p>
          <a:p>
            <a:pPr marL="0" indent="0">
              <a:buNone/>
            </a:pPr>
            <a:endParaRPr lang="en-GB" sz="2400" dirty="0"/>
          </a:p>
          <a:p>
            <a:pPr marL="0" indent="0">
              <a:buNone/>
            </a:pPr>
            <a:r>
              <a:rPr lang="en-GB" sz="2400" dirty="0"/>
              <a:t>In your calculation assume a 90 mm OD pipe diameter of wall  thickness 8.5 mm and the pressure in the pipe to be 1 bar g (bar gauge), and </a:t>
            </a:r>
            <a:r>
              <a:rPr lang="en-GB" sz="2400" i="1" dirty="0"/>
              <a:t>K</a:t>
            </a:r>
            <a:r>
              <a:rPr lang="en-GB" sz="2400" dirty="0"/>
              <a:t> for the PE pipe to be </a:t>
            </a:r>
            <a:r>
              <a:rPr lang="en-GB" sz="2400" dirty="0">
                <a:cs typeface="Times New Roman"/>
              </a:rPr>
              <a:t>0.075 mm</a:t>
            </a:r>
            <a:r>
              <a:rPr lang="en-GB" sz="2400" baseline="30000" dirty="0">
                <a:cs typeface="Times New Roman"/>
              </a:rPr>
              <a:t>2</a:t>
            </a:r>
            <a:r>
              <a:rPr lang="en-GB" sz="2400" dirty="0">
                <a:cs typeface="Times New Roman"/>
              </a:rPr>
              <a:t> bar</a:t>
            </a:r>
            <a:r>
              <a:rPr lang="en-GB" sz="2400" baseline="30000" dirty="0">
                <a:cs typeface="Times New Roman"/>
              </a:rPr>
              <a:t>-1 </a:t>
            </a:r>
            <a:r>
              <a:rPr lang="en-GB" sz="2400" dirty="0">
                <a:cs typeface="Times New Roman"/>
              </a:rPr>
              <a:t>day</a:t>
            </a:r>
            <a:r>
              <a:rPr lang="en-GB" sz="2400" baseline="30000" dirty="0">
                <a:cs typeface="Times New Roman"/>
              </a:rPr>
              <a:t>-1.</a:t>
            </a:r>
            <a:endParaRPr lang="en-GB" sz="2400"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733555" y="2363622"/>
            <a:ext cx="7496790" cy="878883"/>
          </a:xfrm>
          <a:prstGeom prst="rect">
            <a:avLst/>
          </a:prstGeom>
          <a:noFill/>
          <a:ln>
            <a:noFill/>
          </a:ln>
        </p:spPr>
      </p:pic>
      <p:sp>
        <p:nvSpPr>
          <p:cNvPr id="4" name="Slide Number Placeholder 3"/>
          <p:cNvSpPr>
            <a:spLocks noGrp="1"/>
          </p:cNvSpPr>
          <p:nvPr>
            <p:ph type="sldNum" sz="quarter" idx="12"/>
          </p:nvPr>
        </p:nvSpPr>
        <p:spPr/>
        <p:txBody>
          <a:bodyPr/>
          <a:lstStyle/>
          <a:p>
            <a:fld id="{F71EA363-3AA4-554B-864A-16EC408230E4}" type="slidenum">
              <a:rPr lang="en-GB" smtClean="0"/>
              <a:pPr/>
              <a:t>23</a:t>
            </a:fld>
            <a:endParaRPr lang="en-GB"/>
          </a:p>
        </p:txBody>
      </p:sp>
    </p:spTree>
    <p:extLst>
      <p:ext uri="{BB962C8B-B14F-4D97-AF65-F5344CB8AC3E}">
        <p14:creationId xmlns:p14="http://schemas.microsoft.com/office/powerpoint/2010/main" val="2380338184"/>
      </p:ext>
    </p:extLst>
  </p:cSld>
  <p:clrMapOvr>
    <a:masterClrMapping/>
  </p:clrMapOvr>
  <mc:AlternateContent xmlns:mc="http://schemas.openxmlformats.org/markup-compatibility/2006" xmlns:p14="http://schemas.microsoft.com/office/powerpoint/2010/main">
    <mc:Choice Requires="p14">
      <p:transition spd="slow" p14:dur="2000" advTm="107541"/>
    </mc:Choice>
    <mc:Fallback xmlns="">
      <p:transition spd="slow" advTm="107541"/>
    </mc:Fallback>
  </mc:AlternateContent>
  <p:extLst>
    <p:ext uri="{3A86A75C-4F4B-4683-9AE1-C65F6400EC91}">
      <p14:laserTraceLst xmlns:p14="http://schemas.microsoft.com/office/powerpoint/2010/main">
        <p14:tracePtLst>
          <p14:tracePt t="35695" x="4076700" y="2901950"/>
          <p14:tracePt t="35709" x="4038600" y="2895600"/>
          <p14:tracePt t="35765" x="3911600" y="2857500"/>
          <p14:tracePt t="35782" x="3886200" y="2857500"/>
          <p14:tracePt t="35815" x="3873500" y="2857500"/>
          <p14:tracePt t="35833" x="3860800" y="2857500"/>
          <p14:tracePt t="35850" x="3848100" y="2863850"/>
          <p14:tracePt t="35865" x="3835400" y="2870200"/>
          <p14:tracePt t="35882" x="3835400" y="2876550"/>
          <p14:tracePt t="35917" x="3835400" y="2889250"/>
          <p14:tracePt t="35932" x="3841750" y="2901950"/>
          <p14:tracePt t="35949" x="3886200" y="2921000"/>
          <p14:tracePt t="35966" x="3949700" y="2946400"/>
          <p14:tracePt t="35982" x="4070350" y="2978150"/>
          <p14:tracePt t="35999" x="4171950" y="2990850"/>
          <p14:tracePt t="36015" x="4222750" y="2997200"/>
          <p14:tracePt t="36033" x="4229100" y="2997200"/>
          <p14:tracePt t="36077" x="4241800" y="2997200"/>
          <p14:tracePt t="36084" x="4254500" y="2997200"/>
          <p14:tracePt t="36099" x="4273550" y="2997200"/>
          <p14:tracePt t="36115" x="4318000" y="2990850"/>
          <p14:tracePt t="36132" x="4343400" y="2965450"/>
          <p14:tracePt t="36149" x="4343400" y="2921000"/>
          <p14:tracePt t="36165" x="4343400" y="2876550"/>
          <p14:tracePt t="36182" x="4343400" y="2825750"/>
          <p14:tracePt t="36199" x="4330700" y="2768600"/>
          <p14:tracePt t="36215" x="4318000" y="2717800"/>
          <p14:tracePt t="36232" x="4305300" y="2673350"/>
          <p14:tracePt t="36249" x="4292600" y="2641600"/>
          <p14:tracePt t="36265" x="4254500" y="2584450"/>
          <p14:tracePt t="36282" x="4203700" y="2508250"/>
          <p14:tracePt t="36283" x="4171950" y="2463800"/>
          <p14:tracePt t="36299" x="4146550" y="2432050"/>
          <p14:tracePt t="36315" x="4102100" y="2374900"/>
          <p14:tracePt t="36332" x="4038600" y="2317750"/>
          <p14:tracePt t="36349" x="3994150" y="2292350"/>
          <p14:tracePt t="36365" x="3956050" y="2292350"/>
          <p14:tracePt t="36382" x="3937000" y="2286000"/>
          <p14:tracePt t="36399" x="3911600" y="2279650"/>
          <p14:tracePt t="36415" x="3886200" y="2279650"/>
          <p14:tracePt t="36432" x="3822700" y="2279650"/>
          <p14:tracePt t="36449" x="3740150" y="2279650"/>
          <p14:tracePt t="36465" x="3651250" y="2298700"/>
          <p14:tracePt t="36482" x="3587750" y="2336800"/>
          <p14:tracePt t="36499" x="3524250" y="2381250"/>
          <p14:tracePt t="36500" x="3511550" y="2387600"/>
          <p14:tracePt t="36515" x="3498850" y="2413000"/>
          <p14:tracePt t="36516" x="3492500" y="2438400"/>
          <p14:tracePt t="36532" x="3486150" y="2495550"/>
          <p14:tracePt t="36549" x="3486150" y="2584450"/>
          <p14:tracePt t="36565" x="3486150" y="2679700"/>
          <p14:tracePt t="36582" x="3498850" y="2774950"/>
          <p14:tracePt t="36599" x="3536950" y="2863850"/>
          <p14:tracePt t="36615" x="3581400" y="2933700"/>
          <p14:tracePt t="36632" x="3625850" y="2984500"/>
          <p14:tracePt t="36649" x="3663950" y="3022600"/>
          <p14:tracePt t="36665" x="3708400" y="3054350"/>
          <p14:tracePt t="36682" x="3771900" y="3086100"/>
          <p14:tracePt t="36699" x="3816350" y="3105150"/>
          <p14:tracePt t="36716" x="3879850" y="3124200"/>
          <p14:tracePt t="36732" x="3949700" y="3136900"/>
          <p14:tracePt t="36749" x="3981450" y="3136900"/>
          <p14:tracePt t="36765" x="4025900" y="3136900"/>
          <p14:tracePt t="36782" x="4057650" y="3136900"/>
          <p14:tracePt t="36799" x="4095750" y="3130550"/>
          <p14:tracePt t="36815" x="4127500" y="3098800"/>
          <p14:tracePt t="36832" x="4127500" y="3067050"/>
          <p14:tracePt t="36850" x="4127500" y="2990850"/>
          <p14:tracePt t="36866" x="4127500" y="2876550"/>
          <p14:tracePt t="36882" x="4127500" y="2787650"/>
          <p14:tracePt t="36899" x="4127500" y="2717800"/>
          <p14:tracePt t="36915" x="4127500" y="2647950"/>
          <p14:tracePt t="36932" x="4127500" y="2590800"/>
          <p14:tracePt t="36949" x="4127500" y="2546350"/>
          <p14:tracePt t="36966" x="4102100" y="2495550"/>
          <p14:tracePt t="36982" x="4076700" y="2463800"/>
          <p14:tracePt t="36999" x="4064000" y="2451100"/>
          <p14:tracePt t="37016" x="4051300" y="2438400"/>
          <p14:tracePt t="37032" x="4044950" y="2438400"/>
          <p14:tracePt t="37049" x="4019550" y="2432050"/>
          <p14:tracePt t="37066" x="3975100" y="2419350"/>
          <p14:tracePt t="37082" x="3898900" y="2413000"/>
          <p14:tracePt t="37099" x="3829050" y="2413000"/>
          <p14:tracePt t="37116" x="3765550" y="2413000"/>
          <p14:tracePt t="37132" x="3746500" y="2413000"/>
          <p14:tracePt t="37149" x="3740150" y="2413000"/>
          <p14:tracePt t="37166" x="3727450" y="2413000"/>
          <p14:tracePt t="37182" x="3714750" y="2419350"/>
          <p14:tracePt t="37199" x="3683000" y="2451100"/>
          <p14:tracePt t="37217" x="3644900" y="2495550"/>
          <p14:tracePt t="37232" x="3619500" y="2546350"/>
          <p14:tracePt t="37249" x="3613150" y="2565400"/>
          <p14:tracePt t="37266" x="3606800" y="2597150"/>
          <p14:tracePt t="37267" x="3606800" y="2616200"/>
          <p14:tracePt t="37282" x="3606800" y="2635250"/>
          <p14:tracePt t="37299" x="3606800" y="2673350"/>
          <p14:tracePt t="37316" x="3606800" y="2755900"/>
          <p14:tracePt t="37332" x="3625850" y="2832100"/>
          <p14:tracePt t="37349" x="3663950" y="2914650"/>
          <p14:tracePt t="37366" x="3695700" y="2959100"/>
          <p14:tracePt t="37382" x="3727450" y="2990850"/>
          <p14:tracePt t="37399" x="3752850" y="3003550"/>
          <p14:tracePt t="37416" x="3784600" y="3016250"/>
          <p14:tracePt t="37432" x="3810000" y="3016250"/>
          <p14:tracePt t="37449" x="3829050" y="3016250"/>
          <p14:tracePt t="37466" x="3848100" y="3028950"/>
          <p14:tracePt t="37482" x="3879850" y="3028950"/>
          <p14:tracePt t="37484" x="3886200" y="3028950"/>
          <p14:tracePt t="37499" x="3892550" y="3028950"/>
          <p14:tracePt t="37500" x="3905250" y="3028950"/>
          <p14:tracePt t="37516" x="3930650" y="3028950"/>
          <p14:tracePt t="37532" x="3962400" y="3028950"/>
          <p14:tracePt t="37549" x="4000500" y="3028950"/>
          <p14:tracePt t="37566" x="4025900" y="3028950"/>
          <p14:tracePt t="37582" x="4051300" y="3016250"/>
          <p14:tracePt t="37599" x="4064000" y="3003550"/>
          <p14:tracePt t="37616" x="4083050" y="2971800"/>
          <p14:tracePt t="37632" x="4102100" y="2940050"/>
          <p14:tracePt t="37649" x="4127500" y="2895600"/>
          <p14:tracePt t="37666" x="4152900" y="2863850"/>
          <p14:tracePt t="37683" x="4159250" y="2838450"/>
          <p14:tracePt t="37684" x="4165600" y="2832100"/>
          <p14:tracePt t="37699" x="4165600" y="2825750"/>
          <p14:tracePt t="37716" x="4165600" y="2800350"/>
          <p14:tracePt t="37733" x="4165600" y="2774950"/>
          <p14:tracePt t="37749" x="4171950" y="2762250"/>
          <p14:tracePt t="37766" x="4178300" y="2755900"/>
          <p14:tracePt t="37860" x="4178300" y="2749550"/>
          <p14:tracePt t="37870" x="4178300" y="2743200"/>
          <p14:tracePt t="37876" x="4178300" y="2730500"/>
          <p14:tracePt t="37885" x="4178300" y="2717800"/>
          <p14:tracePt t="37899" x="4178300" y="2705100"/>
          <p14:tracePt t="37916" x="4178300" y="2654300"/>
          <p14:tracePt t="37933" x="4171950" y="2628900"/>
          <p14:tracePt t="37949" x="4165600" y="2603500"/>
          <p14:tracePt t="37966" x="4165600" y="2578100"/>
          <p14:tracePt t="37982" x="4146550" y="2546350"/>
          <p14:tracePt t="37999" x="4121150" y="2501900"/>
          <p14:tracePt t="38016" x="4102100" y="2463800"/>
          <p14:tracePt t="38033" x="4070350" y="2419350"/>
          <p14:tracePt t="38050" x="4044950" y="2400300"/>
          <p14:tracePt t="38066" x="4032250" y="2387600"/>
          <p14:tracePt t="38082" x="4013200" y="2374900"/>
          <p14:tracePt t="38099" x="3994150" y="2368550"/>
          <p14:tracePt t="38116" x="3937000" y="2355850"/>
          <p14:tracePt t="38133" x="3905250" y="2343150"/>
          <p14:tracePt t="38149" x="3867150" y="2336800"/>
          <p14:tracePt t="38166" x="3835400" y="2330450"/>
          <p14:tracePt t="38183" x="3790950" y="2330450"/>
          <p14:tracePt t="38200" x="3740150" y="2330450"/>
          <p14:tracePt t="38216" x="3676650" y="2330450"/>
          <p14:tracePt t="38233" x="3613150" y="2330450"/>
          <p14:tracePt t="38249" x="3581400" y="2355850"/>
          <p14:tracePt t="38266" x="3549650" y="2400300"/>
          <p14:tracePt t="38267" x="3543300" y="2413000"/>
          <p14:tracePt t="38283" x="3530600" y="2451100"/>
          <p14:tracePt t="38299" x="3511550" y="2527300"/>
          <p14:tracePt t="38316" x="3498850" y="2654300"/>
          <p14:tracePt t="38333" x="3486150" y="2749550"/>
          <p14:tracePt t="38349" x="3486150" y="2819400"/>
          <p14:tracePt t="38366" x="3486150" y="2857500"/>
          <p14:tracePt t="38383" x="3492500" y="2863850"/>
          <p14:tracePt t="38399" x="3498850" y="2876550"/>
          <p14:tracePt t="38457" x="3498850" y="2882900"/>
          <p14:tracePt t="38460" x="3517900" y="2901950"/>
          <p14:tracePt t="38468" x="3543300" y="2933700"/>
          <p14:tracePt t="38483" x="3562350" y="2959100"/>
          <p14:tracePt t="38499" x="3632200" y="2997200"/>
          <p14:tracePt t="38516" x="3683000" y="3022600"/>
          <p14:tracePt t="38533" x="3689350" y="3022600"/>
          <p14:tracePt t="38590" x="3702050" y="3028950"/>
          <p14:tracePt t="38596" x="3708400" y="3035300"/>
          <p14:tracePt t="38606" x="3714750" y="3041650"/>
          <p14:tracePt t="38616" x="3721100" y="3048000"/>
          <p14:tracePt t="38633" x="3733800" y="3054350"/>
          <p14:tracePt t="39212" x="3721100" y="3054350"/>
          <p14:tracePt t="39222" x="3702050" y="3048000"/>
          <p14:tracePt t="39229" x="3663950" y="3048000"/>
          <p14:tracePt t="39238" x="3613150" y="3048000"/>
          <p14:tracePt t="39251" x="3575050" y="3048000"/>
          <p14:tracePt t="39266" x="3454400" y="3035300"/>
          <p14:tracePt t="39283" x="3340100" y="3035300"/>
          <p14:tracePt t="39300" x="3149600" y="3035300"/>
          <p14:tracePt t="39316" x="2978150" y="3035300"/>
          <p14:tracePt t="39333" x="2755900" y="3035300"/>
          <p14:tracePt t="39350" x="2571750" y="3035300"/>
          <p14:tracePt t="39366" x="2406650" y="3079750"/>
          <p14:tracePt t="39383" x="2279650" y="3111500"/>
          <p14:tracePt t="39400" x="2159000" y="3155950"/>
          <p14:tracePt t="39416" x="2051050" y="3181350"/>
          <p14:tracePt t="39433" x="1955800" y="3213100"/>
          <p14:tracePt t="39450" x="1885950" y="3238500"/>
          <p14:tracePt t="39466" x="1828800" y="3270250"/>
          <p14:tracePt t="39467" x="1803400" y="3270250"/>
          <p14:tracePt t="39483" x="1778000" y="3289300"/>
          <p14:tracePt t="39500" x="1733550" y="3302000"/>
          <p14:tracePt t="39516" x="1701800" y="3302000"/>
          <p14:tracePt t="39533" x="1657350" y="3302000"/>
          <p14:tracePt t="39550" x="1631950" y="3302000"/>
          <p14:tracePt t="39567" x="1593850" y="3314700"/>
          <p14:tracePt t="39583" x="1568450" y="3321050"/>
          <p14:tracePt t="39600" x="1536700" y="3340100"/>
          <p14:tracePt t="39616" x="1498600" y="3352800"/>
          <p14:tracePt t="39633" x="1466850" y="3371850"/>
          <p14:tracePt t="39650" x="1441450" y="3390900"/>
          <p14:tracePt t="39666" x="1428750" y="3416300"/>
          <p14:tracePt t="39683" x="1428750" y="3441700"/>
          <p14:tracePt t="39700" x="1428750" y="3467100"/>
          <p14:tracePt t="39717" x="1428750" y="3479800"/>
          <p14:tracePt t="39733" x="1447800" y="3492500"/>
          <p14:tracePt t="39750" x="1498600" y="3511550"/>
          <p14:tracePt t="39767" x="1606550" y="3536950"/>
          <p14:tracePt t="39783" x="1758950" y="3556000"/>
          <p14:tracePt t="39800" x="1917700" y="3562350"/>
          <p14:tracePt t="39817" x="2101850" y="3562350"/>
          <p14:tracePt t="39833" x="2273300" y="3562350"/>
          <p14:tracePt t="39850" x="2425700" y="3562350"/>
          <p14:tracePt t="39866" x="2559050" y="3562350"/>
          <p14:tracePt t="39867" x="2616200" y="3562350"/>
          <p14:tracePt t="39883" x="2660650" y="3562350"/>
          <p14:tracePt t="39886" x="2717800" y="3562350"/>
          <p14:tracePt t="39900" x="2819400" y="3562350"/>
          <p14:tracePt t="39916" x="2914650" y="3562350"/>
          <p14:tracePt t="39933" x="3003550" y="3562350"/>
          <p14:tracePt t="39950" x="3111500" y="3562350"/>
          <p14:tracePt t="39967" x="3232150" y="3562350"/>
          <p14:tracePt t="39983" x="3359150" y="3562350"/>
          <p14:tracePt t="40000" x="3460750" y="3562350"/>
          <p14:tracePt t="40017" x="3549650" y="3562350"/>
          <p14:tracePt t="40033" x="3613150" y="3562350"/>
          <p14:tracePt t="40050" x="3708400" y="3562350"/>
          <p14:tracePt t="40067" x="3841750" y="3562350"/>
          <p14:tracePt t="40068" x="3917950" y="3556000"/>
          <p14:tracePt t="40084" x="3987800" y="3549650"/>
          <p14:tracePt t="40100" x="4197350" y="3486150"/>
          <p14:tracePt t="40117" x="4286250" y="3448050"/>
          <p14:tracePt t="40133" x="4330700" y="3416300"/>
          <p14:tracePt t="40150" x="4356100" y="3390900"/>
          <p14:tracePt t="40166" x="4387850" y="3346450"/>
          <p14:tracePt t="40183" x="4419600" y="3327400"/>
          <p14:tracePt t="40200" x="4489450" y="3282950"/>
          <p14:tracePt t="40217" x="4540250" y="3238500"/>
          <p14:tracePt t="40233" x="4546600" y="3181350"/>
          <p14:tracePt t="40250" x="4546600" y="3111500"/>
          <p14:tracePt t="40252" x="4546600" y="3092450"/>
          <p14:tracePt t="40267" x="4546600" y="3073400"/>
          <p14:tracePt t="40268" x="4546600" y="3060700"/>
          <p14:tracePt t="40283" x="4546600" y="3041650"/>
          <p14:tracePt t="40300" x="4546600" y="3016250"/>
          <p14:tracePt t="40317" x="4546600" y="2997200"/>
          <p14:tracePt t="40334" x="4546600" y="2984500"/>
          <p14:tracePt t="40350" x="4540250" y="2959100"/>
          <p14:tracePt t="40367" x="4533900" y="2940050"/>
          <p14:tracePt t="40383" x="4527550" y="2921000"/>
          <p14:tracePt t="40400" x="4514850" y="2914650"/>
          <p14:tracePt t="40417" x="4508500" y="2908300"/>
          <p14:tracePt t="40433" x="4508500" y="2901950"/>
          <p14:tracePt t="40451" x="4495800" y="2889250"/>
          <p14:tracePt t="40467" x="4489450" y="2863850"/>
          <p14:tracePt t="40468" x="4483100" y="2851150"/>
          <p14:tracePt t="40483" x="4476750" y="2832100"/>
          <p14:tracePt t="40500" x="4464050" y="2787650"/>
          <p14:tracePt t="40517" x="4451350" y="2762250"/>
          <p14:tracePt t="40533" x="4432300" y="2730500"/>
          <p14:tracePt t="40550" x="4425950" y="2705100"/>
          <p14:tracePt t="40567" x="4419600" y="2673350"/>
          <p14:tracePt t="40583" x="4406900" y="2647950"/>
          <p14:tracePt t="40600" x="4406900" y="2641600"/>
          <p14:tracePt t="40644" x="4406900" y="2635250"/>
          <p14:tracePt t="40654" x="4406900" y="2628900"/>
          <p14:tracePt t="40669" x="4406900" y="2609850"/>
          <p14:tracePt t="40684" x="4406900" y="2603500"/>
          <p14:tracePt t="40717" x="4413250" y="2603500"/>
          <p14:tracePt t="40750" x="4419600" y="2603500"/>
          <p14:tracePt t="40949" x="4419600" y="2597150"/>
          <p14:tracePt t="40964" x="4413250" y="2597150"/>
          <p14:tracePt t="40974" x="4406900" y="2597150"/>
          <p14:tracePt t="40984" x="4400550" y="2597150"/>
          <p14:tracePt t="41000" x="4368800" y="2597150"/>
          <p14:tracePt t="41017" x="4356100" y="2597150"/>
          <p14:tracePt t="41034" x="4349750" y="2597150"/>
          <p14:tracePt t="41050" x="4343400" y="2597150"/>
          <p14:tracePt t="41067" x="4337050" y="2603500"/>
          <p14:tracePt t="41068" x="4324350" y="2616200"/>
          <p14:tracePt t="41100" x="4318000" y="2622550"/>
          <p14:tracePt t="41117" x="4318000" y="2628900"/>
          <p14:tracePt t="41174" x="4311650" y="2628900"/>
          <p14:tracePt t="41180" x="4305300" y="2635250"/>
          <p14:tracePt t="41207" x="4305300" y="2641600"/>
          <p14:tracePt t="46645" x="4337050" y="2641600"/>
          <p14:tracePt t="46652" x="4381500" y="2641600"/>
          <p14:tracePt t="46669" x="4483100" y="2641600"/>
          <p14:tracePt t="46686" x="4565650" y="2641600"/>
          <p14:tracePt t="46702" x="4616450" y="2641600"/>
          <p14:tracePt t="46719" x="4622800" y="2641600"/>
          <p14:tracePt t="46972" x="4622800" y="2635250"/>
          <p14:tracePt t="47085" x="4616450" y="2635250"/>
          <p14:tracePt t="47102" x="4603750" y="2635250"/>
          <p14:tracePt t="48812" x="4610100" y="2635250"/>
          <p14:tracePt t="48820" x="4629150" y="2635250"/>
          <p14:tracePt t="48836" x="4673600" y="2635250"/>
          <p14:tracePt t="48853" x="4699000" y="2635250"/>
          <p14:tracePt t="48869" x="4718050" y="2635250"/>
          <p14:tracePt t="48927" x="4724400" y="2635250"/>
          <p14:tracePt t="48932" x="4730750" y="2635250"/>
          <p14:tracePt t="48944" x="4737100" y="2635250"/>
          <p14:tracePt t="48953" x="4743450" y="2635250"/>
          <p14:tracePt t="48969" x="4749800" y="2635250"/>
          <p14:tracePt t="48986" x="4756150" y="2635250"/>
          <p14:tracePt t="49003" x="4762500" y="2635250"/>
          <p14:tracePt t="49300" x="4768850" y="2635250"/>
          <p14:tracePt t="49310" x="4775200" y="2635250"/>
          <p14:tracePt t="49316" x="4781550" y="2635250"/>
          <p14:tracePt t="49364" x="4787900" y="2635250"/>
          <p14:tracePt t="49372" x="4794250" y="2635250"/>
          <p14:tracePt t="49386" x="4800600" y="2635250"/>
          <p14:tracePt t="49403" x="4826000" y="2635250"/>
          <p14:tracePt t="49420" x="4870450" y="2628900"/>
          <p14:tracePt t="49436" x="4889500" y="2616200"/>
          <p14:tracePt t="49453" x="4908550" y="2597150"/>
          <p14:tracePt t="49470" x="4927600" y="2559050"/>
          <p14:tracePt t="49486" x="4933950" y="2533650"/>
          <p14:tracePt t="49503" x="4940300" y="2501900"/>
          <p14:tracePt t="49520" x="4953000" y="2470150"/>
          <p14:tracePt t="49537" x="4953000" y="2444750"/>
          <p14:tracePt t="49553" x="4953000" y="2438400"/>
          <p14:tracePt t="49570" x="4953000" y="2432050"/>
          <p14:tracePt t="49588" x="4953000" y="2419350"/>
          <p14:tracePt t="49604" x="4953000" y="2400300"/>
          <p14:tracePt t="49605" x="4953000" y="2393950"/>
          <p14:tracePt t="49620" x="4953000" y="2381250"/>
          <p14:tracePt t="49668" x="4953000" y="2374900"/>
          <p14:tracePt t="49686" x="4933950" y="2355850"/>
          <p14:tracePt t="49694" x="4927600" y="2336800"/>
          <p14:tracePt t="49703" x="4914900" y="2324100"/>
          <p14:tracePt t="49720" x="4883150" y="2298700"/>
          <p14:tracePt t="49737" x="4864100" y="2286000"/>
          <p14:tracePt t="49753" x="4845050" y="2279650"/>
          <p14:tracePt t="49770" x="4832350" y="2279650"/>
          <p14:tracePt t="49771" x="4826000" y="2279650"/>
          <p14:tracePt t="49787" x="4819650" y="2273300"/>
          <p14:tracePt t="49803" x="4775200" y="2273300"/>
          <p14:tracePt t="49820" x="4686300" y="2273300"/>
          <p14:tracePt t="49836" x="4610100" y="2273300"/>
          <p14:tracePt t="49853" x="4533900" y="2305050"/>
          <p14:tracePt t="49870" x="4464050" y="2336800"/>
          <p14:tracePt t="49887" x="4425950" y="2362200"/>
          <p14:tracePt t="49903" x="4406900" y="2387600"/>
          <p14:tracePt t="49920" x="4400550" y="2400300"/>
          <p14:tracePt t="49937" x="4400550" y="2419350"/>
          <p14:tracePt t="49953" x="4400550" y="2438400"/>
          <p14:tracePt t="49970" x="4400550" y="2463800"/>
          <p14:tracePt t="49987" x="4394200" y="2514600"/>
          <p14:tracePt t="50003" x="4394200" y="2559050"/>
          <p14:tracePt t="50020" x="4394200" y="2635250"/>
          <p14:tracePt t="50037" x="4394200" y="2673350"/>
          <p14:tracePt t="50053" x="4406900" y="2692400"/>
          <p14:tracePt t="50070" x="4406900" y="2711450"/>
          <p14:tracePt t="50087" x="4413250" y="2724150"/>
          <p14:tracePt t="50103" x="4432300" y="2736850"/>
          <p14:tracePt t="50120" x="4502150" y="2768600"/>
          <p14:tracePt t="50137" x="4584700" y="2781300"/>
          <p14:tracePt t="50156" x="4660900" y="2794000"/>
          <p14:tracePt t="50161" x="4686300" y="2794000"/>
          <p14:tracePt t="50177" x="4718050" y="2806700"/>
          <p14:tracePt t="50469" x="4718050" y="2794000"/>
          <p14:tracePt t="50477" x="4705350" y="2787650"/>
          <p14:tracePt t="50487" x="4699000" y="2781300"/>
          <p14:tracePt t="50544" x="4692650" y="2781300"/>
          <p14:tracePt t="50549" x="4692650" y="2774950"/>
          <p14:tracePt t="51284" x="4692650" y="2768600"/>
          <p14:tracePt t="51294" x="4692650" y="2762250"/>
          <p14:tracePt t="51301" x="4730750" y="2762250"/>
          <p14:tracePt t="51312" x="4800600" y="2762250"/>
          <p14:tracePt t="51320" x="4864100" y="2762250"/>
          <p14:tracePt t="51337" x="5010150" y="2762250"/>
          <p14:tracePt t="51354" x="5137150" y="2762250"/>
          <p14:tracePt t="51370" x="5213350" y="2762250"/>
          <p14:tracePt t="51372" x="5232400" y="2762250"/>
          <p14:tracePt t="51387" x="5245100" y="2755900"/>
          <p14:tracePt t="51476" x="5251450" y="2749550"/>
          <p14:tracePt t="51500" x="5257800" y="2743200"/>
          <p14:tracePt t="51511" x="5264150" y="2743200"/>
          <p14:tracePt t="51516" x="5270500" y="2730500"/>
          <p14:tracePt t="51532" x="5276850" y="2724150"/>
          <p14:tracePt t="51541" x="5283200" y="2724150"/>
          <p14:tracePt t="51554" x="5283200" y="2711450"/>
          <p14:tracePt t="51571" x="5283200" y="2686050"/>
          <p14:tracePt t="51587" x="5308600" y="2641600"/>
          <p14:tracePt t="51604" x="5321300" y="2571750"/>
          <p14:tracePt t="51621" x="5327650" y="2540000"/>
          <p14:tracePt t="51637" x="5327650" y="2514600"/>
          <p14:tracePt t="51654" x="5327650" y="2495550"/>
          <p14:tracePt t="51671" x="5327650" y="2476500"/>
          <p14:tracePt t="51687" x="5321300" y="2444750"/>
          <p14:tracePt t="51704" x="5302250" y="2400300"/>
          <p14:tracePt t="51721" x="5264150" y="2362200"/>
          <p14:tracePt t="51737" x="5219700" y="2311400"/>
          <p14:tracePt t="51754" x="5162550" y="2266950"/>
          <p14:tracePt t="51771" x="5130800" y="2235200"/>
          <p14:tracePt t="51787" x="5118100" y="2222500"/>
          <p14:tracePt t="51852" x="5099050" y="2222500"/>
          <p14:tracePt t="51860" x="5086350" y="2216150"/>
          <p14:tracePt t="51871" x="5060950" y="2216150"/>
          <p14:tracePt t="51887" x="5003800" y="2203450"/>
          <p14:tracePt t="51904" x="4984750" y="2197100"/>
          <p14:tracePt t="51921" x="4972050" y="2197100"/>
          <p14:tracePt t="51937" x="4965700" y="2197100"/>
          <p14:tracePt t="51954" x="4959350" y="2197100"/>
          <p14:tracePt t="51970" x="4953000" y="2203450"/>
          <p14:tracePt t="51988" x="4953000" y="2222500"/>
          <p14:tracePt t="52004" x="4953000" y="2266950"/>
          <p14:tracePt t="52021" x="4946650" y="2305050"/>
          <p14:tracePt t="52037" x="4940300" y="2362200"/>
          <p14:tracePt t="52054" x="4921250" y="2419350"/>
          <p14:tracePt t="52071" x="4921250" y="2457450"/>
          <p14:tracePt t="52087" x="4927600" y="2495550"/>
          <p14:tracePt t="52104" x="4927600" y="2514600"/>
          <p14:tracePt t="52137" x="4927600" y="2520950"/>
          <p14:tracePt t="52154" x="4927600" y="2527300"/>
          <p14:tracePt t="52171" x="4927600" y="2540000"/>
          <p14:tracePt t="52188" x="4927600" y="2559050"/>
          <p14:tracePt t="52204" x="4927600" y="2571750"/>
          <p14:tracePt t="52220" x="4927600" y="2578100"/>
          <p14:tracePt t="52237" x="4927600" y="2584450"/>
          <p14:tracePt t="52254" x="4927600" y="2597150"/>
          <p14:tracePt t="52271" x="4927600" y="2603500"/>
          <p14:tracePt t="52287" x="4927600" y="2622550"/>
          <p14:tracePt t="52304" x="4927600" y="2628900"/>
          <p14:tracePt t="52343" x="4927600" y="2635250"/>
          <p14:tracePt t="52355" x="4933950" y="2635250"/>
          <p14:tracePt t="52371" x="4959350" y="2635250"/>
          <p14:tracePt t="52387" x="5022850" y="2635250"/>
          <p14:tracePt t="52404" x="5118100" y="2641600"/>
          <p14:tracePt t="52421" x="5156200" y="2641600"/>
          <p14:tracePt t="52437" x="5162550" y="2641600"/>
          <p14:tracePt t="52495" x="5175250" y="2641600"/>
          <p14:tracePt t="52500" x="5181600" y="2641600"/>
          <p14:tracePt t="52516" x="5194300" y="2641600"/>
          <p14:tracePt t="52525" x="5200650" y="2641600"/>
          <p14:tracePt t="52537" x="5207000" y="2641600"/>
          <p14:tracePt t="52571" x="5219700" y="2628900"/>
          <p14:tracePt t="52588" x="5226050" y="2609850"/>
          <p14:tracePt t="52604" x="5238750" y="2590800"/>
          <p14:tracePt t="52621" x="5238750" y="2578100"/>
          <p14:tracePt t="52637" x="5238750" y="2565400"/>
          <p14:tracePt t="52654" x="5245100" y="2559050"/>
          <p14:tracePt t="52671" x="5245100" y="2540000"/>
          <p14:tracePt t="52687" x="5257800" y="2527300"/>
          <p14:tracePt t="52704" x="5264150" y="2514600"/>
          <p14:tracePt t="52721" x="5264150" y="2495550"/>
          <p14:tracePt t="52737" x="5264150" y="2482850"/>
          <p14:tracePt t="52754" x="5264150" y="2476500"/>
          <p14:tracePt t="52888" x="5257800" y="2482850"/>
          <p14:tracePt t="52894" x="5226050" y="2514600"/>
          <p14:tracePt t="52904" x="5200650" y="2546350"/>
          <p14:tracePt t="52921" x="5130800" y="2635250"/>
          <p14:tracePt t="52938" x="5060950" y="2717800"/>
          <p14:tracePt t="52954" x="4984750" y="2813050"/>
          <p14:tracePt t="52955" x="4953000" y="2851150"/>
          <p14:tracePt t="52971" x="4927600" y="2889250"/>
          <p14:tracePt t="52988" x="4857750" y="2971800"/>
          <p14:tracePt t="53004" x="4845050" y="2990850"/>
          <p14:tracePt t="53021" x="4832350" y="2997200"/>
          <p14:tracePt t="53037" x="4826000" y="2997200"/>
          <p14:tracePt t="53054" x="4813300" y="2997200"/>
          <p14:tracePt t="53112" x="4806950" y="2997200"/>
          <p14:tracePt t="53116" x="4806950" y="2990850"/>
          <p14:tracePt t="53132" x="4800600" y="2978150"/>
          <p14:tracePt t="53139" x="4800600" y="2959100"/>
          <p14:tracePt t="53154" x="4787900" y="2933700"/>
          <p14:tracePt t="53171" x="4775200" y="2914650"/>
          <p14:tracePt t="53188" x="4762500" y="2876550"/>
          <p14:tracePt t="53204" x="4762500" y="2851150"/>
          <p14:tracePt t="53221" x="4762500" y="2825750"/>
          <p14:tracePt t="53238" x="4762500" y="2813050"/>
          <p14:tracePt t="53254" x="4762500" y="2787650"/>
          <p14:tracePt t="53271" x="4762500" y="2774950"/>
          <p14:tracePt t="53288" x="4749800" y="2762250"/>
          <p14:tracePt t="53304" x="4743450" y="2736850"/>
          <p14:tracePt t="53321" x="4737100" y="2724150"/>
          <p14:tracePt t="53338" x="4730750" y="2717800"/>
          <p14:tracePt t="53339" x="4724400" y="2711450"/>
          <p14:tracePt t="53354" x="4718050" y="2711450"/>
          <p14:tracePt t="53371" x="4711700" y="2705100"/>
          <p14:tracePt t="53388" x="4705350" y="2679700"/>
          <p14:tracePt t="53404" x="4699000" y="2679700"/>
          <p14:tracePt t="53421" x="4692650" y="2673350"/>
          <p14:tracePt t="53438" x="4686300" y="2667000"/>
          <p14:tracePt t="53454" x="4667250" y="2660650"/>
          <p14:tracePt t="53471" x="4648200" y="2660650"/>
          <p14:tracePt t="53488" x="4641850" y="2660650"/>
          <p14:tracePt t="53505" x="4629150" y="2660650"/>
          <p14:tracePt t="53521" x="4603750" y="2660650"/>
          <p14:tracePt t="53538" x="4578350" y="2660650"/>
          <p14:tracePt t="53554" x="4533900" y="2679700"/>
          <p14:tracePt t="53555" x="4527550" y="2686050"/>
          <p14:tracePt t="53571" x="4495800" y="2698750"/>
          <p14:tracePt t="53588" x="4464050" y="2730500"/>
          <p14:tracePt t="53604" x="4451350" y="2743200"/>
          <p14:tracePt t="53621" x="4451350" y="2749550"/>
          <p14:tracePt t="53638" x="4438650" y="2774950"/>
          <p14:tracePt t="53655" x="4438650" y="2794000"/>
          <p14:tracePt t="53671" x="4432300" y="2806700"/>
          <p14:tracePt t="53688" x="4425950" y="2825750"/>
          <p14:tracePt t="53704" x="4419600" y="2844800"/>
          <p14:tracePt t="53721" x="4419600" y="2851150"/>
          <p14:tracePt t="53738" x="4419600" y="2863850"/>
          <p14:tracePt t="53754" x="4419600" y="2882900"/>
          <p14:tracePt t="53772" x="4419600" y="2901950"/>
          <p14:tracePt t="53788" x="4419600" y="2933700"/>
          <p14:tracePt t="53805" x="4425950" y="2959100"/>
          <p14:tracePt t="53821" x="4438650" y="2971800"/>
          <p14:tracePt t="53838" x="4457700" y="2984500"/>
          <p14:tracePt t="53855" x="4489450" y="2997200"/>
          <p14:tracePt t="53871" x="4527550" y="3003550"/>
          <p14:tracePt t="53888" x="4552950" y="3009900"/>
          <p14:tracePt t="53893" x="4572000" y="3009900"/>
          <p14:tracePt t="53905" x="4591050" y="3016250"/>
          <p14:tracePt t="53922" x="4603750" y="3016250"/>
          <p14:tracePt t="53938" x="4622800" y="3016250"/>
          <p14:tracePt t="53955" x="4635500" y="3016250"/>
          <p14:tracePt t="53971" x="4660900" y="3016250"/>
          <p14:tracePt t="53972" x="4686300" y="3009900"/>
          <p14:tracePt t="53988" x="4756150" y="2997200"/>
          <p14:tracePt t="54005" x="4845050" y="2984500"/>
          <p14:tracePt t="54021" x="4883150" y="2984500"/>
          <p14:tracePt t="54038" x="4895850" y="2971800"/>
          <p14:tracePt t="54071" x="4895850" y="2959100"/>
          <p14:tracePt t="54088" x="4895850" y="2946400"/>
          <p14:tracePt t="54105" x="4908550" y="2927350"/>
          <p14:tracePt t="54121" x="4914900" y="2901950"/>
          <p14:tracePt t="54138" x="4921250" y="2876550"/>
          <p14:tracePt t="54155" x="4921250" y="2844800"/>
          <p14:tracePt t="54171" x="4921250" y="2819400"/>
          <p14:tracePt t="54188" x="4921250" y="2781300"/>
          <p14:tracePt t="54205" x="4914900" y="2768600"/>
          <p14:tracePt t="54262" x="4908550" y="2762250"/>
          <p14:tracePt t="54268" x="4908550" y="2755900"/>
          <p14:tracePt t="54278" x="4902200" y="2755900"/>
          <p14:tracePt t="54342" x="4895850" y="2755900"/>
          <p14:tracePt t="54356" x="4883150" y="2755900"/>
          <p14:tracePt t="54364" x="4870450" y="2755900"/>
          <p14:tracePt t="54380" x="4857750" y="2755900"/>
          <p14:tracePt t="54396" x="4851400" y="2755900"/>
          <p14:tracePt t="54420" x="4845050" y="2755900"/>
          <p14:tracePt t="54468" x="4838700" y="2755900"/>
          <p14:tracePt t="54478" x="4832350" y="2755900"/>
          <p14:tracePt t="54484" x="4813300" y="2755900"/>
          <p14:tracePt t="54494" x="4806950" y="2762250"/>
          <p14:tracePt t="59788" x="4800600" y="2762250"/>
          <p14:tracePt t="59797" x="4794250" y="2762250"/>
          <p14:tracePt t="59807" x="4775200" y="2762250"/>
          <p14:tracePt t="59823" x="4705350" y="2762250"/>
          <p14:tracePt t="59840" x="4565650" y="2781300"/>
          <p14:tracePt t="59857" x="4413250" y="2870200"/>
          <p14:tracePt t="59873" x="4222750" y="2997200"/>
          <p14:tracePt t="59890" x="4051300" y="3092450"/>
          <p14:tracePt t="59891" x="4000500" y="3130550"/>
          <p14:tracePt t="59907" x="3943350" y="3162300"/>
          <p14:tracePt t="59924" x="3867150" y="3206750"/>
          <p14:tracePt t="59925" x="3829050" y="3232150"/>
          <p14:tracePt t="59940" x="3771900" y="3270250"/>
          <p14:tracePt t="59957" x="3670300" y="3321050"/>
          <p14:tracePt t="59973" x="3575050" y="3397250"/>
          <p14:tracePt t="59990" x="3505200" y="3454400"/>
          <p14:tracePt t="60007" x="3479800" y="3492500"/>
          <p14:tracePt t="60023" x="3460750" y="3517900"/>
          <p14:tracePt t="60040" x="3448050" y="3536950"/>
          <p14:tracePt t="60057" x="3409950" y="3562350"/>
          <p14:tracePt t="60073" x="3302000" y="3625850"/>
          <p14:tracePt t="60090" x="3162300" y="3727450"/>
          <p14:tracePt t="60091" x="3098800" y="3784600"/>
          <p14:tracePt t="60107" x="3035300" y="3835400"/>
          <p14:tracePt t="60124" x="2933700" y="3905250"/>
          <p14:tracePt t="60140" x="2876550" y="3924300"/>
          <p14:tracePt t="60157" x="2813050" y="3949700"/>
          <p14:tracePt t="60173" x="2667000" y="4006850"/>
          <p14:tracePt t="60190" x="2495550" y="4121150"/>
          <p14:tracePt t="60207" x="2406650" y="4210050"/>
          <p14:tracePt t="60223" x="2324100" y="4305300"/>
          <p14:tracePt t="60240" x="2266950" y="4381500"/>
          <p14:tracePt t="60257" x="2197100" y="4483100"/>
          <p14:tracePt t="60273" x="2108200" y="4597400"/>
          <p14:tracePt t="60290" x="2000250" y="4724400"/>
          <p14:tracePt t="60307" x="1898650" y="4838700"/>
          <p14:tracePt t="60308" x="1854200" y="4895850"/>
          <p14:tracePt t="60323" x="1803400" y="4946650"/>
          <p14:tracePt t="60340" x="1670050" y="5035550"/>
          <p14:tracePt t="60357" x="1638300" y="5048250"/>
          <p14:tracePt t="60374" x="1631950" y="5048250"/>
          <p14:tracePt t="61045" x="1644650" y="5048250"/>
          <p14:tracePt t="61052" x="1670050" y="5048250"/>
          <p14:tracePt t="61061" x="1682750" y="5035550"/>
          <p14:tracePt t="61074" x="1708150" y="5016500"/>
          <p14:tracePt t="61090" x="1784350" y="4984750"/>
          <p14:tracePt t="61091" x="1847850" y="4946650"/>
          <p14:tracePt t="61107" x="1924050" y="4921250"/>
          <p14:tracePt t="61124" x="2146300" y="4845050"/>
          <p14:tracePt t="61140" x="2330450" y="4806950"/>
          <p14:tracePt t="61157" x="2489200" y="4787900"/>
          <p14:tracePt t="61174" x="2616200" y="4787900"/>
          <p14:tracePt t="61190" x="2705100" y="4787900"/>
          <p14:tracePt t="61207" x="2749550" y="4781550"/>
          <p14:tracePt t="61224" x="2781300" y="4787900"/>
          <p14:tracePt t="61240" x="2819400" y="4787900"/>
          <p14:tracePt t="61257" x="2851150" y="4806950"/>
          <p14:tracePt t="61274" x="2876550" y="4806950"/>
          <p14:tracePt t="61291" x="2914650" y="4806950"/>
          <p14:tracePt t="61307" x="2959100" y="4806950"/>
          <p14:tracePt t="61308" x="2990850" y="4806950"/>
          <p14:tracePt t="61324" x="3041650" y="4806950"/>
          <p14:tracePt t="61340" x="3124200" y="4806950"/>
          <p14:tracePt t="61357" x="3244850" y="4819650"/>
          <p14:tracePt t="61374" x="3384550" y="4845050"/>
          <p14:tracePt t="61390" x="3467100" y="4851400"/>
          <p14:tracePt t="61407" x="3530600" y="4864100"/>
          <p14:tracePt t="61424" x="3536950" y="4870450"/>
          <p14:tracePt t="61461" x="3543300" y="4870450"/>
          <p14:tracePt t="61474" x="3549650" y="4870450"/>
          <p14:tracePt t="61490" x="3594100" y="4870450"/>
          <p14:tracePt t="61508" x="3644900" y="4870450"/>
          <p14:tracePt t="61525" x="3733800" y="4870450"/>
          <p14:tracePt t="61541" x="3797300" y="4857750"/>
          <p14:tracePt t="61557" x="3886200" y="4845050"/>
          <p14:tracePt t="61575" x="4025900" y="4819650"/>
          <p14:tracePt t="61590" x="4165600" y="4806950"/>
          <p14:tracePt t="61607" x="4248150" y="4806950"/>
          <p14:tracePt t="61624" x="4286250" y="4806950"/>
          <p14:tracePt t="61640" x="4298950" y="4800600"/>
          <p14:tracePt t="61674" x="4311650" y="4800600"/>
          <p14:tracePt t="61690" x="4381500" y="4800600"/>
          <p14:tracePt t="61707" x="4483100" y="4800600"/>
          <p14:tracePt t="61724" x="4559300" y="4800600"/>
          <p14:tracePt t="61740" x="4578350" y="4787900"/>
          <p14:tracePt t="61757" x="4578350" y="4775200"/>
          <p14:tracePt t="61774" x="4578350" y="4768850"/>
          <p14:tracePt t="61807" x="4584700" y="4768850"/>
          <p14:tracePt t="62062" x="4572000" y="4762500"/>
          <p14:tracePt t="62069" x="4546600" y="4762500"/>
          <p14:tracePt t="62075" x="4527550" y="4762500"/>
          <p14:tracePt t="62091" x="4521200" y="4762500"/>
          <p14:tracePt t="62107" x="4502150" y="4762500"/>
          <p14:tracePt t="62124" x="4476750" y="4762500"/>
          <p14:tracePt t="62141" x="4445000" y="4762500"/>
          <p14:tracePt t="62157" x="4406900" y="4762500"/>
          <p14:tracePt t="62174" x="4356100" y="4762500"/>
          <p14:tracePt t="62191" x="4324350" y="4762500"/>
          <p14:tracePt t="62207" x="4298950" y="4768850"/>
          <p14:tracePt t="62224" x="4292600" y="4775200"/>
          <p14:tracePt t="62242" x="4279900" y="4781550"/>
          <p14:tracePt t="62257" x="4254500" y="4781550"/>
          <p14:tracePt t="62274" x="4203700" y="4787900"/>
          <p14:tracePt t="62291" x="4171950" y="4787900"/>
          <p14:tracePt t="62380" x="4165600" y="4787900"/>
          <p14:tracePt t="62388" x="4159250" y="4787900"/>
          <p14:tracePt t="62404" x="4152900" y="4787900"/>
          <p14:tracePt t="62431" x="4146550" y="4787900"/>
          <p14:tracePt t="62446" x="4140200" y="4787900"/>
          <p14:tracePt t="62463" x="4133850" y="4787900"/>
          <p14:tracePt t="64508" x="4127500" y="4787900"/>
          <p14:tracePt t="64517" x="4121150" y="4787900"/>
          <p14:tracePt t="64525" x="4114800" y="4787900"/>
          <p14:tracePt t="64542" x="4102100" y="4787900"/>
          <p14:tracePt t="64558" x="4095750" y="4787900"/>
          <p14:tracePt t="64575" x="4083050" y="4787900"/>
          <p14:tracePt t="64592" x="4057650" y="4806950"/>
          <p14:tracePt t="64608" x="4038600" y="4813300"/>
          <p14:tracePt t="64625" x="4013200" y="4826000"/>
          <p14:tracePt t="64642" x="3987800" y="4832350"/>
          <p14:tracePt t="64658" x="3898900" y="4870450"/>
          <p14:tracePt t="64676" x="3759200" y="4902200"/>
          <p14:tracePt t="64692" x="3613150" y="4940300"/>
          <p14:tracePt t="64692" x="3543300" y="4946650"/>
          <p14:tracePt t="64708" x="3422650" y="4965700"/>
          <p14:tracePt t="64725" x="3295650" y="4978400"/>
          <p14:tracePt t="64742" x="3175000" y="5003800"/>
          <p14:tracePt t="64758" x="3086100" y="5035550"/>
          <p14:tracePt t="64775" x="3028950" y="5054600"/>
          <p14:tracePt t="64792" x="2978150" y="5067300"/>
          <p14:tracePt t="64808" x="2927350" y="5073650"/>
          <p14:tracePt t="64825" x="2863850" y="5086350"/>
          <p14:tracePt t="64841" x="2774950" y="5092700"/>
          <p14:tracePt t="64858" x="2679700" y="5105400"/>
          <p14:tracePt t="64859" x="2628900" y="5118100"/>
          <p14:tracePt t="64875" x="2584450" y="5118100"/>
          <p14:tracePt t="64877" x="2540000" y="5118100"/>
          <p14:tracePt t="64891" x="2438400" y="5118100"/>
          <p14:tracePt t="64908" x="2324100" y="5118100"/>
          <p14:tracePt t="64925" x="2209800" y="5118100"/>
          <p14:tracePt t="64942" x="2159000" y="5124450"/>
          <p14:tracePt t="64958" x="2139950" y="5124450"/>
          <p14:tracePt t="64999" x="2127250" y="5124450"/>
          <p14:tracePt t="65009" x="2114550" y="5124450"/>
          <p14:tracePt t="65025" x="2063750" y="5130800"/>
          <p14:tracePt t="65042" x="1987550" y="5143500"/>
          <p14:tracePt t="65059" x="1943100" y="5156200"/>
          <p14:tracePt t="65060" x="1936750" y="5156200"/>
          <p14:tracePt t="65075" x="1924050" y="5168900"/>
          <p14:tracePt t="65076" x="1917700" y="5168900"/>
          <p14:tracePt t="65092" x="1905000" y="5168900"/>
          <p14:tracePt t="65108" x="1892300" y="5168900"/>
          <p14:tracePt t="65125" x="1854200" y="5175250"/>
          <p14:tracePt t="65142" x="1822450" y="5181600"/>
          <p14:tracePt t="65158" x="1816100" y="5181600"/>
          <p14:tracePt t="65262" x="1816100" y="5187950"/>
          <p14:tracePt t="65276" x="1816100" y="5194300"/>
          <p14:tracePt t="65284" x="1822450" y="5194300"/>
          <p14:tracePt t="66340" x="1828800" y="5194300"/>
          <p14:tracePt t="66348" x="1847850" y="5187950"/>
          <p14:tracePt t="66359" x="1873250" y="5181600"/>
          <p14:tracePt t="66376" x="1962150" y="5168900"/>
          <p14:tracePt t="66392" x="2057400" y="5156200"/>
          <p14:tracePt t="66409" x="2152650" y="5137150"/>
          <p14:tracePt t="66426" x="2298700" y="5118100"/>
          <p14:tracePt t="66428" x="2368550" y="5118100"/>
          <p14:tracePt t="66442" x="2476500" y="5118100"/>
          <p14:tracePt t="66459" x="2736850" y="5118100"/>
          <p14:tracePt t="66475" x="3067050" y="5118100"/>
          <p14:tracePt t="66492" x="3651250" y="5118100"/>
          <p14:tracePt t="66509" x="3930650" y="5118100"/>
          <p14:tracePt t="66525" x="4178300" y="5111750"/>
          <p14:tracePt t="66542" x="4375150" y="5086350"/>
          <p14:tracePt t="66559" x="4540250" y="5060950"/>
          <p14:tracePt t="66576" x="4679950" y="5048250"/>
          <p14:tracePt t="66592" x="4819650" y="5029200"/>
          <p14:tracePt t="66609" x="4953000" y="5022850"/>
          <p14:tracePt t="66626" x="5080000" y="5022850"/>
          <p14:tracePt t="66644" x="5194300" y="5035550"/>
          <p14:tracePt t="66649" x="5264150" y="5054600"/>
          <p14:tracePt t="66659" x="5321300" y="5060950"/>
          <p14:tracePt t="66676" x="5448300" y="5060950"/>
          <p14:tracePt t="66692" x="5651500" y="5067300"/>
          <p14:tracePt t="66709" x="5791200" y="5067300"/>
          <p14:tracePt t="66726" x="5911850" y="5067300"/>
          <p14:tracePt t="66742" x="6051550" y="5067300"/>
          <p14:tracePt t="66759" x="6267450" y="5067300"/>
          <p14:tracePt t="66776" x="6648450" y="5067300"/>
          <p14:tracePt t="66792" x="7029450" y="5067300"/>
          <p14:tracePt t="66809" x="7245350" y="5067300"/>
          <p14:tracePt t="66826" x="7404100" y="5067300"/>
          <p14:tracePt t="66842" x="7486650" y="5067300"/>
          <p14:tracePt t="66859" x="7531100" y="5067300"/>
          <p14:tracePt t="66876" x="7569200" y="5067300"/>
          <p14:tracePt t="66892" x="7683500" y="5067300"/>
          <p14:tracePt t="66909" x="7721600" y="5067300"/>
          <p14:tracePt t="66926" x="7727950" y="5067300"/>
          <p14:tracePt t="67013" x="7734300" y="5073650"/>
          <p14:tracePt t="67020" x="7734300" y="5080000"/>
          <p14:tracePt t="67028" x="7734300" y="5086350"/>
          <p14:tracePt t="67043" x="7727950" y="5092700"/>
          <p14:tracePt t="67059" x="7664450" y="5118100"/>
          <p14:tracePt t="67076" x="7493000" y="5175250"/>
          <p14:tracePt t="67092" x="7404100" y="5213350"/>
          <p14:tracePt t="67109" x="7346950" y="5232400"/>
          <p14:tracePt t="67126" x="7308850" y="5232400"/>
          <p14:tracePt t="67142" x="7264400" y="5232400"/>
          <p14:tracePt t="67159" x="7194550" y="5226050"/>
          <p14:tracePt t="67176" x="7156450" y="5213350"/>
          <p14:tracePt t="67193" x="7143750" y="5200650"/>
          <p14:tracePt t="67226" x="7137400" y="5200650"/>
          <p14:tracePt t="67397" x="7137400" y="5194300"/>
          <p14:tracePt t="67413" x="7181850" y="5194300"/>
          <p14:tracePt t="67420" x="7239000" y="5194300"/>
          <p14:tracePt t="67428" x="7315200" y="5194300"/>
          <p14:tracePt t="67443" x="7397750" y="5194300"/>
          <p14:tracePt t="67459" x="7543800" y="5175250"/>
          <p14:tracePt t="67476" x="7664450" y="5156200"/>
          <p14:tracePt t="67493" x="7702550" y="5156200"/>
          <p14:tracePt t="67509" x="7740650" y="5149850"/>
          <p14:tracePt t="67526" x="7785100" y="5149850"/>
          <p14:tracePt t="67542" x="7810500" y="5149850"/>
          <p14:tracePt t="67559" x="7829550" y="5149850"/>
          <p14:tracePt t="67576" x="7848600" y="5149850"/>
          <p14:tracePt t="67592" x="7867650" y="5143500"/>
          <p14:tracePt t="67609" x="7899400" y="5137150"/>
          <p14:tracePt t="67626" x="7943850" y="5124450"/>
          <p14:tracePt t="67643" x="7981950" y="5118100"/>
          <p14:tracePt t="67659" x="8026400" y="5105400"/>
          <p14:tracePt t="67676" x="8070850" y="5105400"/>
          <p14:tracePt t="67692" x="8102600" y="5105400"/>
          <p14:tracePt t="67709" x="8140700" y="5111750"/>
          <p14:tracePt t="67726" x="8159750" y="5118100"/>
          <p14:tracePt t="67743" x="8172450" y="5124450"/>
          <p14:tracePt t="67788" x="8140700" y="5124450"/>
          <p14:tracePt t="67799" x="8070850" y="5130800"/>
          <p14:tracePt t="67809" x="8001000" y="5137150"/>
          <p14:tracePt t="67826" x="7854950" y="5168900"/>
          <p14:tracePt t="67843" x="7727950" y="5194300"/>
          <p14:tracePt t="67860" x="7512050" y="5207000"/>
          <p14:tracePt t="67876" x="7092950" y="5207000"/>
          <p14:tracePt t="67893" x="6870700" y="5207000"/>
          <p14:tracePt t="67910" x="6750050" y="5213350"/>
          <p14:tracePt t="67926" x="6692900" y="5226050"/>
          <p14:tracePt t="67943" x="6661150" y="5238750"/>
          <p14:tracePt t="67959" x="6642100" y="5245100"/>
          <p14:tracePt t="67976" x="6629400" y="5251450"/>
          <p14:tracePt t="68062" x="6623050" y="5251450"/>
          <p14:tracePt t="68076" x="6623050" y="5238750"/>
          <p14:tracePt t="68093" x="6667500" y="5200650"/>
          <p14:tracePt t="68109" x="6718300" y="5162550"/>
          <p14:tracePt t="68126" x="6769100" y="5105400"/>
          <p14:tracePt t="68143" x="6800850" y="5060950"/>
          <p14:tracePt t="68159" x="6826250" y="5041900"/>
          <p14:tracePt t="68176" x="6870700" y="5035550"/>
          <p14:tracePt t="68193" x="6934200" y="5035550"/>
          <p14:tracePt t="68210" x="6985000" y="5035550"/>
          <p14:tracePt t="68226" x="7023100" y="5035550"/>
          <p14:tracePt t="68227" x="7029450" y="5035550"/>
          <p14:tracePt t="68243" x="7048500" y="5035550"/>
          <p14:tracePt t="68259" x="7067550" y="5035550"/>
          <p14:tracePt t="68276" x="7080250" y="5041900"/>
          <p14:tracePt t="68293" x="7092950" y="5054600"/>
          <p14:tracePt t="68310" x="7105650" y="5067300"/>
          <p14:tracePt t="68326" x="7118350" y="5086350"/>
          <p14:tracePt t="68343" x="7124700" y="5086350"/>
          <p14:tracePt t="68359" x="7131050" y="5092700"/>
          <p14:tracePt t="68393" x="7131050" y="5099050"/>
          <p14:tracePt t="68409" x="7150100" y="5105400"/>
          <p14:tracePt t="68426" x="7162800" y="5111750"/>
          <p14:tracePt t="68605" x="7169150" y="5111750"/>
          <p14:tracePt t="68615" x="7169150" y="5118100"/>
          <p14:tracePt t="68622" x="7194550" y="5118100"/>
          <p14:tracePt t="68630" x="7219950" y="5124450"/>
          <p14:tracePt t="68643" x="7264400" y="5143500"/>
          <p14:tracePt t="68660" x="7378700" y="5156200"/>
          <p14:tracePt t="68676" x="7423150" y="5156200"/>
          <p14:tracePt t="68693" x="7448550" y="5156200"/>
          <p14:tracePt t="68710" x="7461250" y="5156200"/>
          <p14:tracePt t="68750" x="7467600" y="5156200"/>
          <p14:tracePt t="68760" x="7486650" y="5149850"/>
          <p14:tracePt t="68776" x="7505700" y="5149850"/>
          <p14:tracePt t="68793" x="7524750" y="5149850"/>
          <p14:tracePt t="68852" x="7480300" y="5149850"/>
          <p14:tracePt t="68860" x="7416800" y="5137150"/>
          <p14:tracePt t="68876" x="7315200" y="5118100"/>
          <p14:tracePt t="68893" x="7251700" y="5111750"/>
          <p14:tracePt t="68910" x="7219950" y="5111750"/>
          <p14:tracePt t="68926" x="7207250" y="5111750"/>
          <p14:tracePt t="68943" x="7200900" y="5111750"/>
          <p14:tracePt t="68977" x="7239000" y="5111750"/>
          <p14:tracePt t="68993" x="7366000" y="5111750"/>
          <p14:tracePt t="69010" x="7480300" y="5111750"/>
          <p14:tracePt t="69026" x="7524750" y="5111750"/>
          <p14:tracePt t="69043" x="7531100" y="5111750"/>
          <p14:tracePt t="69076" x="7524750" y="5111750"/>
          <p14:tracePt t="69093" x="7435850" y="5118100"/>
          <p14:tracePt t="69110" x="7340600" y="5118100"/>
          <p14:tracePt t="69126" x="7245350" y="5143500"/>
          <p14:tracePt t="69143" x="7207250" y="5143500"/>
          <p14:tracePt t="69199" x="7219950" y="5143500"/>
          <p14:tracePt t="69204" x="7226300" y="5143500"/>
          <p14:tracePt t="69211" x="7245350" y="5143500"/>
          <p14:tracePt t="69243" x="7251700" y="5143500"/>
          <p14:tracePt t="69276" x="7251700" y="5149850"/>
          <p14:tracePt t="69293" x="7245350" y="5149850"/>
          <p14:tracePt t="69310" x="7232650" y="5149850"/>
          <p14:tracePt t="69326" x="7219950" y="5149850"/>
          <p14:tracePt t="69372" x="7213600" y="5149850"/>
          <p14:tracePt t="69604" x="7207250" y="5149850"/>
          <p14:tracePt t="69612" x="7200900" y="5149850"/>
          <p14:tracePt t="69709" x="7194550" y="5149850"/>
          <p14:tracePt t="81876" x="7194550" y="5143500"/>
          <p14:tracePt t="81889" x="7207250" y="5137150"/>
          <p14:tracePt t="81901" x="7213600" y="5137150"/>
          <p14:tracePt t="81908" x="7219950" y="5137150"/>
          <p14:tracePt t="83580" x="7207250" y="5137150"/>
          <p14:tracePt t="83588" x="7067550" y="5156200"/>
          <p14:tracePt t="83598" x="6788150" y="5181600"/>
          <p14:tracePt t="83615" x="6191250" y="5232400"/>
          <p14:tracePt t="83631" x="5695950" y="5232400"/>
          <p14:tracePt t="83648" x="5416550" y="5232400"/>
          <p14:tracePt t="83665" x="5213350" y="5245100"/>
          <p14:tracePt t="83681" x="5041900" y="5283200"/>
          <p14:tracePt t="83699" x="4845050" y="5346700"/>
          <p14:tracePt t="83715" x="4584700" y="5422900"/>
          <p14:tracePt t="83716" x="4419600" y="5499100"/>
          <p14:tracePt t="83731" x="4229100" y="5562600"/>
          <p14:tracePt t="83748" x="3829050" y="5822950"/>
          <p14:tracePt t="83765" x="3714750" y="5905500"/>
          <p14:tracePt t="83781" x="3606800" y="5975350"/>
          <p14:tracePt t="83798" x="3467100" y="6013450"/>
          <p14:tracePt t="83815" x="3340100" y="6051550"/>
          <p14:tracePt t="83831" x="3244850" y="6083300"/>
          <p14:tracePt t="83848" x="3162300" y="6102350"/>
          <p14:tracePt t="83865" x="3086100" y="6108700"/>
          <p14:tracePt t="83881" x="2990850" y="6108700"/>
          <p14:tracePt t="83889" x="2933700" y="6108700"/>
          <p14:tracePt t="83898" x="2876550" y="6108700"/>
          <p14:tracePt t="83915" x="2717800" y="6108700"/>
          <p14:tracePt t="83931" x="2578100" y="6089650"/>
          <p14:tracePt t="83948" x="2368550" y="6045200"/>
          <p14:tracePt t="83965" x="2279650" y="6013450"/>
          <p14:tracePt t="83981" x="2241550" y="5994400"/>
          <p14:tracePt t="83998" x="2216150" y="5988050"/>
          <p14:tracePt t="84015" x="2184400" y="5975350"/>
          <p14:tracePt t="84031" x="2159000" y="5943600"/>
          <p14:tracePt t="84048" x="2139950" y="5905500"/>
          <p14:tracePt t="84065" x="2139950" y="5899150"/>
          <p14:tracePt t="84081" x="2139950" y="5886450"/>
          <p14:tracePt t="84098" x="2159000" y="5861050"/>
          <p14:tracePt t="84115" x="2159000" y="5854700"/>
          <p14:tracePt t="84131" x="2165350" y="5835650"/>
          <p14:tracePt t="84148" x="2165350" y="5784850"/>
          <p14:tracePt t="84165" x="2159000" y="5753100"/>
          <p14:tracePt t="84182" x="2159000" y="5734050"/>
          <p14:tracePt t="84198" x="2159000" y="5708650"/>
          <p14:tracePt t="84215" x="2152650" y="5689600"/>
          <p14:tracePt t="84231" x="2146300" y="5676900"/>
          <p14:tracePt t="84248" x="2139950" y="5664200"/>
          <p14:tracePt t="84265" x="2133600" y="5657850"/>
          <p14:tracePt t="84324" x="2133600" y="5651500"/>
          <p14:tracePt t="84333" x="2133600" y="5638800"/>
          <p14:tracePt t="84340" x="2133600" y="5626100"/>
          <p14:tracePt t="84348" x="2133600" y="5619750"/>
          <p14:tracePt t="84365" x="2133600" y="5594350"/>
          <p14:tracePt t="84381" x="2133600" y="5575300"/>
          <p14:tracePt t="84398" x="2133600" y="5556250"/>
          <p14:tracePt t="84415" x="2133600" y="5524500"/>
          <p14:tracePt t="84432" x="2139950" y="5492750"/>
          <p14:tracePt t="84448" x="2146300" y="5467350"/>
          <p14:tracePt t="84465" x="2146300" y="5448300"/>
          <p14:tracePt t="84482" x="2146300" y="5435600"/>
          <p14:tracePt t="84499" x="2146300" y="5429250"/>
          <p14:tracePt t="84515" x="2146300" y="5422900"/>
          <p14:tracePt t="84644" x="2146300" y="5416550"/>
          <p14:tracePt t="84692" x="2139950" y="5416550"/>
          <p14:tracePt t="84717" x="2127250" y="5416550"/>
          <p14:tracePt t="84724" x="2120900" y="5416550"/>
          <p14:tracePt t="84732" x="2114550" y="5416550"/>
          <p14:tracePt t="84748" x="2108200" y="5416550"/>
          <p14:tracePt t="84782" x="2101850" y="5416550"/>
          <p14:tracePt t="84798" x="2095500" y="5416550"/>
          <p14:tracePt t="84815" x="2095500" y="5422900"/>
          <p14:tracePt t="84832" x="2095500" y="5441950"/>
          <p14:tracePt t="84849" x="2139950" y="5511800"/>
          <p14:tracePt t="84865" x="2273300" y="5575300"/>
          <p14:tracePt t="84882" x="2387600" y="5607050"/>
          <p14:tracePt t="84898" x="2457450" y="5607050"/>
          <p14:tracePt t="84915" x="2482850" y="5607050"/>
          <p14:tracePt t="84948" x="2495550" y="5594350"/>
          <p14:tracePt t="84965" x="2495550" y="5562600"/>
          <p14:tracePt t="84982" x="2508250" y="5518150"/>
          <p14:tracePt t="84999" x="2546350" y="5416550"/>
          <p14:tracePt t="85015" x="2584450" y="5340350"/>
          <p14:tracePt t="85032" x="2609850" y="5276850"/>
          <p14:tracePt t="85049" x="2609850" y="5232400"/>
          <p14:tracePt t="85065" x="2609850" y="5187950"/>
          <p14:tracePt t="85082" x="2609850" y="5143500"/>
          <p14:tracePt t="85084" x="2603500" y="5105400"/>
          <p14:tracePt t="85098" x="2578100" y="5080000"/>
          <p14:tracePt t="85115" x="2520950" y="5022850"/>
          <p14:tracePt t="85132" x="2425700" y="4965700"/>
          <p14:tracePt t="85148" x="2324100" y="4927600"/>
          <p14:tracePt t="85165" x="2222500" y="4902200"/>
          <p14:tracePt t="85182" x="2108200" y="4889500"/>
          <p14:tracePt t="85198" x="2012950" y="4876800"/>
          <p14:tracePt t="85215" x="1943100" y="4876800"/>
          <p14:tracePt t="85232" x="1885950" y="4876800"/>
          <p14:tracePt t="85248" x="1797050" y="4895850"/>
          <p14:tracePt t="85265" x="1733550" y="4927600"/>
          <p14:tracePt t="85282" x="1670050" y="4997450"/>
          <p14:tracePt t="85299" x="1644650" y="5086350"/>
          <p14:tracePt t="85315" x="1619250" y="5207000"/>
          <p14:tracePt t="85332" x="1600200" y="5397500"/>
          <p14:tracePt t="85349" x="1606550" y="5524500"/>
          <p14:tracePt t="85365" x="1663700" y="5657850"/>
          <p14:tracePt t="85382" x="1708150" y="5746750"/>
          <p14:tracePt t="85399" x="1765300" y="5816600"/>
          <p14:tracePt t="85415" x="1816100" y="5873750"/>
          <p14:tracePt t="85432" x="1854200" y="5880100"/>
          <p14:tracePt t="85449" x="1905000" y="5880100"/>
          <p14:tracePt t="85465" x="1955800" y="5880100"/>
          <p14:tracePt t="85482" x="2025650" y="5873750"/>
          <p14:tracePt t="85483" x="2063750" y="5867400"/>
          <p14:tracePt t="85499" x="2108200" y="5854700"/>
          <p14:tracePt t="85515" x="2203450" y="5797550"/>
          <p14:tracePt t="85516" x="2241550" y="5784850"/>
          <p14:tracePt t="85532" x="2286000" y="5765800"/>
          <p14:tracePt t="85549" x="2298700" y="5759450"/>
          <p14:tracePt t="85565" x="2298700" y="5746750"/>
          <p14:tracePt t="86837" x="2330450" y="5727700"/>
          <p14:tracePt t="86844" x="2381250" y="5715000"/>
          <p14:tracePt t="86853" x="2451100" y="5708650"/>
          <p14:tracePt t="86866" x="2546350" y="5695950"/>
          <p14:tracePt t="86882" x="2743200" y="5689600"/>
          <p14:tracePt t="86886" x="2838450" y="5689600"/>
          <p14:tracePt t="86900" x="2908300" y="5689600"/>
          <p14:tracePt t="86916" x="3117850" y="5657850"/>
          <p14:tracePt t="86932" x="3238500" y="5651500"/>
          <p14:tracePt t="86949" x="3340100" y="5651500"/>
          <p14:tracePt t="86966" x="3454400" y="5645150"/>
          <p14:tracePt t="86982" x="3543300" y="5626100"/>
          <p14:tracePt t="86999" x="3613150" y="5600700"/>
          <p14:tracePt t="87016" x="3632200" y="5588000"/>
          <p14:tracePt t="87032" x="3644900" y="5568950"/>
          <p14:tracePt t="87049" x="3657600" y="5556250"/>
          <p14:tracePt t="87066" x="3670300" y="5537200"/>
          <p14:tracePt t="87082" x="3670300" y="5524500"/>
          <p14:tracePt t="87156" x="3695700" y="5524500"/>
          <p14:tracePt t="87164" x="3714750" y="5524500"/>
          <p14:tracePt t="87174" x="3727450" y="5524500"/>
          <p14:tracePt t="87182" x="3740150" y="5524500"/>
          <p14:tracePt t="87199" x="3765550" y="5530850"/>
          <p14:tracePt t="87216" x="3829050" y="5543550"/>
          <p14:tracePt t="87233" x="3905250" y="5549900"/>
          <p14:tracePt t="87249" x="4006850" y="5568950"/>
          <p14:tracePt t="87266" x="4127500" y="5575300"/>
          <p14:tracePt t="87283" x="4216400" y="5575300"/>
          <p14:tracePt t="87300" x="4248150" y="5575300"/>
          <p14:tracePt t="87301" x="4260850" y="5575300"/>
          <p14:tracePt t="87316" x="4267200" y="5575300"/>
          <p14:tracePt t="87333" x="4286250" y="5581650"/>
          <p14:tracePt t="87349" x="4330700" y="5581650"/>
          <p14:tracePt t="87366" x="4394200" y="5588000"/>
          <p14:tracePt t="87382" x="4451350" y="5588000"/>
          <p14:tracePt t="87399" x="4533900" y="5588000"/>
          <p14:tracePt t="87416" x="4635500" y="5588000"/>
          <p14:tracePt t="87433" x="4787900" y="5588000"/>
          <p14:tracePt t="87449" x="5010150" y="5588000"/>
          <p14:tracePt t="87466" x="5219700" y="5588000"/>
          <p14:tracePt t="87483" x="5359400" y="5588000"/>
          <p14:tracePt t="87500" x="5448300" y="5588000"/>
          <p14:tracePt t="87516" x="5486400" y="5581650"/>
          <p14:tracePt t="87533" x="5499100" y="5581650"/>
          <p14:tracePt t="87549" x="5511800" y="5575300"/>
          <p14:tracePt t="87596" x="5518150" y="5568950"/>
          <p14:tracePt t="87789" x="5518150" y="5562600"/>
          <p14:tracePt t="87797" x="5518150" y="5556250"/>
          <p14:tracePt t="87824" x="5518150" y="5549900"/>
          <p14:tracePt t="87828" x="5499100" y="5549900"/>
          <p14:tracePt t="87849" x="5467350" y="5543550"/>
          <p14:tracePt t="87866" x="5429250" y="5530850"/>
          <p14:tracePt t="87883" x="5397500" y="5524500"/>
          <p14:tracePt t="87884" x="5359400" y="5524500"/>
          <p14:tracePt t="87900" x="5327650" y="5524500"/>
          <p14:tracePt t="87916" x="5257800" y="5524500"/>
          <p14:tracePt t="87933" x="5238750" y="5524500"/>
          <p14:tracePt t="87949" x="5226050" y="5530850"/>
          <p14:tracePt t="87966" x="5219700" y="5530850"/>
          <p14:tracePt t="87983" x="5213350" y="5537200"/>
          <p14:tracePt t="87999" x="5207000" y="5537200"/>
          <p14:tracePt t="88016" x="5194300" y="5543550"/>
          <p14:tracePt t="88033" x="5181600" y="5549900"/>
          <p14:tracePt t="88049" x="5175250" y="5549900"/>
          <p14:tracePt t="88066" x="5168900" y="5549900"/>
          <p14:tracePt t="88083" x="5162550" y="5556250"/>
          <p14:tracePt t="88148" x="5156200" y="5568950"/>
          <p14:tracePt t="88165" x="5149850" y="5575300"/>
          <p14:tracePt t="88181" x="5149850" y="5581650"/>
          <p14:tracePt t="88190" x="5143500" y="5588000"/>
          <p14:tracePt t="88212" x="5143500" y="5594350"/>
          <p14:tracePt t="88316" x="5143500" y="5600700"/>
          <p14:tracePt t="88325" x="5149850" y="5600700"/>
          <p14:tracePt t="88333" x="5168900" y="5600700"/>
          <p14:tracePt t="88349" x="5194300" y="5600700"/>
          <p14:tracePt t="88366" x="5226050" y="5581650"/>
          <p14:tracePt t="88383" x="5264150" y="5575300"/>
          <p14:tracePt t="88399" x="5289550" y="5568950"/>
          <p14:tracePt t="88416" x="5302250" y="5562600"/>
          <p14:tracePt t="88434" x="5302250" y="5556250"/>
          <p14:tracePt t="88449" x="5308600" y="5556250"/>
          <p14:tracePt t="88484" x="5308600" y="5549900"/>
          <p14:tracePt t="88516" x="5308600" y="5543550"/>
          <p14:tracePt t="88556" x="5314950" y="5543550"/>
          <p14:tracePt t="88654" x="5314950" y="5537200"/>
          <p14:tracePt t="88669" x="5327650" y="5537200"/>
          <p14:tracePt t="89221" x="5334000" y="5530850"/>
          <p14:tracePt t="89240" x="5334000" y="5524500"/>
          <p14:tracePt t="89252" x="5340350" y="5518150"/>
          <p14:tracePt t="89268" x="5346700" y="5505450"/>
          <p14:tracePt t="89285" x="5353050" y="5499100"/>
          <p14:tracePt t="89300" x="5359400" y="5492750"/>
          <p14:tracePt t="89316" x="5378450" y="5467350"/>
          <p14:tracePt t="89333" x="5378450" y="5454650"/>
          <p14:tracePt t="89367" x="5378450" y="5448300"/>
          <p14:tracePt t="89383" x="5384800" y="5441950"/>
          <p14:tracePt t="89454" x="5384800" y="5435600"/>
          <p14:tracePt t="89572" x="5384800" y="5429250"/>
          <p14:tracePt t="89580" x="5391150" y="5429250"/>
          <p14:tracePt t="89590" x="5397500" y="5429250"/>
          <p14:tracePt t="89600" x="5410200" y="5429250"/>
          <p14:tracePt t="89617" x="5448300" y="5441950"/>
          <p14:tracePt t="89633" x="5480050" y="5461000"/>
          <p14:tracePt t="89650" x="5537200" y="5480050"/>
          <p14:tracePt t="89667" x="5588000" y="5492750"/>
          <p14:tracePt t="89684" x="5645150" y="5499100"/>
          <p14:tracePt t="89700" x="5676900" y="5499100"/>
          <p14:tracePt t="89733" x="5689600" y="5499100"/>
          <p14:tracePt t="89766" x="5695950" y="5499100"/>
          <p14:tracePt t="89783" x="5721350" y="5499100"/>
          <p14:tracePt t="89800" x="5753100" y="5499100"/>
          <p14:tracePt t="89817" x="5772150" y="5499100"/>
          <p14:tracePt t="89833" x="5778500" y="5499100"/>
          <p14:tracePt t="89851" x="5784850" y="5499100"/>
          <p14:tracePt t="89883" x="5803900" y="5499100"/>
          <p14:tracePt t="89900" x="5867400" y="5499100"/>
          <p14:tracePt t="89917" x="5905500" y="5499100"/>
          <p14:tracePt t="89933" x="5924550" y="5499100"/>
          <p14:tracePt t="93413" x="5918200" y="5492750"/>
          <p14:tracePt t="93424" x="5854700" y="5473700"/>
          <p14:tracePt t="93428" x="5810250" y="5461000"/>
          <p14:tracePt t="93437" x="5791200" y="5435600"/>
          <p14:tracePt t="93451" x="5791200" y="5416550"/>
          <p14:tracePt t="93468" x="5791200" y="5314950"/>
          <p14:tracePt t="93485" x="5810250" y="5226050"/>
          <p14:tracePt t="93501" x="5829300" y="5137150"/>
          <p14:tracePt t="93518" x="5835650" y="5067300"/>
          <p14:tracePt t="93535" x="5848350" y="5003800"/>
          <p14:tracePt t="93551" x="5854700" y="4965700"/>
          <p14:tracePt t="93568" x="5861050" y="4889500"/>
          <p14:tracePt t="93585" x="5867400" y="4838700"/>
          <p14:tracePt t="93601" x="5880100" y="4775200"/>
          <p14:tracePt t="93620" x="5886450" y="4724400"/>
          <p14:tracePt t="93635" x="5886450" y="4692650"/>
          <p14:tracePt t="93636" x="5886450" y="4673600"/>
          <p14:tracePt t="93651" x="5886450" y="4660900"/>
          <p14:tracePt t="93668" x="5886450" y="4572000"/>
          <p14:tracePt t="93685" x="5886450" y="4508500"/>
          <p14:tracePt t="93701" x="5886450" y="4457700"/>
          <p14:tracePt t="93718" x="5886450" y="4419600"/>
          <p14:tracePt t="93735" x="5886450" y="4387850"/>
          <p14:tracePt t="93751" x="5880100" y="4356100"/>
          <p14:tracePt t="93768" x="5873750" y="4318000"/>
          <p14:tracePt t="93785" x="5861050" y="4286250"/>
          <p14:tracePt t="93801" x="5848350" y="4248150"/>
          <p14:tracePt t="93818" x="5835650" y="4216400"/>
          <p14:tracePt t="93820" x="5822950" y="4197350"/>
          <p14:tracePt t="93835" x="5822950" y="4178300"/>
          <p14:tracePt t="93853" x="5810250" y="4146550"/>
          <p14:tracePt t="93856" x="5810250" y="4140200"/>
          <p14:tracePt t="93868" x="5803900" y="4121150"/>
          <p14:tracePt t="93885" x="5803900" y="4102100"/>
          <p14:tracePt t="93902" x="5784850" y="4051300"/>
          <p14:tracePt t="93918" x="5772150" y="4032250"/>
          <p14:tracePt t="93936" x="5759450" y="4019550"/>
          <p14:tracePt t="93968" x="5753100" y="4013200"/>
          <p14:tracePt t="94004" x="5746750" y="4006850"/>
          <p14:tracePt t="94019" x="5734050" y="4000500"/>
          <p14:tracePt t="94035" x="5721350" y="3987800"/>
          <p14:tracePt t="94052" x="5708650" y="3975100"/>
          <p14:tracePt t="94069" x="5695950" y="3962400"/>
          <p14:tracePt t="94085" x="5689600" y="3949700"/>
          <p14:tracePt t="94101" x="5683250" y="3949700"/>
          <p14:tracePt t="98498" x="0" y="0"/>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4"/>
            <a:ext cx="9144000" cy="824775"/>
          </a:xfrm>
        </p:spPr>
        <p:txBody>
          <a:bodyPr/>
          <a:lstStyle/>
          <a:p>
            <a:r>
              <a:rPr lang="en-GB" dirty="0"/>
              <a:t>Answer</a:t>
            </a: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a:ext>
            </a:extLst>
          </a:blip>
          <a:srcRect l="-19427" r="-19427"/>
          <a:stretch>
            <a:fillRect/>
          </a:stretch>
        </p:blipFill>
        <p:spPr>
          <a:xfrm rot="16393581">
            <a:off x="963833" y="-628510"/>
            <a:ext cx="6959315" cy="8508793"/>
          </a:xfrm>
        </p:spPr>
      </p:pic>
      <p:sp>
        <p:nvSpPr>
          <p:cNvPr id="9" name="TextBox 8"/>
          <p:cNvSpPr txBox="1"/>
          <p:nvPr/>
        </p:nvSpPr>
        <p:spPr>
          <a:xfrm>
            <a:off x="2262433" y="1210381"/>
            <a:ext cx="3750876" cy="369332"/>
          </a:xfrm>
          <a:prstGeom prst="rect">
            <a:avLst/>
          </a:prstGeom>
          <a:no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fld id="{F71EA363-3AA4-554B-864A-16EC408230E4}" type="slidenum">
              <a:rPr lang="en-GB" smtClean="0"/>
              <a:pPr/>
              <a:t>24</a:t>
            </a:fld>
            <a:endParaRPr lang="en-GB"/>
          </a:p>
        </p:txBody>
      </p:sp>
    </p:spTree>
    <p:custDataLst>
      <p:tags r:id="rId1"/>
    </p:custDataLst>
    <p:extLst>
      <p:ext uri="{BB962C8B-B14F-4D97-AF65-F5344CB8AC3E}">
        <p14:creationId xmlns:p14="http://schemas.microsoft.com/office/powerpoint/2010/main" val="2946845220"/>
      </p:ext>
    </p:extLst>
  </p:cSld>
  <p:clrMapOvr>
    <a:masterClrMapping/>
  </p:clrMapOvr>
  <mc:AlternateContent xmlns:mc="http://schemas.openxmlformats.org/markup-compatibility/2006" xmlns:p14="http://schemas.microsoft.com/office/powerpoint/2010/main">
    <mc:Choice Requires="p14">
      <p:transition spd="slow" p14:dur="2000" advTm="241326"/>
    </mc:Choice>
    <mc:Fallback xmlns="">
      <p:transition spd="slow" advTm="241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8747" x="6896100" y="4419600"/>
          <p14:tracePt t="8758" x="6864350" y="4400550"/>
          <p14:tracePt t="8778" x="6813550" y="4381500"/>
          <p14:tracePt t="8782" x="6781800" y="4362450"/>
          <p14:tracePt t="8794" x="6781800" y="4349750"/>
          <p14:tracePt t="8800" x="6781800" y="4311650"/>
          <p14:tracePt t="8817" x="6781800" y="4121150"/>
          <p14:tracePt t="8834" x="6794500" y="3879850"/>
          <p14:tracePt t="8850" x="6864350" y="3448050"/>
          <p14:tracePt t="8868" x="6985000" y="3003550"/>
          <p14:tracePt t="8869" x="7080250" y="2774950"/>
          <p14:tracePt t="8884" x="7181850" y="2540000"/>
          <p14:tracePt t="8903" x="7366000" y="2216150"/>
          <p14:tracePt t="8918" x="7512050" y="2044700"/>
          <p14:tracePt t="8934" x="7632700" y="1981200"/>
          <p14:tracePt t="8950" x="7651750" y="1962150"/>
          <p14:tracePt t="8967" x="7658100" y="1962150"/>
          <p14:tracePt t="8985" x="7658100" y="1955800"/>
          <p14:tracePt t="9000" x="7677150" y="1949450"/>
          <p14:tracePt t="9017" x="7702550" y="1943100"/>
          <p14:tracePt t="9034" x="7766050" y="1924050"/>
          <p14:tracePt t="9052" x="7842250" y="1879600"/>
          <p14:tracePt t="9057" x="7854950" y="1860550"/>
          <p14:tracePt t="9071" x="7861300" y="1841500"/>
          <p14:tracePt t="9084" x="7861300" y="1822450"/>
          <p14:tracePt t="9100" x="7861300" y="1816100"/>
          <p14:tracePt t="9117" x="7861300" y="1809750"/>
          <p14:tracePt t="9170" x="7861300" y="1803400"/>
          <p14:tracePt t="9182" x="7848600" y="1797050"/>
          <p14:tracePt t="9193" x="7810500" y="1790700"/>
          <p14:tracePt t="9202" x="7797800" y="1790700"/>
          <p14:tracePt t="9217" x="7759700" y="1790700"/>
          <p14:tracePt t="9234" x="7734300" y="1790700"/>
          <p14:tracePt t="9251" x="7715250" y="1790700"/>
          <p14:tracePt t="9267" x="7708900" y="1790700"/>
          <p14:tracePt t="9284" x="7696200" y="1790700"/>
          <p14:tracePt t="9302" x="7683500" y="1790700"/>
          <p14:tracePt t="9304" x="7677150" y="1790700"/>
          <p14:tracePt t="9318" x="7658100" y="1790700"/>
          <p14:tracePt t="9334" x="7651750" y="1790700"/>
          <p14:tracePt t="9367" x="7645400" y="1790700"/>
          <p14:tracePt t="9385" x="7639050" y="1790700"/>
          <p14:tracePt t="9401" x="7620000" y="1790700"/>
          <p14:tracePt t="9418" x="7581900" y="1790700"/>
          <p14:tracePt t="9435" x="7550150" y="1790700"/>
          <p14:tracePt t="9467" x="7543800" y="1790700"/>
          <p14:tracePt t="9484" x="7524750" y="1803400"/>
          <p14:tracePt t="9500" x="7499350" y="1828800"/>
          <p14:tracePt t="9517" x="7442200" y="1854200"/>
          <p14:tracePt t="9534" x="7302500" y="1917700"/>
          <p14:tracePt t="9551" x="7245350" y="1949450"/>
          <p14:tracePt t="9567" x="7194550" y="1981200"/>
          <p14:tracePt t="9584" x="7169150" y="2012950"/>
          <p14:tracePt t="9601" x="7143750" y="2044700"/>
          <p14:tracePt t="9617" x="7131050" y="2063750"/>
          <p14:tracePt t="9634" x="7105650" y="2114550"/>
          <p14:tracePt t="9650" x="7080250" y="2171700"/>
          <p14:tracePt t="9667" x="7054850" y="2279650"/>
          <p14:tracePt t="9684" x="7042150" y="2374900"/>
          <p14:tracePt t="9701" x="7042150" y="2470150"/>
          <p14:tracePt t="9702" x="7042150" y="2501900"/>
          <p14:tracePt t="9717" x="7042150" y="2552700"/>
          <p14:tracePt t="9734" x="7029450" y="2686050"/>
          <p14:tracePt t="9750" x="7029450" y="2794000"/>
          <p14:tracePt t="9767" x="7080250" y="2933700"/>
          <p14:tracePt t="9784" x="7143750" y="3048000"/>
          <p14:tracePt t="9801" x="7194550" y="3136900"/>
          <p14:tracePt t="9817" x="7232650" y="3187700"/>
          <p14:tracePt t="9834" x="7258050" y="3213100"/>
          <p14:tracePt t="9851" x="7321550" y="3244850"/>
          <p14:tracePt t="9867" x="7454900" y="3295650"/>
          <p14:tracePt t="9884" x="7632700" y="3340100"/>
          <p14:tracePt t="9901" x="7816850" y="3384550"/>
          <p14:tracePt t="9901" x="7848600" y="3390900"/>
          <p14:tracePt t="9917" x="7880350" y="3403600"/>
          <p14:tracePt t="9934" x="7893050" y="3403600"/>
          <p14:tracePt t="9951" x="7924800" y="3403600"/>
          <p14:tracePt t="9967" x="8007350" y="3371850"/>
          <p14:tracePt t="9984" x="8159750" y="3302000"/>
          <p14:tracePt t="10001" x="8286750" y="3232150"/>
          <p14:tracePt t="10017" x="8382000" y="3143250"/>
          <p14:tracePt t="10034" x="8426450" y="3060700"/>
          <p14:tracePt t="10051" x="8470900" y="2965450"/>
          <p14:tracePt t="10067" x="8509000" y="2901950"/>
          <p14:tracePt t="10084" x="8540750" y="2813050"/>
          <p14:tracePt t="10101" x="8559800" y="2692400"/>
          <p14:tracePt t="10117" x="8559800" y="2571750"/>
          <p14:tracePt t="10134" x="8528050" y="2413000"/>
          <p14:tracePt t="10151" x="8496300" y="2330450"/>
          <p14:tracePt t="10167" x="8464550" y="2266950"/>
          <p14:tracePt t="10184" x="8445500" y="2190750"/>
          <p14:tracePt t="10201" x="8426450" y="2120900"/>
          <p14:tracePt t="10218" x="8382000" y="2044700"/>
          <p14:tracePt t="10234" x="8318500" y="1974850"/>
          <p14:tracePt t="10251" x="8216900" y="1892300"/>
          <p14:tracePt t="10268" x="8159750" y="1841500"/>
          <p14:tracePt t="10284" x="8134350" y="1822450"/>
          <p14:tracePt t="10285" x="8121650" y="1803400"/>
          <p14:tracePt t="10301" x="8108950" y="1797050"/>
          <p14:tracePt t="10302" x="8096250" y="1771650"/>
          <p14:tracePt t="10317" x="8083550" y="1739900"/>
          <p14:tracePt t="10334" x="8058150" y="1695450"/>
          <p14:tracePt t="10351" x="8032750" y="1676400"/>
          <p14:tracePt t="10367" x="8026400" y="1670050"/>
          <p14:tracePt t="10384" x="8020050" y="1657350"/>
          <p14:tracePt t="10408" x="8013700" y="1657350"/>
          <p14:tracePt t="10424" x="8013700" y="1651000"/>
          <p14:tracePt t="10434" x="8007350" y="1644650"/>
          <p14:tracePt t="10451" x="7994650" y="1619250"/>
          <p14:tracePt t="10468" x="7975600" y="1600200"/>
          <p14:tracePt t="10484" x="7956550" y="1593850"/>
          <p14:tracePt t="10549" x="7943850" y="1593850"/>
          <p14:tracePt t="10558" x="7937500" y="1587500"/>
          <p14:tracePt t="10567" x="7931150" y="1587500"/>
          <p14:tracePt t="10584" x="7905750" y="1574800"/>
          <p14:tracePt t="10601" x="7899400" y="1574800"/>
          <p14:tracePt t="10734" x="7893050" y="1574800"/>
          <p14:tracePt t="10742" x="7880350" y="1574800"/>
          <p14:tracePt t="10751" x="7867650" y="1574800"/>
          <p14:tracePt t="10767" x="7829550" y="1574800"/>
          <p14:tracePt t="10784" x="7823200" y="1574800"/>
          <p14:tracePt t="10801" x="7823200" y="1581150"/>
          <p14:tracePt t="10895" x="7810500" y="1587500"/>
          <p14:tracePt t="10902" x="7810500" y="1593850"/>
          <p14:tracePt t="10911" x="7810500" y="1612900"/>
          <p14:tracePt t="10918" x="7810500" y="1631950"/>
          <p14:tracePt t="10934" x="7816850" y="1682750"/>
          <p14:tracePt t="10951" x="7842250" y="1752600"/>
          <p14:tracePt t="10968" x="7842250" y="1828800"/>
          <p14:tracePt t="10984" x="7848600" y="1892300"/>
          <p14:tracePt t="11001" x="7854950" y="1974850"/>
          <p14:tracePt t="11018" x="7854950" y="2089150"/>
          <p14:tracePt t="11034" x="7874000" y="2184400"/>
          <p14:tracePt t="11051" x="7886700" y="2273300"/>
          <p14:tracePt t="11068" x="7899400" y="2343150"/>
          <p14:tracePt t="11084" x="7899400" y="2413000"/>
          <p14:tracePt t="11101" x="7905750" y="2470150"/>
          <p14:tracePt t="11118" x="7943850" y="2590800"/>
          <p14:tracePt t="11135" x="7962900" y="2647950"/>
          <p14:tracePt t="11151" x="7969250" y="2654300"/>
          <p14:tracePt t="11214" x="7962900" y="2667000"/>
          <p14:tracePt t="11225" x="7950200" y="2673350"/>
          <p14:tracePt t="11230" x="7931150" y="2679700"/>
          <p14:tracePt t="11241" x="7905750" y="2692400"/>
          <p14:tracePt t="11251" x="7880350" y="2698750"/>
          <p14:tracePt t="11268" x="7835900" y="2717800"/>
          <p14:tracePt t="11284" x="7823200" y="2724150"/>
          <p14:tracePt t="11301" x="7816850" y="2730500"/>
          <p14:tracePt t="11318" x="7810500" y="2736850"/>
          <p14:tracePt t="11334" x="7804150" y="2736850"/>
          <p14:tracePt t="11351" x="7797800" y="2755900"/>
          <p14:tracePt t="11368" x="7778750" y="2774950"/>
          <p14:tracePt t="11384" x="7766050" y="2800350"/>
          <p14:tracePt t="11401" x="7753350" y="2825750"/>
          <p14:tracePt t="11418" x="7747000" y="2832100"/>
          <p14:tracePt t="11435" x="7734300" y="2857500"/>
          <p14:tracePt t="11451" x="7721600" y="2876550"/>
          <p14:tracePt t="11468" x="7664450" y="2933700"/>
          <p14:tracePt t="11484" x="7600950" y="3003550"/>
          <p14:tracePt t="11486" x="7581900" y="3035300"/>
          <p14:tracePt t="11501" x="7556500" y="3067050"/>
          <p14:tracePt t="11518" x="7518400" y="3124200"/>
          <p14:tracePt t="11535" x="7505700" y="3136900"/>
          <p14:tracePt t="11551" x="7499350" y="3149600"/>
          <p14:tracePt t="11568" x="7467600" y="3181350"/>
          <p14:tracePt t="11585" x="7429500" y="3213100"/>
          <p14:tracePt t="11601" x="7404100" y="3238500"/>
          <p14:tracePt t="11618" x="7372350" y="3244850"/>
          <p14:tracePt t="11634" x="7359650" y="3244850"/>
          <p14:tracePt t="11651" x="7353300" y="3244850"/>
          <p14:tracePt t="11668" x="7340600" y="3244850"/>
          <p14:tracePt t="11685" x="7321550" y="3244850"/>
          <p14:tracePt t="11701" x="7302500" y="3244850"/>
          <p14:tracePt t="11718" x="7283450" y="3238500"/>
          <p14:tracePt t="11735" x="7264400" y="3232150"/>
          <p14:tracePt t="11751" x="7232650" y="3213100"/>
          <p14:tracePt t="11768" x="7213600" y="3194050"/>
          <p14:tracePt t="11785" x="7181850" y="3168650"/>
          <p14:tracePt t="11926" x="7181850" y="3162300"/>
          <p14:tracePt t="11998" x="7181850" y="3155950"/>
          <p14:tracePt t="12022" x="7181850" y="3149600"/>
          <p14:tracePt t="12041" x="7181850" y="3143250"/>
          <p14:tracePt t="12046" x="7181850" y="3136900"/>
          <p14:tracePt t="12062" x="7175500" y="3136900"/>
          <p14:tracePt t="12070" x="7175500" y="3130550"/>
          <p14:tracePt t="12085" x="7169150" y="3124200"/>
          <p14:tracePt t="12101" x="7169150" y="3117850"/>
          <p14:tracePt t="12118" x="7169150" y="3067050"/>
          <p14:tracePt t="12135" x="7175500" y="3041650"/>
          <p14:tracePt t="12151" x="7181850" y="3022600"/>
          <p14:tracePt t="12168" x="7194550" y="2997200"/>
          <p14:tracePt t="12185" x="7194550" y="2984500"/>
          <p14:tracePt t="12202" x="7194550" y="2971800"/>
          <p14:tracePt t="12246" x="7194550" y="2965450"/>
          <p14:tracePt t="12257" x="7194550" y="2959100"/>
          <p14:tracePt t="12286" x="7194550" y="2952750"/>
          <p14:tracePt t="12301" x="7194550" y="2946400"/>
          <p14:tracePt t="12318" x="7169150" y="2927350"/>
          <p14:tracePt t="12335" x="7162800" y="2901950"/>
          <p14:tracePt t="12351" x="7156450" y="2889250"/>
          <p14:tracePt t="12368" x="7150100" y="2876550"/>
          <p14:tracePt t="12385" x="7150100" y="2863850"/>
          <p14:tracePt t="12402" x="7150100" y="2844800"/>
          <p14:tracePt t="12418" x="7150100" y="2832100"/>
          <p14:tracePt t="12435" x="7150100" y="2819400"/>
          <p14:tracePt t="12452" x="7150100" y="2800350"/>
          <p14:tracePt t="12487" x="7150100" y="2794000"/>
          <p14:tracePt t="12510" x="7143750" y="2781300"/>
          <p14:tracePt t="12533" x="7143750" y="2774950"/>
          <p14:tracePt t="12543" x="7131050" y="2762250"/>
          <p14:tracePt t="12615" x="7124700" y="2755900"/>
          <p14:tracePt t="12630" x="7118350" y="2749550"/>
          <p14:tracePt t="12641" x="7112000" y="2749550"/>
          <p14:tracePt t="12655" x="7099300" y="2736850"/>
          <p14:tracePt t="12688" x="7092950" y="2730500"/>
          <p14:tracePt t="12702" x="7092950" y="2724150"/>
          <p14:tracePt t="12726" x="7092950" y="2717800"/>
          <p14:tracePt t="12735" x="7086600" y="2717800"/>
          <p14:tracePt t="12768" x="7080250" y="2717800"/>
          <p14:tracePt t="12785" x="7073900" y="2717800"/>
          <p14:tracePt t="12818" x="7073900" y="2711450"/>
          <p14:tracePt t="12841" x="7061200" y="2711450"/>
          <p14:tracePt t="12852" x="7048500" y="2711450"/>
          <p14:tracePt t="12894" x="7042150" y="2705100"/>
          <p14:tracePt t="12902" x="7042150" y="2698750"/>
          <p14:tracePt t="12918" x="7035800" y="2692400"/>
          <p14:tracePt t="12935" x="7029450" y="2679700"/>
          <p14:tracePt t="12952" x="7010400" y="2673350"/>
          <p14:tracePt t="12968" x="7004050" y="2667000"/>
          <p14:tracePt t="13102" x="7029450" y="2667000"/>
          <p14:tracePt t="13110" x="7048500" y="2667000"/>
          <p14:tracePt t="13118" x="7067550" y="2667000"/>
          <p14:tracePt t="13135" x="7105650" y="2660650"/>
          <p14:tracePt t="13152" x="7124700" y="2660650"/>
          <p14:tracePt t="13168" x="7150100" y="2654300"/>
          <p14:tracePt t="13185" x="7162800" y="2647950"/>
          <p14:tracePt t="13202" x="7181850" y="2647950"/>
          <p14:tracePt t="13218" x="7213600" y="2635250"/>
          <p14:tracePt t="13235" x="7251700" y="2628900"/>
          <p14:tracePt t="13252" x="7264400" y="2628900"/>
          <p14:tracePt t="13254" x="7283450" y="2622550"/>
          <p14:tracePt t="13398" x="7277100" y="2622550"/>
          <p14:tracePt t="13409" x="7264400" y="2622550"/>
          <p14:tracePt t="13415" x="7251700" y="2622550"/>
          <p14:tracePt t="13425" x="7232650" y="2622550"/>
          <p14:tracePt t="13435" x="7213600" y="2622550"/>
          <p14:tracePt t="13452" x="7188200" y="2622550"/>
          <p14:tracePt t="13469" x="7169150" y="2622550"/>
          <p14:tracePt t="13485" x="7156450" y="2622550"/>
          <p14:tracePt t="13574" x="7150100" y="2622550"/>
          <p14:tracePt t="13592" x="7143750" y="2622550"/>
          <p14:tracePt t="13599" x="7137400" y="2622550"/>
          <p14:tracePt t="13609" x="7131050" y="2622550"/>
          <p14:tracePt t="13630" x="7124700" y="2622550"/>
          <p14:tracePt t="13663" x="7112000" y="2622550"/>
          <p14:tracePt t="13670" x="7105650" y="2622550"/>
          <p14:tracePt t="13687" x="7092950" y="2622550"/>
          <p14:tracePt t="14417" x="7086600" y="2622550"/>
          <p14:tracePt t="14432" x="7086600" y="2635250"/>
          <p14:tracePt t="14452" x="7086600" y="2641600"/>
          <p14:tracePt t="14469" x="7086600" y="2647950"/>
          <p14:tracePt t="14502" x="7092950" y="2667000"/>
          <p14:tracePt t="14521" x="7112000" y="2679700"/>
          <p14:tracePt t="14536" x="7156450" y="2692400"/>
          <p14:tracePt t="14552" x="7219950" y="2698750"/>
          <p14:tracePt t="14569" x="7289800" y="2705100"/>
          <p14:tracePt t="14588" x="7346950" y="2705100"/>
          <p14:tracePt t="14594" x="7372350" y="2705100"/>
          <p14:tracePt t="14601" x="7385050" y="2705100"/>
          <p14:tracePt t="14609" x="7404100" y="2705100"/>
          <p14:tracePt t="14619" x="7423150" y="2705100"/>
          <p14:tracePt t="14636" x="7448550" y="2692400"/>
          <p14:tracePt t="14652" x="7480300" y="2686050"/>
          <p14:tracePt t="14669" x="7531100" y="2686050"/>
          <p14:tracePt t="14686" x="7607300" y="2673350"/>
          <p14:tracePt t="14702" x="7639050" y="2673350"/>
          <p14:tracePt t="14719" x="7670800" y="2673350"/>
          <p14:tracePt t="14752" x="7683500" y="2673350"/>
          <p14:tracePt t="14769" x="7696200" y="2673350"/>
          <p14:tracePt t="14786" x="7727950" y="2679700"/>
          <p14:tracePt t="14802" x="7766050" y="2692400"/>
          <p14:tracePt t="14819" x="7791450" y="2705100"/>
          <p14:tracePt t="17703" x="7791450" y="2692400"/>
          <p14:tracePt t="17718" x="7791450" y="2679700"/>
          <p14:tracePt t="17728" x="7791450" y="2673350"/>
          <p14:tracePt t="17737" x="7791450" y="2654300"/>
          <p14:tracePt t="17753" x="7791450" y="2628900"/>
          <p14:tracePt t="17770" x="7791450" y="2603500"/>
          <p14:tracePt t="17787" x="7791450" y="2578100"/>
          <p14:tracePt t="17803" x="7791450" y="2559050"/>
          <p14:tracePt t="17820" x="7791450" y="2546350"/>
          <p14:tracePt t="17837" x="7791450" y="2540000"/>
          <p14:tracePt t="17853" x="7791450" y="2527300"/>
          <p14:tracePt t="17870" x="7791450" y="2520950"/>
          <p14:tracePt t="17887" x="7785100" y="2508250"/>
          <p14:tracePt t="17920" x="7772400" y="2495550"/>
          <p14:tracePt t="17937" x="7753350" y="2482850"/>
          <p14:tracePt t="17953" x="7715250" y="2463800"/>
          <p14:tracePt t="17970" x="7683500" y="2457450"/>
          <p14:tracePt t="17987" x="7651750" y="2444750"/>
          <p14:tracePt t="18003" x="7600950" y="2432050"/>
          <p14:tracePt t="18020" x="7543800" y="2419350"/>
          <p14:tracePt t="18037" x="7518400" y="2406650"/>
          <p14:tracePt t="18054" x="7493000" y="2400300"/>
          <p14:tracePt t="18070" x="7467600" y="2393950"/>
          <p14:tracePt t="18087" x="7423150" y="2387600"/>
          <p14:tracePt t="18104" x="7366000" y="2387600"/>
          <p14:tracePt t="18120" x="7277100" y="2387600"/>
          <p14:tracePt t="18137" x="7207250" y="2387600"/>
          <p14:tracePt t="18153" x="7169150" y="2387600"/>
          <p14:tracePt t="18170" x="7156450" y="2387600"/>
          <p14:tracePt t="18187" x="7150100" y="2387600"/>
          <p14:tracePt t="18220" x="7137400" y="2387600"/>
          <p14:tracePt t="18286" x="7131050" y="2387600"/>
          <p14:tracePt t="18294" x="7105650" y="2387600"/>
          <p14:tracePt t="18303" x="7067550" y="2387600"/>
          <p14:tracePt t="18320" x="7004050" y="2400300"/>
          <p14:tracePt t="18337" x="6965950" y="2419350"/>
          <p14:tracePt t="18354" x="6959600" y="2419350"/>
          <p14:tracePt t="18370" x="6953250" y="2419350"/>
          <p14:tracePt t="18639" x="6965950" y="2419350"/>
          <p14:tracePt t="18646" x="7035800" y="2419350"/>
          <p14:tracePt t="18654" x="7118350" y="2419350"/>
          <p14:tracePt t="18670" x="7315200" y="2419350"/>
          <p14:tracePt t="18687" x="7499350" y="2419350"/>
          <p14:tracePt t="18704" x="7677150" y="2419350"/>
          <p14:tracePt t="18720" x="7804150" y="2419350"/>
          <p14:tracePt t="18737" x="7874000" y="2419350"/>
          <p14:tracePt t="18754" x="7931150" y="2419350"/>
          <p14:tracePt t="18770" x="7994650" y="2419350"/>
          <p14:tracePt t="18787" x="8020050" y="2419350"/>
          <p14:tracePt t="18804" x="8045450" y="2419350"/>
          <p14:tracePt t="18820" x="8051800" y="2419350"/>
          <p14:tracePt t="18822" x="8064500" y="2419350"/>
          <p14:tracePt t="18975" x="8083550" y="2419350"/>
          <p14:tracePt t="18982" x="8115300" y="2419350"/>
          <p14:tracePt t="18995" x="8185150" y="2419350"/>
          <p14:tracePt t="19004" x="8235950" y="2438400"/>
          <p14:tracePt t="19020" x="8350250" y="2451100"/>
          <p14:tracePt t="19037" x="8432800" y="2476500"/>
          <p14:tracePt t="19054" x="8445500" y="2476500"/>
          <p14:tracePt t="19112" x="8445500" y="2489200"/>
          <p14:tracePt t="19128" x="8445500" y="2501900"/>
          <p14:tracePt t="19143" x="8470900" y="2514600"/>
          <p14:tracePt t="19145" x="8477250" y="2520950"/>
          <p14:tracePt t="19154" x="8477250" y="2527300"/>
          <p14:tracePt t="19170" x="8483600" y="2533650"/>
          <p14:tracePt t="19204" x="8483600" y="2540000"/>
          <p14:tracePt t="19220" x="8483600" y="2546350"/>
          <p14:tracePt t="19294" x="8477250" y="2546350"/>
          <p14:tracePt t="19312" x="8464550" y="2546350"/>
          <p14:tracePt t="19318" x="8451850" y="2546350"/>
          <p14:tracePt t="19329" x="8439150" y="2546350"/>
          <p14:tracePt t="19337" x="8426450" y="2546350"/>
          <p14:tracePt t="19354" x="8420100" y="2546350"/>
          <p14:tracePt t="19370" x="8401050" y="2546350"/>
          <p14:tracePt t="19388" x="8362950" y="2546350"/>
          <p14:tracePt t="19404" x="8331200" y="2546350"/>
          <p14:tracePt t="19420" x="8293100" y="2546350"/>
          <p14:tracePt t="19437" x="8261350" y="2546350"/>
          <p14:tracePt t="22230" x="8248650" y="2546350"/>
          <p14:tracePt t="22238" x="8242300" y="2552700"/>
          <p14:tracePt t="22255" x="8197850" y="2565400"/>
          <p14:tracePt t="22272" x="8147050" y="2571750"/>
          <p14:tracePt t="22288" x="8083550" y="2584450"/>
          <p14:tracePt t="22305" x="8032750" y="2590800"/>
          <p14:tracePt t="22321" x="7994650" y="2597150"/>
          <p14:tracePt t="22338" x="7943850" y="2616200"/>
          <p14:tracePt t="22355" x="7905750" y="2616200"/>
          <p14:tracePt t="22371" x="7867650" y="2635250"/>
          <p14:tracePt t="22388" x="7854950" y="2635250"/>
          <p14:tracePt t="22390" x="7842250" y="2641600"/>
          <p14:tracePt t="22405" x="7835900" y="2641600"/>
          <p14:tracePt t="22422" x="7816850" y="2647950"/>
          <p14:tracePt t="22438" x="7791450" y="2647950"/>
          <p14:tracePt t="22455" x="7766050" y="2647950"/>
          <p14:tracePt t="22472" x="7753350" y="2647950"/>
          <p14:tracePt t="22488" x="7734300" y="2647950"/>
          <p14:tracePt t="22505" x="7715250" y="2654300"/>
          <p14:tracePt t="22521" x="7702550" y="2660650"/>
          <p14:tracePt t="22538" x="7696200" y="2660650"/>
          <p14:tracePt t="22555" x="7689850" y="2660650"/>
          <p14:tracePt t="22572" x="7683500" y="2660650"/>
          <p14:tracePt t="24198" x="7658100" y="2667000"/>
          <p14:tracePt t="24206" x="7639050" y="2667000"/>
          <p14:tracePt t="24222" x="7588250" y="2667000"/>
          <p14:tracePt t="24239" x="7562850" y="2667000"/>
          <p14:tracePt t="24255" x="7550150" y="2667000"/>
          <p14:tracePt t="24272" x="7524750" y="2667000"/>
          <p14:tracePt t="24289" x="7499350" y="2679700"/>
          <p14:tracePt t="24305" x="7454900" y="2679700"/>
          <p14:tracePt t="24322" x="7404100" y="2679700"/>
          <p14:tracePt t="24339" x="7359650" y="2679700"/>
          <p14:tracePt t="24355" x="7353300" y="2679700"/>
          <p14:tracePt t="24389" x="7346950" y="2679700"/>
          <p14:tracePt t="24405" x="7346950" y="2667000"/>
          <p14:tracePt t="24422" x="7346950" y="2647950"/>
          <p14:tracePt t="24439" x="7346950" y="2641600"/>
          <p14:tracePt t="24455" x="7346950" y="2635250"/>
          <p14:tracePt t="24489" x="7346950" y="2628900"/>
          <p14:tracePt t="24505" x="7346950" y="2622550"/>
          <p14:tracePt t="24522" x="7346950" y="2609850"/>
          <p14:tracePt t="24539" x="7346950" y="2603500"/>
          <p14:tracePt t="24590" x="7346950" y="2597150"/>
          <p14:tracePt t="24622" x="7353300" y="2590800"/>
          <p14:tracePt t="24760" x="7353300" y="2584450"/>
          <p14:tracePt t="24767" x="7359650" y="2584450"/>
          <p14:tracePt t="24806" x="7359650" y="2578100"/>
          <p14:tracePt t="24814" x="7359650" y="2571750"/>
          <p14:tracePt t="24870" x="7359650" y="2565400"/>
          <p14:tracePt t="24886" x="7353300" y="2565400"/>
          <p14:tracePt t="24896" x="7346950" y="2559050"/>
          <p14:tracePt t="24906" x="7334250" y="2559050"/>
          <p14:tracePt t="24923" x="7315200" y="2552700"/>
          <p14:tracePt t="24939" x="7308850" y="2546350"/>
          <p14:tracePt t="24974" x="7302500" y="2546350"/>
          <p14:tracePt t="24989" x="7283450" y="2540000"/>
          <p14:tracePt t="25006" x="7258050" y="2540000"/>
          <p14:tracePt t="25022" x="7239000" y="2540000"/>
          <p14:tracePt t="25039" x="7207250" y="2540000"/>
          <p14:tracePt t="25056" x="7194550" y="2540000"/>
          <p14:tracePt t="25072" x="7181850" y="2540000"/>
          <p14:tracePt t="25089" x="7175500" y="2540000"/>
          <p14:tracePt t="25106" x="7162800" y="2540000"/>
          <p14:tracePt t="25122" x="7137400" y="2540000"/>
          <p14:tracePt t="25139" x="7105650" y="2540000"/>
          <p14:tracePt t="25156" x="7067550" y="2540000"/>
          <p14:tracePt t="25172" x="7054850" y="2540000"/>
          <p14:tracePt t="25189" x="7048500" y="2540000"/>
          <p14:tracePt t="25206" x="7042150" y="2533650"/>
          <p14:tracePt t="25239" x="7035800" y="2533650"/>
          <p14:tracePt t="25256" x="7023100" y="2533650"/>
          <p14:tracePt t="25333" x="7016750" y="2533650"/>
          <p14:tracePt t="25344" x="7004050" y="2527300"/>
          <p14:tracePt t="25359" x="6991350" y="2527300"/>
          <p14:tracePt t="25367" x="6985000" y="2527300"/>
          <p14:tracePt t="25374" x="6978650" y="2527300"/>
          <p14:tracePt t="25390" x="6972300" y="2527300"/>
          <p14:tracePt t="25406" x="6972300" y="2520950"/>
          <p14:tracePt t="25463" x="6985000" y="2520950"/>
          <p14:tracePt t="25470" x="7016750" y="2520950"/>
          <p14:tracePt t="25480" x="7048500" y="2520950"/>
          <p14:tracePt t="25489" x="7099300" y="2527300"/>
          <p14:tracePt t="25506" x="7213600" y="2540000"/>
          <p14:tracePt t="25522" x="7308850" y="2546350"/>
          <p14:tracePt t="25539" x="7372350" y="2559050"/>
          <p14:tracePt t="25556" x="7391400" y="2559050"/>
          <p14:tracePt t="25686" x="7366000" y="2559050"/>
          <p14:tracePt t="25697" x="7346950" y="2559050"/>
          <p14:tracePt t="25702" x="7302500" y="2559050"/>
          <p14:tracePt t="25712" x="7264400" y="2559050"/>
          <p14:tracePt t="25723" x="7232650" y="2552700"/>
          <p14:tracePt t="25739" x="7169150" y="2546350"/>
          <p14:tracePt t="25757" x="7137400" y="2540000"/>
          <p14:tracePt t="25773" x="7112000" y="2533650"/>
          <p14:tracePt t="25774" x="7105650" y="2533650"/>
          <p14:tracePt t="25790" x="7092950" y="2533650"/>
          <p14:tracePt t="25806" x="7086600" y="2533650"/>
          <p14:tracePt t="25886" x="7105650" y="2540000"/>
          <p14:tracePt t="25896" x="7118350" y="2540000"/>
          <p14:tracePt t="25902" x="7124700" y="2540000"/>
          <p14:tracePt t="25913" x="7143750" y="2546350"/>
          <p14:tracePt t="25924" x="7150100" y="2546350"/>
          <p14:tracePt t="25939" x="7169150" y="2559050"/>
          <p14:tracePt t="25956" x="7188200" y="2559050"/>
          <p14:tracePt t="26030" x="7194550" y="2565400"/>
          <p14:tracePt t="26062" x="7188200" y="2565400"/>
          <p14:tracePt t="26070" x="7175500" y="2565400"/>
          <p14:tracePt t="26080" x="7169150" y="2565400"/>
          <p14:tracePt t="26089" x="7150100" y="2565400"/>
          <p14:tracePt t="26106" x="7124700" y="2559050"/>
          <p14:tracePt t="26123" x="7086600" y="2552700"/>
          <p14:tracePt t="26139" x="7048500" y="2546350"/>
          <p14:tracePt t="26156" x="6991350" y="2533650"/>
          <p14:tracePt t="26157" x="6965950" y="2527300"/>
          <p14:tracePt t="26173" x="6940550" y="2527300"/>
          <p14:tracePt t="26189" x="6877050" y="2527300"/>
          <p14:tracePt t="26206" x="6864350" y="2527300"/>
          <p14:tracePt t="26223" x="6858000" y="2527300"/>
          <p14:tracePt t="26256" x="6845300" y="2527300"/>
          <p14:tracePt t="26273" x="6826250" y="2520950"/>
          <p14:tracePt t="26290" x="6813550" y="2520950"/>
          <p14:tracePt t="26359" x="6838950" y="2520950"/>
          <p14:tracePt t="26366" x="6883400" y="2533650"/>
          <p14:tracePt t="26375" x="6921500" y="2540000"/>
          <p14:tracePt t="26390" x="6946900" y="2546350"/>
          <p14:tracePt t="26406" x="7080250" y="2571750"/>
          <p14:tracePt t="26423" x="7124700" y="2578100"/>
          <p14:tracePt t="26439" x="7131050" y="2578100"/>
          <p14:tracePt t="26473" x="7137400" y="2578100"/>
          <p14:tracePt t="26506" x="7105650" y="2578100"/>
          <p14:tracePt t="26523" x="7073900" y="2578100"/>
          <p14:tracePt t="26540" x="7023100" y="2578100"/>
          <p14:tracePt t="26556" x="6965950" y="2565400"/>
          <p14:tracePt t="26557" x="6940550" y="2565400"/>
          <p14:tracePt t="26573" x="6921500" y="2559050"/>
          <p14:tracePt t="26590" x="6896100" y="2559050"/>
          <p14:tracePt t="26694" x="6889750" y="2559050"/>
          <p14:tracePt t="28334" x="6896100" y="2571750"/>
          <p14:tracePt t="28342" x="6921500" y="2578100"/>
          <p14:tracePt t="28350" x="6978650" y="2590800"/>
          <p14:tracePt t="28359" x="7035800" y="2590800"/>
          <p14:tracePt t="28374" x="7156450" y="2590800"/>
          <p14:tracePt t="28390" x="7270750" y="2552700"/>
          <p14:tracePt t="28407" x="7359650" y="2527300"/>
          <p14:tracePt t="28424" x="7378700" y="2527300"/>
          <p14:tracePt t="28576" x="7385050" y="2520950"/>
          <p14:tracePt t="28727" x="7366000" y="2520950"/>
          <p14:tracePt t="28734" x="7353300" y="2520950"/>
          <p14:tracePt t="28742" x="7334250" y="2520950"/>
          <p14:tracePt t="28757" x="7315200" y="2527300"/>
          <p14:tracePt t="28774" x="7283450" y="2533650"/>
          <p14:tracePt t="28822" x="7277100" y="2533650"/>
          <p14:tracePt t="28838" x="7270750" y="2533650"/>
          <p14:tracePt t="28847" x="7264400" y="2533650"/>
          <p14:tracePt t="28865" x="7251700" y="2533650"/>
          <p14:tracePt t="28881" x="7245350" y="2533650"/>
          <p14:tracePt t="28911" x="7245350" y="2527300"/>
          <p14:tracePt t="28918" x="7239000" y="2527300"/>
          <p14:tracePt t="28930" x="7239000" y="2520950"/>
          <p14:tracePt t="28942" x="7239000" y="2514600"/>
          <p14:tracePt t="28957" x="7239000" y="2508250"/>
          <p14:tracePt t="29094" x="7239000" y="2501900"/>
          <p14:tracePt t="29102" x="7232650" y="2501900"/>
          <p14:tracePt t="29112" x="7226300" y="2495550"/>
          <p14:tracePt t="29125" x="7213600" y="2489200"/>
          <p14:tracePt t="29140" x="7200900" y="2489200"/>
          <p14:tracePt t="29157" x="7156450" y="2470150"/>
          <p14:tracePt t="29174" x="7080250" y="2438400"/>
          <p14:tracePt t="29190" x="7061200" y="2425700"/>
          <p14:tracePt t="29207" x="7054850" y="2425700"/>
          <p14:tracePt t="29224" x="7035800" y="2413000"/>
          <p14:tracePt t="29241" x="7010400" y="2406650"/>
          <p14:tracePt t="29257" x="6991350" y="2393950"/>
          <p14:tracePt t="29274" x="6985000" y="2393950"/>
          <p14:tracePt t="29414" x="6997700" y="2393950"/>
          <p14:tracePt t="29422" x="7004050" y="2400300"/>
          <p14:tracePt t="29431" x="7016750" y="2400300"/>
          <p14:tracePt t="29440" x="7016750" y="2406650"/>
          <p14:tracePt t="29457" x="7035800" y="2419350"/>
          <p14:tracePt t="29474" x="7048500" y="2438400"/>
          <p14:tracePt t="29507" x="7048500" y="2444750"/>
          <p14:tracePt t="29590" x="7029450" y="2444750"/>
          <p14:tracePt t="29598" x="7023100" y="2444750"/>
          <p14:tracePt t="29607" x="7010400" y="2444750"/>
          <p14:tracePt t="29624" x="6991350" y="2444750"/>
          <p14:tracePt t="29640" x="6985000" y="2444750"/>
          <p14:tracePt t="29674" x="6972300" y="2444750"/>
          <p14:tracePt t="29734" x="7004050" y="2444750"/>
          <p14:tracePt t="29743" x="7054850" y="2444750"/>
          <p14:tracePt t="29751" x="7099300" y="2444750"/>
          <p14:tracePt t="29759" x="7143750" y="2457450"/>
          <p14:tracePt t="29774" x="7200900" y="2463800"/>
          <p14:tracePt t="29790" x="7207250" y="2470150"/>
          <p14:tracePt t="29870" x="7200900" y="2470150"/>
          <p14:tracePt t="29881" x="7194550" y="2463800"/>
          <p14:tracePt t="29886" x="7188200" y="2463800"/>
          <p14:tracePt t="29896" x="7181850" y="2457450"/>
          <p14:tracePt t="29907" x="7169150" y="2451100"/>
          <p14:tracePt t="29924" x="7137400" y="2438400"/>
          <p14:tracePt t="29941" x="7118350" y="2438400"/>
          <p14:tracePt t="29957" x="7112000" y="2438400"/>
          <p14:tracePt t="30000" x="7118350" y="2438400"/>
          <p14:tracePt t="30016" x="7124700" y="2438400"/>
          <p14:tracePt t="30054" x="7131050" y="2444750"/>
          <p14:tracePt t="30070" x="7131050" y="2451100"/>
          <p14:tracePt t="30081" x="7137400" y="2457450"/>
          <p14:tracePt t="30086" x="7137400" y="2463800"/>
          <p14:tracePt t="30096" x="7143750" y="2470150"/>
          <p14:tracePt t="30108" x="7150100" y="2476500"/>
          <p14:tracePt t="30124" x="7156450" y="2489200"/>
          <p14:tracePt t="30157" x="7156450" y="2495550"/>
          <p14:tracePt t="30215" x="7150100" y="2495550"/>
          <p14:tracePt t="30222" x="7143750" y="2495550"/>
          <p14:tracePt t="30232" x="7131050" y="2495550"/>
          <p14:tracePt t="30241" x="7124700" y="2495550"/>
          <p14:tracePt t="30258" x="7105650" y="2495550"/>
          <p14:tracePt t="30374" x="7124700" y="2495550"/>
          <p14:tracePt t="30383" x="7143750" y="2508250"/>
          <p14:tracePt t="30391" x="7156450" y="2508250"/>
          <p14:tracePt t="30407" x="7188200" y="2520950"/>
          <p14:tracePt t="30424" x="7194550" y="2520950"/>
          <p14:tracePt t="30710" x="7194550" y="2527300"/>
          <p14:tracePt t="30734" x="7194550" y="2533650"/>
          <p14:tracePt t="30742" x="7200900" y="2540000"/>
          <p14:tracePt t="30830" x="7207250" y="2546350"/>
          <p14:tracePt t="30854" x="7213600" y="2546350"/>
          <p14:tracePt t="30878" x="7219950" y="2546350"/>
          <p14:tracePt t="30887" x="7219950" y="2552700"/>
          <p14:tracePt t="30894" x="7232650" y="2559050"/>
          <p14:tracePt t="30910" x="7239000" y="2565400"/>
          <p14:tracePt t="30925" x="7270750" y="2571750"/>
          <p14:tracePt t="30941" x="7315200" y="2590800"/>
          <p14:tracePt t="30958" x="7404100" y="2609850"/>
          <p14:tracePt t="30974" x="7442200" y="2609850"/>
          <p14:tracePt t="30991" x="7473950" y="2609850"/>
          <p14:tracePt t="31008" x="7499350" y="2609850"/>
          <p14:tracePt t="31024" x="7531100" y="2603500"/>
          <p14:tracePt t="31041" x="7569200" y="2590800"/>
          <p14:tracePt t="31058" x="7613650" y="2584450"/>
          <p14:tracePt t="31075" x="7670800" y="2559050"/>
          <p14:tracePt t="31091" x="7727950" y="2546350"/>
          <p14:tracePt t="31108" x="7766050" y="2533650"/>
          <p14:tracePt t="31125" x="7785100" y="2527300"/>
          <p14:tracePt t="31141" x="7816850" y="2514600"/>
          <p14:tracePt t="31158" x="7861300" y="2495550"/>
          <p14:tracePt t="31174" x="7886700" y="2482850"/>
          <p14:tracePt t="31191" x="7905750" y="2470150"/>
          <p14:tracePt t="31208" x="7918450" y="2444750"/>
          <p14:tracePt t="31224" x="7924800" y="2425700"/>
          <p14:tracePt t="31241" x="7924800" y="2413000"/>
          <p14:tracePt t="31258" x="7931150" y="2393950"/>
          <p14:tracePt t="31274" x="7956550" y="2368550"/>
          <p14:tracePt t="31291" x="7969250" y="2349500"/>
          <p14:tracePt t="31325" x="7975600" y="2330450"/>
          <p14:tracePt t="31358" x="7975600" y="2324100"/>
          <p14:tracePt t="31462" x="7950200" y="2343150"/>
          <p14:tracePt t="31470" x="7924800" y="2368550"/>
          <p14:tracePt t="31480" x="7899400" y="2406650"/>
          <p14:tracePt t="31491" x="7886700" y="2432050"/>
          <p14:tracePt t="31508" x="7867650" y="2489200"/>
          <p14:tracePt t="31525" x="7854950" y="2533650"/>
          <p14:tracePt t="31541" x="7848600" y="2552700"/>
          <p14:tracePt t="32806" x="7848600" y="2546350"/>
          <p14:tracePt t="32815" x="7874000" y="2533650"/>
          <p14:tracePt t="32825" x="7899400" y="2508250"/>
          <p14:tracePt t="32842" x="7943850" y="2482850"/>
          <p14:tracePt t="32858" x="7956550" y="2470150"/>
          <p14:tracePt t="32875" x="7975600" y="2451100"/>
          <p14:tracePt t="32892" x="7981950" y="2444750"/>
          <p14:tracePt t="32893" x="7994650" y="2438400"/>
          <p14:tracePt t="32908" x="8013700" y="2419350"/>
          <p14:tracePt t="32909" x="8020050" y="2400300"/>
          <p14:tracePt t="32925" x="8045450" y="2374900"/>
          <p14:tracePt t="32942" x="8083550" y="2311400"/>
          <p14:tracePt t="32958" x="8089900" y="2292350"/>
          <p14:tracePt t="32975" x="8096250" y="2279650"/>
          <p14:tracePt t="32992" x="8102600" y="2273300"/>
          <p14:tracePt t="33025" x="8108950" y="2266950"/>
          <p14:tracePt t="33042" x="8121650" y="2260600"/>
          <p14:tracePt t="33058" x="8140700" y="2254250"/>
          <p14:tracePt t="33142" x="8147050" y="2254250"/>
          <p14:tracePt t="33150" x="8153400" y="2260600"/>
          <p14:tracePt t="33167" x="8153400" y="2266950"/>
          <p14:tracePt t="33175" x="8153400" y="2279650"/>
          <p14:tracePt t="33192" x="8153400" y="2292350"/>
          <p14:tracePt t="33208" x="8153400" y="2324100"/>
          <p14:tracePt t="33225" x="8153400" y="2355850"/>
          <p14:tracePt t="33242" x="8153400" y="2393950"/>
          <p14:tracePt t="33259" x="8153400" y="2413000"/>
          <p14:tracePt t="33275" x="8153400" y="2419350"/>
          <p14:tracePt t="33310" x="8153400" y="2432050"/>
          <p14:tracePt t="33366" x="8159750" y="2432050"/>
          <p14:tracePt t="33382" x="8166100" y="2432050"/>
          <p14:tracePt t="33390" x="8172450" y="2432050"/>
          <p14:tracePt t="33400" x="8178800" y="2432050"/>
          <p14:tracePt t="33422" x="8185150" y="2432050"/>
          <p14:tracePt t="33433" x="8191500" y="2432050"/>
          <p14:tracePt t="33449" x="8197850" y="2432050"/>
          <p14:tracePt t="33466" x="8204200" y="2432050"/>
          <p14:tracePt t="33527" x="8216900" y="2432050"/>
          <p14:tracePt t="33550" x="8223250" y="2432050"/>
          <p14:tracePt t="33558" x="8229600" y="2438400"/>
          <p14:tracePt t="33566" x="8235950" y="2438400"/>
          <p14:tracePt t="33575" x="8235950" y="2444750"/>
          <p14:tracePt t="33592" x="8248650" y="2457450"/>
          <p14:tracePt t="33609" x="8248650" y="2463800"/>
          <p14:tracePt t="33625" x="8248650" y="2470150"/>
          <p14:tracePt t="33642" x="8248650" y="2476500"/>
          <p14:tracePt t="33659" x="8248650" y="2489200"/>
          <p14:tracePt t="33675" x="8255000" y="2501900"/>
          <p14:tracePt t="33692" x="8255000" y="2514600"/>
          <p14:tracePt t="33708" x="8255000" y="2520950"/>
          <p14:tracePt t="33758" x="8267700" y="2527300"/>
          <p14:tracePt t="33767" x="8274050" y="2533650"/>
          <p14:tracePt t="33815" x="8280400" y="2540000"/>
          <p14:tracePt t="33822" x="8286750" y="2546350"/>
          <p14:tracePt t="33832" x="8299450" y="2559050"/>
          <p14:tracePt t="33842" x="8331200" y="2571750"/>
          <p14:tracePt t="33859" x="8394700" y="2597150"/>
          <p14:tracePt t="33875" x="8432800" y="2635250"/>
          <p14:tracePt t="33892" x="8439150" y="2647950"/>
          <p14:tracePt t="33925" x="8439150" y="2654300"/>
          <p14:tracePt t="33928" x="8439150" y="2667000"/>
          <p14:tracePt t="33942" x="8432800" y="2698750"/>
          <p14:tracePt t="33959" x="8432800" y="2705100"/>
          <p14:tracePt t="33975" x="8432800" y="2724150"/>
          <p14:tracePt t="33992" x="8432800" y="2730500"/>
          <p14:tracePt t="34063" x="8432800" y="2736850"/>
          <p14:tracePt t="34086" x="8432800" y="2743200"/>
          <p14:tracePt t="34102" x="8432800" y="2749550"/>
          <p14:tracePt t="34110" x="8426450" y="2749550"/>
          <p14:tracePt t="34142" x="8426450" y="2755900"/>
          <p14:tracePt t="34151" x="8420100" y="2755900"/>
          <p14:tracePt t="34167" x="8413750" y="2768600"/>
          <p14:tracePt t="34176" x="8407400" y="2768600"/>
          <p14:tracePt t="34192" x="8394700" y="2781300"/>
          <p14:tracePt t="34209" x="8388350" y="2787650"/>
          <p14:tracePt t="34226" x="8369300" y="2794000"/>
          <p14:tracePt t="34242" x="8369300" y="2800350"/>
          <p14:tracePt t="34259" x="8356600" y="2813050"/>
          <p14:tracePt t="34276" x="8356600" y="2825750"/>
          <p14:tracePt t="34292" x="8350250" y="2844800"/>
          <p14:tracePt t="34309" x="8350250" y="2851150"/>
          <p14:tracePt t="34415" x="8350250" y="2844800"/>
          <p14:tracePt t="34423" x="8350250" y="2838450"/>
          <p14:tracePt t="34432" x="8350250" y="2819400"/>
          <p14:tracePt t="34442" x="8350250" y="2800350"/>
          <p14:tracePt t="34459" x="8343900" y="2768600"/>
          <p14:tracePt t="34476" x="8343900" y="2743200"/>
          <p14:tracePt t="34492" x="8343900" y="2736850"/>
          <p14:tracePt t="34493" x="8343900" y="2730500"/>
          <p14:tracePt t="34574" x="8337550" y="2730500"/>
          <p14:tracePt t="34582" x="8331200" y="2736850"/>
          <p14:tracePt t="34592" x="8318500" y="2743200"/>
          <p14:tracePt t="34609" x="8274050" y="2762250"/>
          <p14:tracePt t="34626" x="8191500" y="2787650"/>
          <p14:tracePt t="34642" x="8077200" y="2819400"/>
          <p14:tracePt t="34659" x="7943850" y="2844800"/>
          <p14:tracePt t="34676" x="7797800" y="2863850"/>
          <p14:tracePt t="34692" x="7658100" y="2876550"/>
          <p14:tracePt t="34694" x="7594600" y="2876550"/>
          <p14:tracePt t="34709" x="7524750" y="2876550"/>
          <p14:tracePt t="34726" x="7327900" y="2876550"/>
          <p14:tracePt t="34742" x="7245350" y="2876550"/>
          <p14:tracePt t="34759" x="7188200" y="2876550"/>
          <p14:tracePt t="34776" x="7162800" y="2870200"/>
          <p14:tracePt t="34792" x="7143750" y="2857500"/>
          <p14:tracePt t="34809" x="7137400" y="2844800"/>
          <p14:tracePt t="34826" x="7124700" y="2832100"/>
          <p14:tracePt t="34843" x="7092950" y="2813050"/>
          <p14:tracePt t="34859" x="7067550" y="2800350"/>
          <p14:tracePt t="34876" x="7061200" y="2787650"/>
          <p14:tracePt t="34892" x="7054850" y="2787650"/>
          <p14:tracePt t="34909" x="7042150" y="2781300"/>
          <p14:tracePt t="34910" x="7023100" y="2768600"/>
          <p14:tracePt t="34926" x="7004050" y="2755900"/>
          <p14:tracePt t="34942" x="6959600" y="2736850"/>
          <p14:tracePt t="34959" x="6940550" y="2724150"/>
          <p14:tracePt t="34976" x="6934200" y="2717800"/>
          <p14:tracePt t="34993" x="6934200" y="2705100"/>
          <p14:tracePt t="35009" x="6934200" y="2679700"/>
          <p14:tracePt t="35026" x="6940550" y="2660650"/>
          <p14:tracePt t="35042" x="6940550" y="2635250"/>
          <p14:tracePt t="35059" x="6940550" y="2609850"/>
          <p14:tracePt t="35076" x="6946900" y="2584450"/>
          <p14:tracePt t="35077" x="6959600" y="2565400"/>
          <p14:tracePt t="35092" x="6959600" y="2552700"/>
          <p14:tracePt t="35109" x="6972300" y="2533650"/>
          <p14:tracePt t="35167" x="6978650" y="2533650"/>
          <p14:tracePt t="35174" x="6985000" y="2533650"/>
          <p14:tracePt t="35184" x="6997700" y="2533650"/>
          <p14:tracePt t="35192" x="7035800" y="2546350"/>
          <p14:tracePt t="35209" x="7099300" y="2584450"/>
          <p14:tracePt t="35226" x="7175500" y="2622550"/>
          <p14:tracePt t="35243" x="7251700" y="2667000"/>
          <p14:tracePt t="35259" x="7308850" y="2705100"/>
          <p14:tracePt t="35276" x="7334250" y="2711450"/>
          <p14:tracePt t="35309" x="7346950" y="2711450"/>
          <p14:tracePt t="35310" x="7359650" y="2711450"/>
          <p14:tracePt t="35326" x="7410450" y="2711450"/>
          <p14:tracePt t="35342" x="7467600" y="2711450"/>
          <p14:tracePt t="35359" x="7486650" y="2711450"/>
          <p14:tracePt t="36654" x="7505700" y="2679700"/>
          <p14:tracePt t="36662" x="7518400" y="2635250"/>
          <p14:tracePt t="36669" x="7537450" y="2578100"/>
          <p14:tracePt t="36693" x="7588250" y="2482850"/>
          <p14:tracePt t="36710" x="7645400" y="2419350"/>
          <p14:tracePt t="36726" x="7766050" y="2330450"/>
          <p14:tracePt t="36743" x="7823200" y="2279650"/>
          <p14:tracePt t="36760" x="7867650" y="2247900"/>
          <p14:tracePt t="36776" x="7918450" y="2178050"/>
          <p14:tracePt t="36793" x="7994650" y="2095500"/>
          <p14:tracePt t="36810" x="8058150" y="1993900"/>
          <p14:tracePt t="36826" x="8096250" y="1905000"/>
          <p14:tracePt t="36847" x="8108950" y="1847850"/>
          <p14:tracePt t="36860" x="8108950" y="1822450"/>
          <p14:tracePt t="36877" x="8108950" y="1809750"/>
          <p14:tracePt t="36893" x="8108950" y="1803400"/>
          <p14:tracePt t="36910" x="8108950" y="1784350"/>
          <p14:tracePt t="36927" x="8108950" y="1765300"/>
          <p14:tracePt t="36943" x="8089900" y="1727200"/>
          <p14:tracePt t="36960" x="8058150" y="1701800"/>
          <p14:tracePt t="36976" x="8032750" y="1676400"/>
          <p14:tracePt t="36993" x="8007350" y="1638300"/>
          <p14:tracePt t="37010" x="7988300" y="1606550"/>
          <p14:tracePt t="37026" x="7962900" y="1549400"/>
          <p14:tracePt t="37043" x="7937500" y="1492250"/>
          <p14:tracePt t="37060" x="7931150" y="1479550"/>
          <p14:tracePt t="37076" x="7924800" y="1479550"/>
          <p14:tracePt t="37134" x="7912100" y="1479550"/>
          <p14:tracePt t="37142" x="7912100" y="1485900"/>
          <p14:tracePt t="37151" x="7912100" y="1498600"/>
          <p14:tracePt t="37160" x="7912100" y="1511300"/>
          <p14:tracePt t="37176" x="7912100" y="1549400"/>
          <p14:tracePt t="37193" x="7912100" y="1593850"/>
          <p14:tracePt t="37210" x="7912100" y="1651000"/>
          <p14:tracePt t="37226" x="7918450" y="1739900"/>
          <p14:tracePt t="37244" x="7931150" y="1828800"/>
          <p14:tracePt t="37260" x="7950200" y="1930400"/>
          <p14:tracePt t="37277" x="7969250" y="2044700"/>
          <p14:tracePt t="37293" x="7988300" y="2171700"/>
          <p14:tracePt t="37310" x="7988300" y="2355850"/>
          <p14:tracePt t="37327" x="7988300" y="2451100"/>
          <p14:tracePt t="37343" x="7975600" y="2520950"/>
          <p14:tracePt t="37360" x="7956550" y="2578100"/>
          <p14:tracePt t="37377" x="7950200" y="2635250"/>
          <p14:tracePt t="37393" x="7924800" y="2673350"/>
          <p14:tracePt t="37410" x="7918450" y="2717800"/>
          <p14:tracePt t="37427" x="7905750" y="2736850"/>
          <p14:tracePt t="37443" x="7899400" y="2755900"/>
          <p14:tracePt t="37477" x="7899400" y="2762250"/>
          <p14:tracePt t="37510" x="7867650" y="2762250"/>
          <p14:tracePt t="37527" x="7848600" y="2762250"/>
          <p14:tracePt t="37543" x="7823200" y="2762250"/>
          <p14:tracePt t="37560" x="7816850" y="2762250"/>
          <p14:tracePt t="37576" x="7804150" y="2762250"/>
          <p14:tracePt t="37593" x="7785100" y="2762250"/>
          <p14:tracePt t="37610" x="7778750" y="2743200"/>
          <p14:tracePt t="37627" x="7778750" y="2717800"/>
          <p14:tracePt t="37643" x="7778750" y="2698750"/>
          <p14:tracePt t="37660" x="7778750" y="2673350"/>
          <p14:tracePt t="37661" x="7766050" y="2647950"/>
          <p14:tracePt t="37677" x="7747000" y="2622550"/>
          <p14:tracePt t="37693" x="7677150" y="2546350"/>
          <p14:tracePt t="37710" x="7562850" y="2444750"/>
          <p14:tracePt t="37727" x="7537450" y="2425700"/>
          <p14:tracePt t="37743" x="7505700" y="2374900"/>
          <p14:tracePt t="37760" x="7499350" y="2362200"/>
          <p14:tracePt t="37793" x="7480300" y="2349500"/>
          <p14:tracePt t="37810" x="7461250" y="2343150"/>
          <p14:tracePt t="37827" x="7404100" y="2330450"/>
          <p14:tracePt t="37843" x="7353300" y="2311400"/>
          <p14:tracePt t="37860" x="7296150" y="2292350"/>
          <p14:tracePt t="37877" x="7245350" y="2286000"/>
          <p14:tracePt t="37878" x="7226300" y="2273300"/>
          <p14:tracePt t="37893" x="7207250" y="2273300"/>
          <p14:tracePt t="37894" x="7181850" y="2266950"/>
          <p14:tracePt t="37910" x="7137400" y="2266950"/>
          <p14:tracePt t="37927" x="7112000" y="2266950"/>
          <p14:tracePt t="37943" x="7092950" y="2266950"/>
          <p14:tracePt t="37960" x="7067550" y="2273300"/>
          <p14:tracePt t="37977" x="7048500" y="2311400"/>
          <p14:tracePt t="37993" x="7035800" y="2343150"/>
          <p14:tracePt t="38010" x="7016750" y="2406650"/>
          <p14:tracePt t="38027" x="6991350" y="2463800"/>
          <p14:tracePt t="38045" x="6972300" y="2514600"/>
          <p14:tracePt t="38060" x="6972300" y="2546350"/>
          <p14:tracePt t="38077" x="6972300" y="2565400"/>
          <p14:tracePt t="38093" x="6972300" y="2571750"/>
          <p14:tracePt t="38110" x="6972300" y="2616200"/>
          <p14:tracePt t="38127" x="6972300" y="2654300"/>
          <p14:tracePt t="38143" x="6972300" y="2724150"/>
          <p14:tracePt t="38160" x="6997700" y="2794000"/>
          <p14:tracePt t="38178" x="7023100" y="2863850"/>
          <p14:tracePt t="38196" x="7035800" y="2889250"/>
          <p14:tracePt t="38210" x="7042150" y="2914650"/>
          <p14:tracePt t="38228" x="7042150" y="2927350"/>
          <p14:tracePt t="38244" x="7054850" y="2984500"/>
          <p14:tracePt t="38261" x="7092950" y="3067050"/>
          <p14:tracePt t="38277" x="7156450" y="3124200"/>
          <p14:tracePt t="38293" x="7219950" y="3168650"/>
          <p14:tracePt t="38310" x="7245350" y="3181350"/>
          <p14:tracePt t="38327" x="7251700" y="3181350"/>
          <p14:tracePt t="38360" x="7270750" y="3187700"/>
          <p14:tracePt t="38377" x="7308850" y="3206750"/>
          <p14:tracePt t="38394" x="7346950" y="3219450"/>
          <p14:tracePt t="38410" x="7397750" y="3232150"/>
          <p14:tracePt t="38427" x="7416800" y="3232150"/>
          <p14:tracePt t="38444" x="7429500" y="3232150"/>
          <p14:tracePt t="38460" x="7442200" y="3232150"/>
          <p14:tracePt t="38477" x="7486650" y="3238500"/>
          <p14:tracePt t="38493" x="7607300" y="3270250"/>
          <p14:tracePt t="38510" x="7797800" y="3295650"/>
          <p14:tracePt t="38527" x="7886700" y="3295650"/>
          <p14:tracePt t="38544" x="7899400" y="3295650"/>
          <p14:tracePt t="38560" x="7912100" y="3295650"/>
          <p14:tracePt t="38577" x="7924800" y="3289300"/>
          <p14:tracePt t="38594" x="7981950" y="3270250"/>
          <p14:tracePt t="38610" x="8039100" y="3244850"/>
          <p14:tracePt t="38627" x="8115300" y="3206750"/>
          <p14:tracePt t="38643" x="8147050" y="3181350"/>
          <p14:tracePt t="38660" x="8166100" y="3155950"/>
          <p14:tracePt t="38662" x="8172450" y="3143250"/>
          <p14:tracePt t="38677" x="8185150" y="3117850"/>
          <p14:tracePt t="38694" x="8261350" y="3009900"/>
          <p14:tracePt t="38710" x="8331200" y="2933700"/>
          <p14:tracePt t="38727" x="8401050" y="2819400"/>
          <p14:tracePt t="38744" x="8432800" y="2749550"/>
          <p14:tracePt t="38760" x="8445500" y="2686050"/>
          <p14:tracePt t="38777" x="8458200" y="2622550"/>
          <p14:tracePt t="38794" x="8458200" y="2571750"/>
          <p14:tracePt t="38810" x="8458200" y="2501900"/>
          <p14:tracePt t="38827" x="8458200" y="2425700"/>
          <p14:tracePt t="38844" x="8451850" y="2343150"/>
          <p14:tracePt t="38860" x="8420100" y="2266950"/>
          <p14:tracePt t="38862" x="8401050" y="2216150"/>
          <p14:tracePt t="38877" x="8388350" y="2190750"/>
          <p14:tracePt t="38894" x="8356600" y="2114550"/>
          <p14:tracePt t="38910" x="8356600" y="2095500"/>
          <p14:tracePt t="38927" x="8337550" y="2063750"/>
          <p14:tracePt t="38944" x="8318500" y="2032000"/>
          <p14:tracePt t="38960" x="8261350" y="1993900"/>
          <p14:tracePt t="38977" x="8204200" y="1962150"/>
          <p14:tracePt t="38994" x="8134350" y="1936750"/>
          <p14:tracePt t="39010" x="8083550" y="1905000"/>
          <p14:tracePt t="39027" x="8039100" y="1866900"/>
          <p14:tracePt t="39044" x="7981950" y="1828800"/>
          <p14:tracePt t="39061" x="7905750" y="1790700"/>
          <p14:tracePt t="39077" x="7823200" y="1758950"/>
          <p14:tracePt t="39079" x="7785100" y="1752600"/>
          <p14:tracePt t="39094" x="7715250" y="1739900"/>
          <p14:tracePt t="39110" x="7658100" y="1727200"/>
          <p14:tracePt t="39127" x="7613650" y="1727200"/>
          <p14:tracePt t="39144" x="7569200" y="1727200"/>
          <p14:tracePt t="39160" x="7524750" y="1727200"/>
          <p14:tracePt t="39177" x="7461250" y="1733550"/>
          <p14:tracePt t="39194" x="7391400" y="1739900"/>
          <p14:tracePt t="39211" x="7308850" y="1752600"/>
          <p14:tracePt t="39227" x="7219950" y="1752600"/>
          <p14:tracePt t="39244" x="7150100" y="1752600"/>
          <p14:tracePt t="39261" x="7080250" y="1765300"/>
          <p14:tracePt t="39262" x="7067550" y="1765300"/>
          <p14:tracePt t="39277" x="7035800" y="1778000"/>
          <p14:tracePt t="39294" x="6991350" y="1803400"/>
          <p14:tracePt t="39310" x="6972300" y="1816100"/>
          <p14:tracePt t="39327" x="6934200" y="1854200"/>
          <p14:tracePt t="39344" x="6915150" y="1898650"/>
          <p14:tracePt t="39361" x="6889750" y="1949450"/>
          <p14:tracePt t="39377" x="6858000" y="2019300"/>
          <p14:tracePt t="39394" x="6832600" y="2082800"/>
          <p14:tracePt t="39411" x="6819900" y="2165350"/>
          <p14:tracePt t="39427" x="6807200" y="2228850"/>
          <p14:tracePt t="39444" x="6800850" y="2292350"/>
          <p14:tracePt t="39461" x="6800850" y="2336800"/>
          <p14:tracePt t="39477" x="6800850" y="2381250"/>
          <p14:tracePt t="39494" x="6794500" y="2438400"/>
          <p14:tracePt t="39510" x="6794500" y="2495550"/>
          <p14:tracePt t="39527" x="6794500" y="2565400"/>
          <p14:tracePt t="39544" x="6794500" y="2628900"/>
          <p14:tracePt t="39561" x="6800850" y="2679700"/>
          <p14:tracePt t="39577" x="6813550" y="2736850"/>
          <p14:tracePt t="39594" x="6838950" y="2794000"/>
          <p14:tracePt t="39611" x="6864350" y="2844800"/>
          <p14:tracePt t="39627" x="6896100" y="2889250"/>
          <p14:tracePt t="39644" x="6934200" y="2940050"/>
          <p14:tracePt t="39661" x="6978650" y="3003550"/>
          <p14:tracePt t="39662" x="7004050" y="3041650"/>
          <p14:tracePt t="39677" x="7016750" y="3060700"/>
          <p14:tracePt t="39694" x="7092950" y="3149600"/>
          <p14:tracePt t="39711" x="7150100" y="3206750"/>
          <p14:tracePt t="39727" x="7213600" y="3238500"/>
          <p14:tracePt t="39744" x="7277100" y="3251200"/>
          <p14:tracePt t="39761" x="7340600" y="3270250"/>
          <p14:tracePt t="39777" x="7429500" y="3282950"/>
          <p14:tracePt t="39794" x="7531100" y="3302000"/>
          <p14:tracePt t="39811" x="7664450" y="3302000"/>
          <p14:tracePt t="39827" x="7804150" y="3302000"/>
          <p14:tracePt t="39844" x="7918450" y="3302000"/>
          <p14:tracePt t="39861" x="8013700" y="3302000"/>
          <p14:tracePt t="39877" x="8051800" y="3302000"/>
          <p14:tracePt t="39894" x="8153400" y="3282950"/>
          <p14:tracePt t="39911" x="8261350" y="3238500"/>
          <p14:tracePt t="39928" x="8375650" y="3187700"/>
          <p14:tracePt t="39944" x="8464550" y="3143250"/>
          <p14:tracePt t="39961" x="8521700" y="3098800"/>
          <p14:tracePt t="39977" x="8547100" y="3054350"/>
          <p14:tracePt t="39994" x="8559800" y="2990850"/>
          <p14:tracePt t="40011" x="8578850" y="2889250"/>
          <p14:tracePt t="40027" x="8591550" y="2794000"/>
          <p14:tracePt t="40045" x="8610600" y="2673350"/>
          <p14:tracePt t="40047" x="8616950" y="2609850"/>
          <p14:tracePt t="40061" x="8623300" y="2559050"/>
          <p14:tracePt t="40077" x="8629650" y="2400300"/>
          <p14:tracePt t="40094" x="8629650" y="2311400"/>
          <p14:tracePt t="40111" x="8629650" y="2235200"/>
          <p14:tracePt t="40128" x="8597900" y="2178050"/>
          <p14:tracePt t="40144" x="8547100" y="2101850"/>
          <p14:tracePt t="40161" x="8502650" y="2032000"/>
          <p14:tracePt t="40177" x="8451850" y="1974850"/>
          <p14:tracePt t="40194" x="8401050" y="1936750"/>
          <p14:tracePt t="40211" x="8331200" y="1905000"/>
          <p14:tracePt t="40227" x="8261350" y="1873250"/>
          <p14:tracePt t="40244" x="8191500" y="1847850"/>
          <p14:tracePt t="40261" x="8134350" y="1828800"/>
          <p14:tracePt t="40277" x="8039100" y="1822450"/>
          <p14:tracePt t="40294" x="7969250" y="1816100"/>
          <p14:tracePt t="40311" x="7912100" y="1816100"/>
          <p14:tracePt t="40328" x="7848600" y="1816100"/>
          <p14:tracePt t="40344" x="7791450" y="1816100"/>
          <p14:tracePt t="40361" x="7702550" y="1816100"/>
          <p14:tracePt t="40378" x="7607300" y="1835150"/>
          <p14:tracePt t="40394" x="7505700" y="1835150"/>
          <p14:tracePt t="40411" x="7423150" y="1847850"/>
          <p14:tracePt t="40428" x="7353300" y="1866900"/>
          <p14:tracePt t="40444" x="7302500" y="1879600"/>
          <p14:tracePt t="40461" x="7264400" y="1905000"/>
          <p14:tracePt t="40478" x="7219950" y="1936750"/>
          <p14:tracePt t="40494" x="7169150" y="1981200"/>
          <p14:tracePt t="40511" x="7124700" y="2032000"/>
          <p14:tracePt t="40528" x="7080250" y="2076450"/>
          <p14:tracePt t="40544" x="7054850" y="2120900"/>
          <p14:tracePt t="40561" x="7023100" y="2178050"/>
          <p14:tracePt t="40578" x="7004050" y="2241550"/>
          <p14:tracePt t="40594" x="6991350" y="2311400"/>
          <p14:tracePt t="40611" x="6985000" y="2393950"/>
          <p14:tracePt t="40628" x="6972300" y="2482850"/>
          <p14:tracePt t="40644" x="6972300" y="2571750"/>
          <p14:tracePt t="40661" x="6972300" y="2654300"/>
          <p14:tracePt t="40678" x="6972300" y="2768600"/>
          <p14:tracePt t="40694" x="6985000" y="2832100"/>
          <p14:tracePt t="40711" x="7016750" y="2908300"/>
          <p14:tracePt t="40728" x="7042150" y="2971800"/>
          <p14:tracePt t="40744" x="7067550" y="3035300"/>
          <p14:tracePt t="40761" x="7105650" y="3111500"/>
          <p14:tracePt t="40778" x="7137400" y="3168650"/>
          <p14:tracePt t="40794" x="7162800" y="3194050"/>
          <p14:tracePt t="40811" x="7181850" y="3213100"/>
          <p14:tracePt t="40828" x="7200900" y="3225800"/>
          <p14:tracePt t="40845" x="7219950" y="3244850"/>
          <p14:tracePt t="40861" x="7264400" y="3270250"/>
          <p14:tracePt t="40878" x="7378700" y="3308350"/>
          <p14:tracePt t="40894" x="7416800" y="3321050"/>
          <p14:tracePt t="40911" x="7480300" y="3327400"/>
          <p14:tracePt t="40928" x="7524750" y="3327400"/>
          <p14:tracePt t="40944" x="7575550" y="3327400"/>
          <p14:tracePt t="40961" x="7645400" y="3327400"/>
          <p14:tracePt t="40978" x="7772400" y="3327400"/>
          <p14:tracePt t="40995" x="7912100" y="3327400"/>
          <p14:tracePt t="41011" x="8058150" y="3314700"/>
          <p14:tracePt t="41028" x="8172450" y="3276600"/>
          <p14:tracePt t="41045" x="8242300" y="3232150"/>
          <p14:tracePt t="41061" x="8280400" y="3194050"/>
          <p14:tracePt t="41078" x="8312150" y="3155950"/>
          <p14:tracePt t="41094" x="8331200" y="3124200"/>
          <p14:tracePt t="41111" x="8337550" y="3092450"/>
          <p14:tracePt t="41128" x="8343900" y="3067050"/>
          <p14:tracePt t="41144" x="8362950" y="3009900"/>
          <p14:tracePt t="41161" x="8369300" y="2971800"/>
          <p14:tracePt t="41178" x="8382000" y="2933700"/>
          <p14:tracePt t="41194" x="8388350" y="2901950"/>
          <p14:tracePt t="41211" x="8388350" y="2876550"/>
          <p14:tracePt t="41228" x="8394700" y="2844800"/>
          <p14:tracePt t="41245" x="8394700" y="2832100"/>
          <p14:tracePt t="41261" x="8394700" y="2819400"/>
          <p14:tracePt t="41278" x="8394700" y="2813050"/>
          <p14:tracePt t="41542" x="8388350" y="2813050"/>
          <p14:tracePt t="41558" x="8382000" y="2813050"/>
          <p14:tracePt t="41570" x="8375650" y="2825750"/>
          <p14:tracePt t="41574" x="8369300" y="2825750"/>
          <p14:tracePt t="41590" x="8356600" y="2838450"/>
          <p14:tracePt t="41617" x="8343900" y="2844800"/>
          <p14:tracePt t="41663" x="8337550" y="2844800"/>
          <p14:tracePt t="41670" x="8331200" y="2851150"/>
          <p14:tracePt t="41710" x="8324850" y="2851150"/>
          <p14:tracePt t="41926" x="8312150" y="2851150"/>
          <p14:tracePt t="41942" x="8312150" y="2857500"/>
          <p14:tracePt t="41958" x="8305800" y="2857500"/>
          <p14:tracePt t="41974" x="8299450" y="2870200"/>
          <p14:tracePt t="42015" x="8293100" y="2870200"/>
          <p14:tracePt t="42031" x="8293100" y="2876550"/>
          <p14:tracePt t="42047" x="8280400" y="2876550"/>
          <p14:tracePt t="42055" x="8274050" y="2882900"/>
          <p14:tracePt t="42064" x="8274050" y="2889250"/>
          <p14:tracePt t="42078" x="8235950" y="2895600"/>
          <p14:tracePt t="42095" x="8185150" y="2914650"/>
          <p14:tracePt t="42111" x="8121650" y="2921000"/>
          <p14:tracePt t="42128" x="8058150" y="2940050"/>
          <p14:tracePt t="42145" x="7981950" y="2946400"/>
          <p14:tracePt t="42162" x="7899400" y="2965450"/>
          <p14:tracePt t="42178" x="7848600" y="2971800"/>
          <p14:tracePt t="42195" x="7791450" y="2978150"/>
          <p14:tracePt t="42212" x="7727950" y="2990850"/>
          <p14:tracePt t="42228" x="7689850" y="2997200"/>
          <p14:tracePt t="42245" x="7651750" y="2997200"/>
          <p14:tracePt t="42262" x="7626350" y="3003550"/>
          <p14:tracePt t="42278" x="7620000" y="3003550"/>
          <p14:tracePt t="42295" x="7607300" y="3003550"/>
          <p14:tracePt t="42312" x="7594600" y="3003550"/>
          <p14:tracePt t="42328" x="7569200" y="3003550"/>
          <p14:tracePt t="42345" x="7562850" y="3003550"/>
          <p14:tracePt t="42362" x="7550150" y="3003550"/>
          <p14:tracePt t="42378" x="7543800" y="3003550"/>
          <p14:tracePt t="42463" x="7531100" y="3003550"/>
          <p14:tracePt t="42494" x="7524750" y="3003550"/>
          <p14:tracePt t="42585" x="7518400" y="3003550"/>
          <p14:tracePt t="42592" x="7512050" y="2997200"/>
          <p14:tracePt t="42608" x="7505700" y="2990850"/>
          <p14:tracePt t="42615" x="7493000" y="2990850"/>
          <p14:tracePt t="42628" x="7486650" y="2984500"/>
          <p14:tracePt t="42645" x="7480300" y="2978150"/>
          <p14:tracePt t="42662" x="7480300" y="2971800"/>
          <p14:tracePt t="42734" x="7473950" y="2971800"/>
          <p14:tracePt t="42752" x="7473950" y="2965450"/>
          <p14:tracePt t="42783" x="7473950" y="2959100"/>
          <p14:tracePt t="42816" x="7467600" y="2952750"/>
          <p14:tracePt t="42822" x="7467600" y="2946400"/>
          <p14:tracePt t="42895" x="7467600" y="2940050"/>
          <p14:tracePt t="42911" x="7467600" y="2927350"/>
          <p14:tracePt t="42920" x="7467600" y="2921000"/>
          <p14:tracePt t="42937" x="7467600" y="2908300"/>
          <p14:tracePt t="42945" x="7467600" y="2901950"/>
          <p14:tracePt t="42962" x="7493000" y="2870200"/>
          <p14:tracePt t="42978" x="7499350" y="2851150"/>
          <p14:tracePt t="42995" x="7499350" y="2825750"/>
          <p14:tracePt t="43012" x="7499350" y="2813050"/>
          <p14:tracePt t="43046" x="7499350" y="2806700"/>
          <p14:tracePt t="43062" x="7486650" y="2774950"/>
          <p14:tracePt t="43079" x="7467600" y="2749550"/>
          <p14:tracePt t="43095" x="7448550" y="2736850"/>
          <p14:tracePt t="43112" x="7423150" y="2711450"/>
          <p14:tracePt t="43129" x="7397750" y="2692400"/>
          <p14:tracePt t="43145" x="7378700" y="2686050"/>
          <p14:tracePt t="43162" x="7378700" y="2679700"/>
          <p14:tracePt t="43195" x="7372350" y="2673350"/>
          <p14:tracePt t="43212" x="7340600" y="2654300"/>
          <p14:tracePt t="43229" x="7283450" y="2654300"/>
          <p14:tracePt t="43245" x="7213600" y="2647950"/>
          <p14:tracePt t="43262" x="7073900" y="2647950"/>
          <p14:tracePt t="43278" x="6959600" y="2647950"/>
          <p14:tracePt t="43295" x="6807200" y="2647950"/>
          <p14:tracePt t="43312" x="6642100" y="2647950"/>
          <p14:tracePt t="43329" x="6432550" y="2647950"/>
          <p14:tracePt t="43345" x="6242050" y="2647950"/>
          <p14:tracePt t="43362" x="6064250" y="2628900"/>
          <p14:tracePt t="43378" x="5892800" y="2628900"/>
          <p14:tracePt t="43395" x="5734050" y="2628900"/>
          <p14:tracePt t="43412" x="5613400" y="2641600"/>
          <p14:tracePt t="43413" x="5562600" y="2667000"/>
          <p14:tracePt t="43429" x="5499100" y="2679700"/>
          <p14:tracePt t="43446" x="5384800" y="2724150"/>
          <p14:tracePt t="43462" x="5194300" y="2768600"/>
          <p14:tracePt t="43479" x="5073650" y="2781300"/>
          <p14:tracePt t="43495" x="4927600" y="2806700"/>
          <p14:tracePt t="43512" x="4800600" y="2825750"/>
          <p14:tracePt t="43529" x="4673600" y="2832100"/>
          <p14:tracePt t="43545" x="4552950" y="2832100"/>
          <p14:tracePt t="43562" x="4457700" y="2832100"/>
          <p14:tracePt t="43579" x="4381500" y="2819400"/>
          <p14:tracePt t="43595" x="4298950" y="2806700"/>
          <p14:tracePt t="43612" x="4235450" y="2787650"/>
          <p14:tracePt t="43613" x="4203700" y="2774950"/>
          <p14:tracePt t="43629" x="4178300" y="2768600"/>
          <p14:tracePt t="43646" x="4121150" y="2755900"/>
          <p14:tracePt t="43662" x="4051300" y="2743200"/>
          <p14:tracePt t="43679" x="3981450" y="2736850"/>
          <p14:tracePt t="43695" x="3879850" y="2717800"/>
          <p14:tracePt t="43712" x="3790950" y="2698750"/>
          <p14:tracePt t="43729" x="3714750" y="2673350"/>
          <p14:tracePt t="43745" x="3651250" y="2647950"/>
          <p14:tracePt t="43762" x="3619500" y="2641600"/>
          <p14:tracePt t="43779" x="3587750" y="2635250"/>
          <p14:tracePt t="43795" x="3556000" y="2622550"/>
          <p14:tracePt t="43812" x="3536950" y="2622550"/>
          <p14:tracePt t="43829" x="3530600" y="2622550"/>
          <p14:tracePt t="43862" x="3524250" y="2622550"/>
          <p14:tracePt t="43982" x="3524250" y="2628900"/>
          <p14:tracePt t="44001" x="3536950" y="2647950"/>
          <p14:tracePt t="44006" x="3543300" y="2660650"/>
          <p14:tracePt t="44014" x="3562350" y="2679700"/>
          <p14:tracePt t="44029" x="3581400" y="2705100"/>
          <p14:tracePt t="44046" x="3651250" y="2762250"/>
          <p14:tracePt t="44062" x="3733800" y="2806700"/>
          <p14:tracePt t="44079" x="3765550" y="2825750"/>
          <p14:tracePt t="44096" x="3803650" y="2825750"/>
          <p14:tracePt t="44112" x="3829050" y="2825750"/>
          <p14:tracePt t="44129" x="3848100" y="2832100"/>
          <p14:tracePt t="44145" x="3867150" y="2832100"/>
          <p14:tracePt t="44162" x="3892550" y="2832100"/>
          <p14:tracePt t="44179" x="3917950" y="2832100"/>
          <p14:tracePt t="44196" x="3949700" y="2819400"/>
          <p14:tracePt t="44212" x="3987800" y="2813050"/>
          <p14:tracePt t="44213" x="4000500" y="2813050"/>
          <p14:tracePt t="44229" x="4019550" y="2806700"/>
          <p14:tracePt t="44246" x="4038600" y="2800350"/>
          <p14:tracePt t="44279" x="4044950" y="2794000"/>
          <p14:tracePt t="44296" x="4051300" y="2794000"/>
          <p14:tracePt t="44312" x="4057650" y="2794000"/>
          <p14:tracePt t="44329" x="4070350" y="2787650"/>
          <p14:tracePt t="44346" x="4076700" y="2787650"/>
          <p14:tracePt t="44362" x="4076700" y="2781300"/>
          <p14:tracePt t="44381" x="4083050" y="2781300"/>
          <p14:tracePt t="44412" x="4095750" y="2781300"/>
          <p14:tracePt t="44446" x="4095750" y="2774950"/>
          <p14:tracePt t="44758" x="4089400" y="2774950"/>
          <p14:tracePt t="44769" x="4070350" y="2774950"/>
          <p14:tracePt t="44774" x="4064000" y="2774950"/>
          <p14:tracePt t="44787" x="4051300" y="2774950"/>
          <p14:tracePt t="44796" x="4044950" y="2774950"/>
          <p14:tracePt t="44812" x="4025900" y="2774950"/>
          <p14:tracePt t="44814" x="4013200" y="2774950"/>
          <p14:tracePt t="44829" x="4006850" y="2774950"/>
          <p14:tracePt t="44846" x="3981450" y="2774950"/>
          <p14:tracePt t="44862" x="3937000" y="2762250"/>
          <p14:tracePt t="44879" x="3892550" y="2749550"/>
          <p14:tracePt t="44896" x="3873500" y="2743200"/>
          <p14:tracePt t="44912" x="3854450" y="2736850"/>
          <p14:tracePt t="45000" x="3848100" y="2736850"/>
          <p14:tracePt t="45006" x="3841750" y="2736850"/>
          <p14:tracePt t="45014" x="3835400" y="2736850"/>
          <p14:tracePt t="45030" x="3829050" y="2736850"/>
          <p14:tracePt t="45046" x="3822700" y="2736850"/>
          <p14:tracePt t="45062" x="3810000" y="2736850"/>
          <p14:tracePt t="45096" x="3803650" y="2736850"/>
          <p14:tracePt t="45231" x="3810000" y="2736850"/>
          <p14:tracePt t="45238" x="3822700" y="2736850"/>
          <p14:tracePt t="45248" x="3841750" y="2736850"/>
          <p14:tracePt t="45262" x="3873500" y="2743200"/>
          <p14:tracePt t="45279" x="3905250" y="2743200"/>
          <p14:tracePt t="45296" x="3924300" y="2743200"/>
          <p14:tracePt t="45313" x="3956050" y="2743200"/>
          <p14:tracePt t="45329" x="3981450" y="2743200"/>
          <p14:tracePt t="45346" x="4019550" y="2743200"/>
          <p14:tracePt t="45363" x="4057650" y="2743200"/>
          <p14:tracePt t="45379" x="4076700" y="2743200"/>
          <p14:tracePt t="45396" x="4083050" y="2743200"/>
          <p14:tracePt t="45413" x="4089400" y="2743200"/>
          <p14:tracePt t="45446" x="4095750" y="2743200"/>
          <p14:tracePt t="45479" x="4102100" y="2743200"/>
          <p14:tracePt t="45518" x="4108450" y="2743200"/>
          <p14:tracePt t="45574" x="4127500" y="2743200"/>
          <p14:tracePt t="45587" x="4146550" y="2743200"/>
          <p14:tracePt t="45590" x="4165600" y="2743200"/>
          <p14:tracePt t="45597" x="4191000" y="2743200"/>
          <p14:tracePt t="45613" x="4210050" y="2743200"/>
          <p14:tracePt t="45629" x="4241800" y="2730500"/>
          <p14:tracePt t="45646" x="4267200" y="2730500"/>
          <p14:tracePt t="45663" x="4286250" y="2724150"/>
          <p14:tracePt t="45696" x="4292600" y="2724150"/>
          <p14:tracePt t="45729" x="4298950" y="2724150"/>
          <p14:tracePt t="45862" x="4305300" y="2724150"/>
          <p14:tracePt t="45990" x="4305300" y="2730500"/>
          <p14:tracePt t="45999" x="4305300" y="2743200"/>
          <p14:tracePt t="46006" x="4305300" y="2755900"/>
          <p14:tracePt t="46015" x="4305300" y="2774950"/>
          <p14:tracePt t="46029" x="4298950" y="2794000"/>
          <p14:tracePt t="46047" x="4273550" y="2876550"/>
          <p14:tracePt t="46063" x="4267200" y="2914650"/>
          <p14:tracePt t="46080" x="4267200" y="2940050"/>
          <p14:tracePt t="46096" x="4260850" y="2952750"/>
          <p14:tracePt t="46114" x="4260850" y="2959100"/>
          <p14:tracePt t="46130" x="4254500" y="2959100"/>
          <p14:tracePt t="46146" x="4248150" y="2965450"/>
          <p14:tracePt t="46163" x="4235450" y="2971800"/>
          <p14:tracePt t="46180" x="4229100" y="2971800"/>
          <p14:tracePt t="46414" x="4229100" y="2984500"/>
          <p14:tracePt t="46422" x="4229100" y="2997200"/>
          <p14:tracePt t="46431" x="4241800" y="2997200"/>
          <p14:tracePt t="46447" x="4286250" y="3016250"/>
          <p14:tracePt t="46463" x="4368800" y="3073400"/>
          <p14:tracePt t="46480" x="4483100" y="3149600"/>
          <p14:tracePt t="46496" x="4597400" y="3225800"/>
          <p14:tracePt t="46514" x="4718050" y="3302000"/>
          <p14:tracePt t="46530" x="4787900" y="3333750"/>
          <p14:tracePt t="46546" x="4832350" y="3346450"/>
          <p14:tracePt t="46563" x="4857750" y="3346450"/>
          <p14:tracePt t="46580" x="4876800" y="3346450"/>
          <p14:tracePt t="46613" x="4889500" y="3346450"/>
          <p14:tracePt t="46630" x="4908550" y="3346450"/>
          <p14:tracePt t="46646" x="4921250" y="3346450"/>
          <p14:tracePt t="46680" x="4933950" y="3346450"/>
          <p14:tracePt t="46696" x="4933950" y="3340100"/>
          <p14:tracePt t="46713" x="4933950" y="3327400"/>
          <p14:tracePt t="46730" x="4933950" y="3314700"/>
          <p14:tracePt t="46746" x="4933950" y="3302000"/>
          <p14:tracePt t="46763" x="4933950" y="3295650"/>
          <p14:tracePt t="50150" x="4933950" y="3289300"/>
          <p14:tracePt t="50159" x="4940300" y="3289300"/>
          <p14:tracePt t="50166" x="4965700" y="3289300"/>
          <p14:tracePt t="50181" x="4997450" y="3276600"/>
          <p14:tracePt t="50198" x="5080000" y="3225800"/>
          <p14:tracePt t="50214" x="5200650" y="3155950"/>
          <p14:tracePt t="50231" x="5391150" y="3079750"/>
          <p14:tracePt t="50248" x="5676900" y="2978150"/>
          <p14:tracePt t="50264" x="5956300" y="2876550"/>
          <p14:tracePt t="50281" x="6159500" y="2825750"/>
          <p14:tracePt t="50297" x="6248400" y="2819400"/>
          <p14:tracePt t="50314" x="6299200" y="2819400"/>
          <p14:tracePt t="50331" x="6324600" y="2819400"/>
          <p14:tracePt t="50348" x="6356350" y="2832100"/>
          <p14:tracePt t="50364" x="6369050" y="2838450"/>
          <p14:tracePt t="50365" x="6369050" y="2844800"/>
          <p14:tracePt t="50382" x="6369050" y="2857500"/>
          <p14:tracePt t="50397" x="6299200" y="2901950"/>
          <p14:tracePt t="50414" x="6184900" y="2933700"/>
          <p14:tracePt t="50431" x="6051550" y="2984500"/>
          <p14:tracePt t="50448" x="5924550" y="3022600"/>
          <p14:tracePt t="50464" x="5772150" y="3067050"/>
          <p14:tracePt t="50481" x="5607050" y="3111500"/>
          <p14:tracePt t="50498" x="5461000" y="3155950"/>
          <p14:tracePt t="50514" x="5359400" y="3168650"/>
          <p14:tracePt t="50531" x="5264150" y="3168650"/>
          <p14:tracePt t="50548" x="5111750" y="3162300"/>
          <p14:tracePt t="50564" x="4946650" y="3143250"/>
          <p14:tracePt t="50566" x="4838700" y="3130550"/>
          <p14:tracePt t="50581" x="4762500" y="3111500"/>
          <p14:tracePt t="50598" x="4584700" y="3092450"/>
          <p14:tracePt t="50614" x="4514850" y="3079750"/>
          <p14:tracePt t="50631" x="4451350" y="3060700"/>
          <p14:tracePt t="50648" x="4356100" y="3060700"/>
          <p14:tracePt t="50664" x="4229100" y="3048000"/>
          <p14:tracePt t="50681" x="4127500" y="3048000"/>
          <p14:tracePt t="50698" x="4051300" y="3067050"/>
          <p14:tracePt t="50715" x="4013200" y="3086100"/>
          <p14:tracePt t="50731" x="4000500" y="3086100"/>
          <p14:tracePt t="50748" x="3994150" y="3086100"/>
          <p14:tracePt t="50764" x="3949700" y="3086100"/>
          <p14:tracePt t="50765" x="3917950" y="3086100"/>
          <p14:tracePt t="50781" x="3892550" y="3086100"/>
          <p14:tracePt t="50782" x="3873500" y="3086100"/>
          <p14:tracePt t="50870" x="3867150" y="3086100"/>
          <p14:tracePt t="50888" x="3867150" y="3098800"/>
          <p14:tracePt t="50894" x="3867150" y="3124200"/>
          <p14:tracePt t="50906" x="3892550" y="3162300"/>
          <p14:tracePt t="50914" x="3949700" y="3194050"/>
          <p14:tracePt t="50931" x="4057650" y="3238500"/>
          <p14:tracePt t="50948" x="4184650" y="3257550"/>
          <p14:tracePt t="50964" x="4324350" y="3270250"/>
          <p14:tracePt t="50981" x="4438650" y="3276600"/>
          <p14:tracePt t="50998" x="4521200" y="3238500"/>
          <p14:tracePt t="51015" x="4540250" y="3149600"/>
          <p14:tracePt t="51031" x="4546600" y="3048000"/>
          <p14:tracePt t="51048" x="4546600" y="2927350"/>
          <p14:tracePt t="51064" x="4546600" y="2787650"/>
          <p14:tracePt t="51081" x="4540250" y="2654300"/>
          <p14:tracePt t="51098" x="4527550" y="2559050"/>
          <p14:tracePt t="51115" x="4521200" y="2508250"/>
          <p14:tracePt t="51131" x="4495800" y="2470150"/>
          <p14:tracePt t="51148" x="4438650" y="2413000"/>
          <p14:tracePt t="51149" x="4394200" y="2393950"/>
          <p14:tracePt t="51164" x="4343400" y="2368550"/>
          <p14:tracePt t="51165" x="4286250" y="2343150"/>
          <p14:tracePt t="51182" x="4241800" y="2336800"/>
          <p14:tracePt t="51198" x="4102100" y="2311400"/>
          <p14:tracePt t="51215" x="4025900" y="2311400"/>
          <p14:tracePt t="51231" x="3949700" y="2311400"/>
          <p14:tracePt t="51248" x="3911600" y="2317750"/>
          <p14:tracePt t="51265" x="3873500" y="2349500"/>
          <p14:tracePt t="51281" x="3797300" y="2425700"/>
          <p14:tracePt t="51298" x="3752850" y="2520950"/>
          <p14:tracePt t="51315" x="3740150" y="2641600"/>
          <p14:tracePt t="51331" x="3740150" y="2768600"/>
          <p14:tracePt t="51348" x="3740150" y="2870200"/>
          <p14:tracePt t="51365" x="3740150" y="2927350"/>
          <p14:tracePt t="51366" x="3740150" y="2946400"/>
          <p14:tracePt t="51381" x="3746500" y="2965450"/>
          <p14:tracePt t="51398" x="3765550" y="2997200"/>
          <p14:tracePt t="51415" x="3797300" y="3048000"/>
          <p14:tracePt t="51431" x="3854450" y="3098800"/>
          <p14:tracePt t="51448" x="3905250" y="3117850"/>
          <p14:tracePt t="51465" x="3930650" y="3124200"/>
          <p14:tracePt t="51646" x="3930650" y="3130550"/>
          <p14:tracePt t="51654" x="3930650" y="3136900"/>
          <p14:tracePt t="51665" x="3943350" y="3143250"/>
          <p14:tracePt t="51681" x="3962400" y="3143250"/>
          <p14:tracePt t="51698" x="4019550" y="3143250"/>
          <p14:tracePt t="51715" x="4171950" y="3143250"/>
          <p14:tracePt t="51732" x="4572000" y="3143250"/>
          <p14:tracePt t="51733" x="4864100" y="3143250"/>
          <p14:tracePt t="51748" x="5156200" y="3143250"/>
          <p14:tracePt t="51749" x="5467350" y="3143250"/>
          <p14:tracePt t="51765" x="5765800" y="3130550"/>
          <p14:tracePt t="51781" x="6394450" y="3054350"/>
          <p14:tracePt t="51798" x="7137400" y="2908300"/>
          <p14:tracePt t="51815" x="7537450" y="2787650"/>
          <p14:tracePt t="51831" x="7797800" y="2705100"/>
          <p14:tracePt t="51848" x="7975600" y="2654300"/>
          <p14:tracePt t="51865" x="8128000" y="2597150"/>
          <p14:tracePt t="51881" x="8191500" y="2552700"/>
          <p14:tracePt t="51898" x="8255000" y="2508250"/>
          <p14:tracePt t="51915" x="8274050" y="2482850"/>
          <p14:tracePt t="51932" x="8274050" y="2463800"/>
          <p14:tracePt t="51948" x="8274050" y="2444750"/>
          <p14:tracePt t="51949" x="8274050" y="2438400"/>
          <p14:tracePt t="51998" x="8267700" y="2438400"/>
          <p14:tracePt t="52007" x="8261350" y="2432050"/>
          <p14:tracePt t="52015" x="8242300" y="2425700"/>
          <p14:tracePt t="52032" x="8172450" y="2406650"/>
          <p14:tracePt t="52048" x="8102600" y="2387600"/>
          <p14:tracePt t="52065" x="8026400" y="2387600"/>
          <p14:tracePt t="52082" x="7994650" y="2387600"/>
          <p14:tracePt t="52098" x="7943850" y="2387600"/>
          <p14:tracePt t="52115" x="7893050" y="2387600"/>
          <p14:tracePt t="52132" x="7804150" y="2400300"/>
          <p14:tracePt t="52148" x="7715250" y="2425700"/>
          <p14:tracePt t="52150" x="7664450" y="2451100"/>
          <p14:tracePt t="52165" x="7613650" y="2470150"/>
          <p14:tracePt t="52182" x="7543800" y="2508250"/>
          <p14:tracePt t="52198" x="7524750" y="2533650"/>
          <p14:tracePt t="52215" x="7518400" y="2533650"/>
          <p14:tracePt t="52231" x="7518400" y="2540000"/>
          <p14:tracePt t="52248" x="7493000" y="2540000"/>
          <p14:tracePt t="52265" x="7429500" y="2540000"/>
          <p14:tracePt t="52282" x="7372350" y="2540000"/>
          <p14:tracePt t="52298" x="7334250" y="2540000"/>
          <p14:tracePt t="52315" x="7302500" y="2540000"/>
          <p14:tracePt t="52331" x="7264400" y="2540000"/>
          <p14:tracePt t="52348" x="7219950" y="2540000"/>
          <p14:tracePt t="52349" x="7200900" y="2540000"/>
          <p14:tracePt t="52365" x="7175500" y="2540000"/>
          <p14:tracePt t="52366" x="7150100" y="2540000"/>
          <p14:tracePt t="52382" x="7118350" y="2540000"/>
          <p14:tracePt t="52398" x="7118350" y="2546350"/>
          <p14:tracePt t="52518" x="7124700" y="2546350"/>
          <p14:tracePt t="52527" x="7137400" y="2546350"/>
          <p14:tracePt t="52533" x="7143750" y="2546350"/>
          <p14:tracePt t="52548" x="7150100" y="2546350"/>
          <p14:tracePt t="52679" x="7137400" y="2546350"/>
          <p14:tracePt t="52688" x="7118350" y="2546350"/>
          <p14:tracePt t="52694" x="7092950" y="2546350"/>
          <p14:tracePt t="52706" x="7061200" y="2546350"/>
          <p14:tracePt t="52715" x="7035800" y="2546350"/>
          <p14:tracePt t="52732" x="6946900" y="2546350"/>
          <p14:tracePt t="52748" x="6858000" y="2533650"/>
          <p14:tracePt t="52765" x="6800850" y="2527300"/>
          <p14:tracePt t="52782" x="6781800" y="2527300"/>
          <p14:tracePt t="52870" x="6794500" y="2527300"/>
          <p14:tracePt t="52878" x="6807200" y="2533650"/>
          <p14:tracePt t="52888" x="6832600" y="2533650"/>
          <p14:tracePt t="52898" x="6883400" y="2540000"/>
          <p14:tracePt t="52915" x="6965950" y="2540000"/>
          <p14:tracePt t="52932" x="7023100" y="2540000"/>
          <p14:tracePt t="52949" x="7035800" y="2540000"/>
          <p14:tracePt t="52990" x="7042150" y="2540000"/>
          <p14:tracePt t="52998" x="7054850" y="2540000"/>
          <p14:tracePt t="53015" x="7099300" y="2540000"/>
          <p14:tracePt t="53032" x="7162800" y="2540000"/>
          <p14:tracePt t="53048" x="7194550" y="2540000"/>
          <p14:tracePt t="53065" x="7200900" y="2540000"/>
          <p14:tracePt t="53120" x="7200900" y="2546350"/>
          <p14:tracePt t="53137" x="7200900" y="2552700"/>
          <p14:tracePt t="53142" x="7200900" y="2559050"/>
          <p14:tracePt t="53158" x="7200900" y="2571750"/>
          <p14:tracePt t="53174" x="7194550" y="2578100"/>
          <p14:tracePt t="53190" x="7181850" y="2584450"/>
          <p14:tracePt t="53198" x="7175500" y="2584450"/>
          <p14:tracePt t="53215" x="7156450" y="2597150"/>
          <p14:tracePt t="53255" x="7150100" y="2597150"/>
          <p14:tracePt t="53439" x="7156450" y="2590800"/>
          <p14:tracePt t="53446" x="7162800" y="2584450"/>
          <p14:tracePt t="53456" x="7194550" y="2571750"/>
          <p14:tracePt t="53465" x="7232650" y="2565400"/>
          <p14:tracePt t="53482" x="7378700" y="2533650"/>
          <p14:tracePt t="53499" x="7531100" y="2520950"/>
          <p14:tracePt t="53515" x="7632700" y="2501900"/>
          <p14:tracePt t="53532" x="7708900" y="2495550"/>
          <p14:tracePt t="53533" x="7747000" y="2489200"/>
          <p14:tracePt t="53549" x="7785100" y="2489200"/>
          <p14:tracePt t="53550" x="7829550" y="2489200"/>
          <p14:tracePt t="53565" x="7874000" y="2489200"/>
          <p14:tracePt t="53583" x="7962900" y="2489200"/>
          <p14:tracePt t="53599" x="7975600" y="2489200"/>
          <p14:tracePt t="53656" x="7988300" y="2482850"/>
          <p14:tracePt t="53710" x="8001000" y="2482850"/>
          <p14:tracePt t="53720" x="8013700" y="2482850"/>
          <p14:tracePt t="53727" x="8039100" y="2482850"/>
          <p14:tracePt t="53734" x="8096250" y="2482850"/>
          <p14:tracePt t="53749" x="8147050" y="2495550"/>
          <p14:tracePt t="53766" x="8274050" y="2527300"/>
          <p14:tracePt t="53782" x="8362950" y="2533650"/>
          <p14:tracePt t="53830" x="8356600" y="2533650"/>
          <p14:tracePt t="53841" x="8337550" y="2533650"/>
          <p14:tracePt t="53849" x="8331200" y="2533650"/>
          <p14:tracePt t="53942" x="8324850" y="2540000"/>
          <p14:tracePt t="53999" x="8318500" y="2540000"/>
          <p14:tracePt t="54006" x="8312150" y="2546350"/>
          <p14:tracePt t="54023" x="8305800" y="2546350"/>
          <p14:tracePt t="54032" x="8286750" y="2546350"/>
          <p14:tracePt t="54049" x="8248650" y="2559050"/>
          <p14:tracePt t="54065" x="8229600" y="2565400"/>
          <p14:tracePt t="54099" x="8229600" y="2571750"/>
          <p14:tracePt t="54115" x="8229600" y="2578100"/>
          <p14:tracePt t="54166" x="8229600" y="2584450"/>
          <p14:tracePt t="54254" x="8223250" y="2584450"/>
          <p14:tracePt t="54278" x="8216900" y="2584450"/>
          <p14:tracePt t="54559" x="8229600" y="2584450"/>
          <p14:tracePt t="54566" x="8248650" y="2584450"/>
          <p14:tracePt t="54582" x="8280400" y="2584450"/>
          <p14:tracePt t="54599" x="8293100" y="2584450"/>
          <p14:tracePt t="54645" x="8299450" y="2584450"/>
          <p14:tracePt t="54656" x="8318500" y="2584450"/>
          <p14:tracePt t="54666" x="8337550" y="2584450"/>
          <p14:tracePt t="54682" x="8362950" y="2584450"/>
          <p14:tracePt t="54758" x="8375650" y="2584450"/>
          <p14:tracePt t="54767" x="8388350" y="2584450"/>
          <p14:tracePt t="54783" x="8439150" y="2584450"/>
          <p14:tracePt t="54799" x="8458200" y="2584450"/>
          <p14:tracePt t="54870" x="8451850" y="2578100"/>
          <p14:tracePt t="54918" x="8445500" y="2578100"/>
          <p14:tracePt t="54926" x="8439150" y="2584450"/>
          <p14:tracePt t="54934" x="8413750" y="2584450"/>
          <p14:tracePt t="54949" x="8375650" y="2590800"/>
          <p14:tracePt t="54966" x="8204200" y="2597150"/>
          <p14:tracePt t="54983" x="8108950" y="2609850"/>
          <p14:tracePt t="54999" x="8058150" y="2616200"/>
          <p14:tracePt t="55016" x="8026400" y="2622550"/>
          <p14:tracePt t="55032" x="7994650" y="2635250"/>
          <p14:tracePt t="55049" x="7943850" y="2641600"/>
          <p14:tracePt t="55066" x="7848600" y="2647950"/>
          <p14:tracePt t="55082" x="7759700" y="2647950"/>
          <p14:tracePt t="55101" x="7702550" y="2654300"/>
          <p14:tracePt t="55116" x="7645400" y="2654300"/>
          <p14:tracePt t="55132" x="7626350" y="2660650"/>
          <p14:tracePt t="55149" x="7607300" y="2660650"/>
          <p14:tracePt t="55150" x="7588250" y="2660650"/>
          <p14:tracePt t="55166" x="7556500" y="2660650"/>
          <p14:tracePt t="55183" x="7499350" y="2660650"/>
          <p14:tracePt t="55199" x="7448550" y="2660650"/>
          <p14:tracePt t="55216" x="7410450" y="2660650"/>
          <p14:tracePt t="55232" x="7404100" y="2660650"/>
          <p14:tracePt t="55249" x="7391400" y="2660650"/>
          <p14:tracePt t="55266" x="7385050" y="2660650"/>
          <p14:tracePt t="55282" x="7346950" y="2660650"/>
          <p14:tracePt t="55299" x="7264400" y="2654300"/>
          <p14:tracePt t="55316" x="7194550" y="2647950"/>
          <p14:tracePt t="55317" x="7175500" y="2641600"/>
          <p14:tracePt t="55333" x="7169150" y="2641600"/>
          <p14:tracePt t="55333" x="7162800" y="2635250"/>
          <p14:tracePt t="55349" x="7156450" y="2635250"/>
          <p14:tracePt t="55366" x="7150100" y="2628900"/>
          <p14:tracePt t="55383" x="7131050" y="2628900"/>
          <p14:tracePt t="55399" x="7099300" y="2616200"/>
          <p14:tracePt t="55416" x="7086600" y="2616200"/>
          <p14:tracePt t="55432" x="7080250" y="2616200"/>
          <p14:tracePt t="55623" x="7073900" y="2603500"/>
          <p14:tracePt t="56950" x="7073900" y="2590800"/>
          <p14:tracePt t="56958" x="7105650" y="2590800"/>
          <p14:tracePt t="56967" x="7143750" y="2590800"/>
          <p14:tracePt t="56983" x="7239000" y="2590800"/>
          <p14:tracePt t="57000" x="7302500" y="2590800"/>
          <p14:tracePt t="57017" x="7346950" y="2597150"/>
          <p14:tracePt t="57033" x="7372350" y="2597150"/>
          <p14:tracePt t="57050" x="7404100" y="2597150"/>
          <p14:tracePt t="57066" x="7410450" y="2597150"/>
          <p14:tracePt t="57247" x="7416800" y="2597150"/>
          <p14:tracePt t="57383" x="7397750" y="2597150"/>
          <p14:tracePt t="57391" x="7385050" y="2590800"/>
          <p14:tracePt t="57400" x="7372350" y="2590800"/>
          <p14:tracePt t="57416" x="7366000" y="2590800"/>
          <p14:tracePt t="57487" x="7353300" y="2590800"/>
          <p14:tracePt t="57494" x="7346950" y="2590800"/>
          <p14:tracePt t="57502" x="7327900" y="2590800"/>
          <p14:tracePt t="57517" x="7302500" y="2590800"/>
          <p14:tracePt t="57534" x="7270750" y="2590800"/>
          <p14:tracePt t="57550" x="7226300" y="2590800"/>
          <p14:tracePt t="57570" x="7207250" y="2590800"/>
          <p14:tracePt t="57583" x="7200900" y="2590800"/>
          <p14:tracePt t="57695" x="7194550" y="2590800"/>
          <p14:tracePt t="57703" x="7188200" y="2590800"/>
          <p14:tracePt t="57711" x="7175500" y="2590800"/>
          <p14:tracePt t="57719" x="7169150" y="2590800"/>
          <p14:tracePt t="57733" x="7162800" y="2590800"/>
          <p14:tracePt t="57750" x="7137400" y="2571750"/>
          <p14:tracePt t="57767" x="7099300" y="2571750"/>
          <p14:tracePt t="57800" x="7086600" y="2571750"/>
          <p14:tracePt t="57817" x="7080250" y="2565400"/>
          <p14:tracePt t="57833" x="7073900" y="2565400"/>
          <p14:tracePt t="57850" x="7061200" y="2559050"/>
          <p14:tracePt t="57867" x="7048500" y="2552700"/>
          <p14:tracePt t="57883" x="7042150" y="2552700"/>
          <p14:tracePt t="57900" x="7035800" y="2552700"/>
          <p14:tracePt t="57950" x="7029450" y="2546350"/>
          <p14:tracePt t="57959" x="7023100" y="2546350"/>
          <p14:tracePt t="57967" x="7016750" y="2546350"/>
          <p14:tracePt t="58166" x="7016750" y="2540000"/>
          <p14:tracePt t="58182" x="7016750" y="2533650"/>
          <p14:tracePt t="58192" x="7016750" y="2520950"/>
          <p14:tracePt t="58208" x="7016750" y="2514600"/>
          <p14:tracePt t="58217" x="7016750" y="2508250"/>
          <p14:tracePt t="58233" x="7023100" y="2495550"/>
          <p14:tracePt t="58250" x="7023100" y="2482850"/>
          <p14:tracePt t="58267" x="7023100" y="2451100"/>
          <p14:tracePt t="58284" x="7023100" y="2432050"/>
          <p14:tracePt t="58300" x="7029450" y="2425700"/>
          <p14:tracePt t="58317" x="7029450" y="2413000"/>
          <p14:tracePt t="58334" x="7029450" y="2387600"/>
          <p14:tracePt t="58350" x="7029450" y="2374900"/>
          <p14:tracePt t="58383" x="7029450" y="2368550"/>
          <p14:tracePt t="58400" x="7035800" y="2355850"/>
          <p14:tracePt t="58417" x="7042150" y="2349500"/>
          <p14:tracePt t="58566" x="7042150" y="2336800"/>
          <p14:tracePt t="58582" x="7042150" y="2330450"/>
          <p14:tracePt t="58614" x="7048500" y="2324100"/>
          <p14:tracePt t="58630" x="7048500" y="2317750"/>
          <p14:tracePt t="58642" x="7048500" y="2311400"/>
          <p14:tracePt t="58662" x="7048500" y="2305050"/>
          <p14:tracePt t="58822" x="7042150" y="2311400"/>
          <p14:tracePt t="58831" x="7035800" y="2317750"/>
          <p14:tracePt t="58841" x="7029450" y="2336800"/>
          <p14:tracePt t="58851" x="7016750" y="2343150"/>
          <p14:tracePt t="58867" x="7010400" y="2355850"/>
          <p14:tracePt t="58884" x="7004050" y="2381250"/>
          <p14:tracePt t="58901" x="6991350" y="2406650"/>
          <p14:tracePt t="58918" x="6991350" y="2438400"/>
          <p14:tracePt t="58919" x="6991350" y="2457450"/>
          <p14:tracePt t="58934" x="6978650" y="2501900"/>
          <p14:tracePt t="58950" x="6972300" y="2540000"/>
          <p14:tracePt t="58967" x="6965950" y="2584450"/>
          <p14:tracePt t="58984" x="6965950" y="2597150"/>
          <p14:tracePt t="59000" x="6965950" y="2616200"/>
          <p14:tracePt t="59017" x="6965950" y="2622550"/>
          <p14:tracePt t="59034" x="6965950" y="2635250"/>
          <p14:tracePt t="59079" x="6965950" y="2641600"/>
          <p14:tracePt t="59158" x="6965950" y="2647950"/>
          <p14:tracePt t="59167" x="7010400" y="2647950"/>
          <p14:tracePt t="59184" x="7175500" y="2647950"/>
          <p14:tracePt t="59201" x="7359650" y="2647950"/>
          <p14:tracePt t="59217" x="7639050" y="2647950"/>
          <p14:tracePt t="59234" x="8020050" y="2647950"/>
          <p14:tracePt t="59251" x="8350250" y="2647950"/>
          <p14:tracePt t="59267" x="8642350" y="2622550"/>
          <p14:tracePt t="59284" x="8788400" y="2603500"/>
          <p14:tracePt t="59301" x="8883650" y="2584450"/>
          <p14:tracePt t="59302" x="8902700" y="2578100"/>
          <p14:tracePt t="59317" x="8928100" y="2571750"/>
          <p14:tracePt t="59318" x="8940800" y="2571750"/>
          <p14:tracePt t="59334" x="8953500" y="2571750"/>
          <p14:tracePt t="59351" x="8966200" y="2571750"/>
          <p14:tracePt t="59384" x="8966200" y="2559050"/>
          <p14:tracePt t="59401" x="8934450" y="2540000"/>
          <p14:tracePt t="59417" x="8909050" y="2527300"/>
          <p14:tracePt t="59434" x="8896350" y="2527300"/>
          <p14:tracePt t="59451" x="8883650" y="2520950"/>
          <p14:tracePt t="59467" x="8883650" y="2514600"/>
          <p14:tracePt t="59484" x="8870950" y="2514600"/>
          <p14:tracePt t="59501" x="8839200" y="2501900"/>
          <p14:tracePt t="59517" x="8743950" y="2476500"/>
          <p14:tracePt t="59518" x="8693150" y="2457450"/>
          <p14:tracePt t="59534" x="8616950" y="2432050"/>
          <p14:tracePt t="59551" x="8572500" y="2406650"/>
          <p14:tracePt t="59568" x="8559800" y="2400300"/>
          <p14:tracePt t="59584" x="8553450" y="2387600"/>
          <p14:tracePt t="59601" x="8547100" y="2381250"/>
          <p14:tracePt t="59617" x="8540750" y="2374900"/>
          <p14:tracePt t="59651" x="8534400" y="2374900"/>
          <p14:tracePt t="59684" x="8534400" y="2381250"/>
          <p14:tracePt t="59701" x="8528050" y="2419350"/>
          <p14:tracePt t="59718" x="8477250" y="2514600"/>
          <p14:tracePt t="59734" x="8458200" y="2597150"/>
          <p14:tracePt t="59751" x="8439150" y="2679700"/>
          <p14:tracePt t="59767" x="8432800" y="2743200"/>
          <p14:tracePt t="59784" x="8420100" y="2787650"/>
          <p14:tracePt t="59801" x="8413750" y="2806700"/>
          <p14:tracePt t="59842" x="8413750" y="2819400"/>
          <p14:tracePt t="59862" x="8401050" y="2819400"/>
          <p14:tracePt t="59871" x="8394700" y="2819400"/>
          <p14:tracePt t="59884" x="8375650" y="2819400"/>
          <p14:tracePt t="59917" x="8362950" y="2755900"/>
          <p14:tracePt t="59918" x="8362950" y="2736850"/>
          <p14:tracePt t="59934" x="8350250" y="2724150"/>
          <p14:tracePt t="63382" x="8324850" y="2717800"/>
          <p14:tracePt t="63393" x="8293100" y="2705100"/>
          <p14:tracePt t="63398" x="8267700" y="2698750"/>
          <p14:tracePt t="63409" x="8229600" y="2686050"/>
          <p14:tracePt t="63419" x="8216900" y="2673350"/>
          <p14:tracePt t="63436" x="8210550" y="2673350"/>
          <p14:tracePt t="63470" x="8197850" y="2667000"/>
          <p14:tracePt t="63519" x="8178800" y="2667000"/>
          <p14:tracePt t="63527" x="8159750" y="2660650"/>
          <p14:tracePt t="63535" x="8140700" y="2654300"/>
          <p14:tracePt t="63552" x="8115300" y="2635250"/>
          <p14:tracePt t="63569" x="8108950" y="2622550"/>
          <p14:tracePt t="63585" x="8096250" y="2590800"/>
          <p14:tracePt t="63602" x="8083550" y="2527300"/>
          <p14:tracePt t="63619" x="8058150" y="2457450"/>
          <p14:tracePt t="63635" x="8039100" y="2387600"/>
          <p14:tracePt t="63652" x="8039100" y="2349500"/>
          <p14:tracePt t="63669" x="8039100" y="2292350"/>
          <p14:tracePt t="63670" x="8039100" y="2247900"/>
          <p14:tracePt t="63685" x="8039100" y="2216150"/>
          <p14:tracePt t="63702" x="8007350" y="2057400"/>
          <p14:tracePt t="63719" x="7962900" y="1936750"/>
          <p14:tracePt t="63735" x="7924800" y="1835150"/>
          <p14:tracePt t="63752" x="7899400" y="1784350"/>
          <p14:tracePt t="63769" x="7886700" y="1758950"/>
          <p14:tracePt t="63786" x="7880350" y="1739900"/>
          <p14:tracePt t="63802" x="7867650" y="1720850"/>
          <p14:tracePt t="63819" x="7861300" y="1714500"/>
          <p14:tracePt t="63837" x="7816850" y="1708150"/>
          <p14:tracePt t="63852" x="7734300" y="1663700"/>
          <p14:tracePt t="63869" x="7689850" y="1644650"/>
          <p14:tracePt t="63885" x="7677150" y="1631950"/>
          <p14:tracePt t="63902" x="7670800" y="1612900"/>
          <p14:tracePt t="63919" x="7670800" y="1593850"/>
          <p14:tracePt t="63935" x="7658100" y="1574800"/>
          <p14:tracePt t="63952" x="7651750" y="1562100"/>
          <p14:tracePt t="63969" x="7639050" y="1555750"/>
          <p14:tracePt t="64102" x="7639050" y="1562100"/>
          <p14:tracePt t="64111" x="7639050" y="1568450"/>
          <p14:tracePt t="64119" x="7639050" y="1574800"/>
          <p14:tracePt t="64135" x="7639050" y="1581150"/>
          <p14:tracePt t="64152" x="7632700" y="1593850"/>
          <p14:tracePt t="64169" x="7632700" y="1600200"/>
          <p14:tracePt t="64186" x="7632700" y="1612900"/>
          <p14:tracePt t="64202" x="7632700" y="1625600"/>
          <p14:tracePt t="64219" x="7632700" y="1631950"/>
          <p14:tracePt t="64263" x="7632700" y="1638300"/>
          <p14:tracePt t="64278" x="7632700" y="1644650"/>
          <p14:tracePt t="64302" x="7632700" y="1651000"/>
          <p14:tracePt t="64350" x="7639050" y="1651000"/>
          <p14:tracePt t="64614" x="7639050" y="1657350"/>
          <p14:tracePt t="64625" x="7639050" y="1663700"/>
          <p14:tracePt t="64630" x="7639050" y="1670050"/>
          <p14:tracePt t="64642" x="7639050" y="1676400"/>
          <p14:tracePt t="64652" x="7639050" y="1682750"/>
          <p14:tracePt t="64669" x="7639050" y="1701800"/>
          <p14:tracePt t="64686" x="7639050" y="1727200"/>
          <p14:tracePt t="64702" x="7639050" y="1765300"/>
          <p14:tracePt t="64719" x="7639050" y="1816100"/>
          <p14:tracePt t="64736" x="7639050" y="1879600"/>
          <p14:tracePt t="64752" x="7651750" y="1930400"/>
          <p14:tracePt t="64769" x="7651750" y="1987550"/>
          <p14:tracePt t="64786" x="7658100" y="2051050"/>
          <p14:tracePt t="64802" x="7677150" y="2159000"/>
          <p14:tracePt t="64819" x="7696200" y="2324100"/>
          <p14:tracePt t="64836" x="7753350" y="2501900"/>
          <p14:tracePt t="64853" x="7797800" y="2641600"/>
          <p14:tracePt t="64869" x="7823200" y="2743200"/>
          <p14:tracePt t="64886" x="7829550" y="2768600"/>
          <p14:tracePt t="64902" x="7829550" y="2774950"/>
          <p14:tracePt t="64919" x="7829550" y="2787650"/>
          <p14:tracePt t="64927" x="7823200" y="2787650"/>
          <p14:tracePt t="64936" x="7810500" y="2787650"/>
          <p14:tracePt t="64953" x="7785100" y="2794000"/>
          <p14:tracePt t="64969" x="7772400" y="2794000"/>
          <p14:tracePt t="64986" x="7734300" y="2806700"/>
          <p14:tracePt t="65003" x="7670800" y="2832100"/>
          <p14:tracePt t="65019" x="7620000" y="2844800"/>
          <p14:tracePt t="65037" x="7575550" y="2876550"/>
          <p14:tracePt t="65052" x="7531100" y="2921000"/>
          <p14:tracePt t="65069" x="7512050" y="2952750"/>
          <p14:tracePt t="65086" x="7493000" y="2990850"/>
          <p14:tracePt t="65103" x="7467600" y="3009900"/>
          <p14:tracePt t="65119" x="7429500" y="3022600"/>
          <p14:tracePt t="65136" x="7372350" y="3035300"/>
          <p14:tracePt t="65153" x="7346950" y="3035300"/>
          <p14:tracePt t="65169" x="7327900" y="3035300"/>
          <p14:tracePt t="65203" x="7315200" y="3035300"/>
          <p14:tracePt t="65219" x="7296150" y="3009900"/>
          <p14:tracePt t="65236" x="7264400" y="2978150"/>
          <p14:tracePt t="65253" x="7219950" y="2933700"/>
          <p14:tracePt t="65269" x="7181850" y="2901950"/>
          <p14:tracePt t="65286" x="7137400" y="2863850"/>
          <p14:tracePt t="65303" x="7124700" y="2857500"/>
          <p14:tracePt t="65319" x="7118350" y="2844800"/>
          <p14:tracePt t="65336" x="7118350" y="2838450"/>
          <p14:tracePt t="65353" x="7118350" y="2825750"/>
          <p14:tracePt t="65369" x="7118350" y="2813050"/>
          <p14:tracePt t="65386" x="7118350" y="2800350"/>
          <p14:tracePt t="65403" x="7118350" y="2787650"/>
          <p14:tracePt t="65419" x="7118350" y="2762250"/>
          <p14:tracePt t="65436" x="7118350" y="2743200"/>
          <p14:tracePt t="65453" x="7118350" y="2705100"/>
          <p14:tracePt t="65469" x="7118350" y="2673350"/>
          <p14:tracePt t="65486" x="7118350" y="2660650"/>
          <p14:tracePt t="65503" x="7118350" y="2654300"/>
          <p14:tracePt t="65519" x="7118350" y="2635250"/>
          <p14:tracePt t="65553" x="7118350" y="2628900"/>
          <p14:tracePt t="65569" x="7118350" y="2622550"/>
          <p14:tracePt t="65586" x="7118350" y="2616200"/>
          <p14:tracePt t="65619" x="7112000" y="2609850"/>
          <p14:tracePt t="65636" x="7105650" y="2609850"/>
          <p14:tracePt t="65669" x="7080250" y="2603500"/>
          <p14:tracePt t="65686" x="7061200" y="2597150"/>
          <p14:tracePt t="65703" x="7048500" y="2590800"/>
          <p14:tracePt t="65719" x="7035800" y="2590800"/>
          <p14:tracePt t="65736" x="7023100" y="2590800"/>
          <p14:tracePt t="65753" x="7004050" y="2578100"/>
          <p14:tracePt t="65769" x="6997700" y="2578100"/>
          <p14:tracePt t="65786" x="6985000" y="2571750"/>
          <p14:tracePt t="65803" x="6959600" y="2565400"/>
          <p14:tracePt t="65819" x="6946900" y="2559050"/>
          <p14:tracePt t="65836" x="6940550" y="2559050"/>
          <p14:tracePt t="65853" x="6921500" y="2552700"/>
          <p14:tracePt t="65854" x="6902450" y="2546350"/>
          <p14:tracePt t="65870" x="6883400" y="2540000"/>
          <p14:tracePt t="65886" x="6877050" y="2533650"/>
          <p14:tracePt t="65998" x="6896100" y="2533650"/>
          <p14:tracePt t="66008" x="6972300" y="2540000"/>
          <p14:tracePt t="66014" x="7035800" y="2546350"/>
          <p14:tracePt t="66023" x="7099300" y="2552700"/>
          <p14:tracePt t="66036" x="7137400" y="2565400"/>
          <p14:tracePt t="66053" x="7181850" y="2571750"/>
          <p14:tracePt t="66223" x="7169150" y="2571750"/>
          <p14:tracePt t="66248" x="7143750" y="2571750"/>
          <p14:tracePt t="66255" x="7124700" y="2571750"/>
          <p14:tracePt t="66270" x="7118350" y="2571750"/>
          <p14:tracePt t="66286" x="7105650" y="2571750"/>
          <p14:tracePt t="66320" x="7099300" y="2571750"/>
          <p14:tracePt t="66336" x="7092950" y="2571750"/>
          <p14:tracePt t="66353" x="7086600" y="2571750"/>
          <p14:tracePt t="66370" x="7080250" y="2571750"/>
          <p14:tracePt t="66386" x="7067550" y="2584450"/>
          <p14:tracePt t="66535" x="7061200" y="2590800"/>
          <p14:tracePt t="66561" x="7048500" y="2590800"/>
          <p14:tracePt t="66758" x="7035800" y="2597150"/>
          <p14:tracePt t="67174" x="7029450" y="2597150"/>
          <p14:tracePt t="68582" x="7010400" y="2597150"/>
          <p14:tracePt t="68592" x="6972300" y="2546350"/>
          <p14:tracePt t="68599" x="6940550" y="2514600"/>
          <p14:tracePt t="68605" x="6889750" y="2495550"/>
          <p14:tracePt t="68620" x="6845300" y="2482850"/>
          <p14:tracePt t="68638" x="6788150" y="2470150"/>
          <p14:tracePt t="68654" x="6769100" y="2457450"/>
          <p14:tracePt t="68671" x="6737350" y="2457450"/>
          <p14:tracePt t="68687" x="6724650" y="2457450"/>
          <p14:tracePt t="68721" x="6718300" y="2457450"/>
          <p14:tracePt t="68777" x="6718300" y="2463800"/>
          <p14:tracePt t="68783" x="6724650" y="2476500"/>
          <p14:tracePt t="68791" x="6762750" y="2514600"/>
          <p14:tracePt t="68804" x="6819900" y="2533650"/>
          <p14:tracePt t="68821" x="6997700" y="2590800"/>
          <p14:tracePt t="68837" x="7239000" y="2647950"/>
          <p14:tracePt t="68854" x="7562850" y="2749550"/>
          <p14:tracePt t="68870" x="7689850" y="2787650"/>
          <p14:tracePt t="68887" x="7829550" y="2800350"/>
          <p14:tracePt t="68904" x="7962900" y="2806700"/>
          <p14:tracePt t="68921" x="8096250" y="2806700"/>
          <p14:tracePt t="68937" x="8191500" y="2806700"/>
          <p14:tracePt t="68954" x="8242300" y="2806700"/>
          <p14:tracePt t="68971" x="8299450" y="2794000"/>
          <p14:tracePt t="68987" x="8369300" y="2787650"/>
          <p14:tracePt t="69004" x="8502650" y="2774950"/>
          <p14:tracePt t="69021" x="8642350" y="2774950"/>
          <p14:tracePt t="69022" x="8705850" y="2774950"/>
          <p14:tracePt t="69038" x="8775700" y="2774950"/>
          <p14:tracePt t="69054" x="8934450" y="2774950"/>
          <p14:tracePt t="69070" x="8959850" y="2774950"/>
          <p14:tracePt t="69087" x="8966200" y="2774950"/>
          <p14:tracePt t="69135" x="8966200" y="2768600"/>
          <p14:tracePt t="69214" x="8953500" y="2768600"/>
          <p14:tracePt t="69223" x="8947150" y="2762250"/>
          <p14:tracePt t="69231" x="8934450" y="2762250"/>
          <p14:tracePt t="69239" x="8921750" y="2762250"/>
          <p14:tracePt t="69254" x="8915400" y="2755900"/>
          <p14:tracePt t="69287" x="8902700" y="2749550"/>
          <p14:tracePt t="69304" x="8890000" y="2743200"/>
          <p14:tracePt t="69321" x="8870950" y="2736850"/>
          <p14:tracePt t="69337" x="8801100" y="2705100"/>
          <p14:tracePt t="69354" x="8724900" y="2679700"/>
          <p14:tracePt t="69371" x="8686800" y="2660650"/>
          <p14:tracePt t="69387" x="8674100" y="2660650"/>
          <p14:tracePt t="69404" x="8667750" y="2660650"/>
          <p14:tracePt t="69421" x="8648700" y="2660650"/>
          <p14:tracePt t="69422" x="8629650" y="2660650"/>
          <p14:tracePt t="69438" x="8623300" y="2660650"/>
          <p14:tracePt t="69454" x="8547100" y="2660650"/>
          <p14:tracePt t="69471" x="8496300" y="2673350"/>
          <p14:tracePt t="69487" x="8458200" y="2686050"/>
          <p14:tracePt t="69504" x="8445500" y="2692400"/>
          <p14:tracePt t="69521" x="8445500" y="2698750"/>
          <p14:tracePt t="69599" x="8432800" y="2698750"/>
          <p14:tracePt t="69646" x="8426450" y="2698750"/>
          <p14:tracePt t="69654" x="8413750" y="2698750"/>
          <p14:tracePt t="69662" x="8401050" y="2698750"/>
          <p14:tracePt t="69671" x="8388350" y="2686050"/>
          <p14:tracePt t="69687" x="8382000" y="2686050"/>
          <p14:tracePt t="69791" x="8382000" y="2679700"/>
          <p14:tracePt t="69798" x="8388350" y="2679700"/>
          <p14:tracePt t="69806" x="8407400" y="2667000"/>
          <p14:tracePt t="69838" x="8432800" y="2647950"/>
          <p14:tracePt t="69854" x="8439150" y="2641600"/>
          <p14:tracePt t="69950" x="8439150" y="2667000"/>
          <p14:tracePt t="69961" x="8439150" y="2698750"/>
          <p14:tracePt t="69967" x="8432800" y="2736850"/>
          <p14:tracePt t="69977" x="8413750" y="2774950"/>
          <p14:tracePt t="69988" x="8413750" y="2806700"/>
          <p14:tracePt t="70004" x="8388350" y="2863850"/>
          <p14:tracePt t="70021" x="8382000" y="2895600"/>
          <p14:tracePt t="70062" x="8382000" y="2901950"/>
          <p14:tracePt t="70086" x="8382000" y="2882900"/>
          <p14:tracePt t="70096" x="8382000" y="2851150"/>
          <p14:tracePt t="70104" x="8388350" y="2825750"/>
          <p14:tracePt t="70121" x="8401050" y="2794000"/>
          <p14:tracePt t="70137" x="8407400" y="2768600"/>
          <p14:tracePt t="70294" x="8413750" y="2774950"/>
          <p14:tracePt t="70366" x="8420100" y="2774950"/>
          <p14:tracePt t="71718" x="8369300" y="2774950"/>
          <p14:tracePt t="71728" x="8204200" y="2774950"/>
          <p14:tracePt t="71734" x="7912100" y="2774950"/>
          <p14:tracePt t="71745" x="7600950" y="2774950"/>
          <p14:tracePt t="71755" x="7270750" y="2813050"/>
          <p14:tracePt t="71771" x="6546850" y="2914650"/>
          <p14:tracePt t="71788" x="6115050" y="2914650"/>
          <p14:tracePt t="71805" x="5918200" y="2895600"/>
          <p14:tracePt t="71806" x="5829300" y="2895600"/>
          <p14:tracePt t="71822" x="5746750" y="2895600"/>
          <p14:tracePt t="71838" x="5473700" y="2895600"/>
          <p14:tracePt t="71855" x="5365750" y="2889250"/>
          <p14:tracePt t="71872" x="5276850" y="2876550"/>
          <p14:tracePt t="71888" x="5187950" y="2857500"/>
          <p14:tracePt t="71905" x="5086350" y="2851150"/>
          <p14:tracePt t="71922" x="5022850" y="2844800"/>
          <p14:tracePt t="71938" x="4972050" y="2844800"/>
          <p14:tracePt t="71955" x="4889500" y="2844800"/>
          <p14:tracePt t="71972" x="4737100" y="2844800"/>
          <p14:tracePt t="71988" x="4483100" y="2844800"/>
          <p14:tracePt t="71990" x="4311650" y="2844800"/>
          <p14:tracePt t="72005" x="4140200" y="2844800"/>
          <p14:tracePt t="72006" x="3911600" y="2844800"/>
          <p14:tracePt t="72022" x="3632200" y="2844800"/>
          <p14:tracePt t="72038" x="3314700" y="2819400"/>
          <p14:tracePt t="72055" x="2984500" y="2781300"/>
          <p14:tracePt t="72072" x="2724150" y="2781300"/>
          <p14:tracePt t="72088" x="2444750" y="2781300"/>
          <p14:tracePt t="72105" x="2247900" y="2781300"/>
          <p14:tracePt t="72122" x="2095500" y="2781300"/>
          <p14:tracePt t="72138" x="1936750" y="2781300"/>
          <p14:tracePt t="72155" x="1822450" y="2781300"/>
          <p14:tracePt t="72172" x="1695450" y="2781300"/>
          <p14:tracePt t="72188" x="1568450" y="2781300"/>
          <p14:tracePt t="72189" x="1517650" y="2781300"/>
          <p14:tracePt t="72205" x="1473200" y="2781300"/>
          <p14:tracePt t="72206" x="1422400" y="2787650"/>
          <p14:tracePt t="72222" x="1339850" y="2794000"/>
          <p14:tracePt t="72238" x="1257300" y="2794000"/>
          <p14:tracePt t="72255" x="1193800" y="2794000"/>
          <p14:tracePt t="72272" x="1136650" y="2781300"/>
          <p14:tracePt t="72288" x="1117600" y="2774950"/>
          <p14:tracePt t="72305" x="1085850" y="2762250"/>
          <p14:tracePt t="72322" x="1054100" y="2749550"/>
          <p14:tracePt t="72338" x="1047750" y="2743200"/>
          <p14:tracePt t="72355" x="1035050" y="2736850"/>
          <p14:tracePt t="72438" x="1047750" y="2736850"/>
          <p14:tracePt t="72446" x="1073150" y="2749550"/>
          <p14:tracePt t="72455" x="1092200" y="2768600"/>
          <p14:tracePt t="72472" x="1123950" y="2800350"/>
          <p14:tracePt t="72488" x="1181100" y="2851150"/>
          <p14:tracePt t="72505" x="1257300" y="2933700"/>
          <p14:tracePt t="72522" x="1314450" y="2997200"/>
          <p14:tracePt t="72538" x="1346200" y="3054350"/>
          <p14:tracePt t="72555" x="1365250" y="3111500"/>
          <p14:tracePt t="72572" x="1384300" y="3136900"/>
          <p14:tracePt t="72588" x="1384300" y="3149600"/>
          <p14:tracePt t="72694" x="1377950" y="3149600"/>
          <p14:tracePt t="72702" x="1371600" y="3149600"/>
          <p14:tracePt t="72712" x="1358900" y="3149600"/>
          <p14:tracePt t="72729" x="1352550" y="3149600"/>
          <p14:tracePt t="72745" x="1346200" y="3149600"/>
          <p14:tracePt t="72755" x="1339850" y="3143250"/>
          <p14:tracePt t="72772" x="1320800" y="3124200"/>
          <p14:tracePt t="72789" x="1301750" y="3111500"/>
          <p14:tracePt t="72805" x="1270000" y="3092450"/>
          <p14:tracePt t="72822" x="1244600" y="3067050"/>
          <p14:tracePt t="72838" x="1238250" y="3067050"/>
          <p14:tracePt t="72896" x="1238250" y="3060700"/>
          <p14:tracePt t="72913" x="1238250" y="3054350"/>
          <p14:tracePt t="72928" x="1250950" y="3048000"/>
          <p14:tracePt t="72934" x="1257300" y="3035300"/>
          <p14:tracePt t="72944" x="1263650" y="3035300"/>
          <p14:tracePt t="72955" x="1282700" y="3035300"/>
          <p14:tracePt t="72972" x="1320800" y="3035300"/>
          <p14:tracePt t="72989" x="1365250" y="3035300"/>
          <p14:tracePt t="73005" x="1409700" y="3035300"/>
          <p14:tracePt t="73006" x="1435100" y="3035300"/>
          <p14:tracePt t="73022" x="1479550" y="3035300"/>
          <p14:tracePt t="73039" x="1498600" y="3035300"/>
          <p14:tracePt t="73055" x="1549400" y="3035300"/>
          <p14:tracePt t="73072" x="1555750" y="3028950"/>
          <p14:tracePt t="74254" x="1568450" y="3028950"/>
          <p14:tracePt t="74262" x="1593850" y="3028950"/>
          <p14:tracePt t="74272" x="1619250" y="3028950"/>
          <p14:tracePt t="74289" x="1695450" y="3028950"/>
          <p14:tracePt t="74306" x="1784350" y="3003550"/>
          <p14:tracePt t="74322" x="1892300" y="2971800"/>
          <p14:tracePt t="74339" x="2012950" y="2940050"/>
          <p14:tracePt t="74356" x="2108200" y="2895600"/>
          <p14:tracePt t="74372" x="2159000" y="2870200"/>
          <p14:tracePt t="74389" x="2203450" y="2838450"/>
          <p14:tracePt t="74406" x="2305050" y="2762250"/>
          <p14:tracePt t="74422" x="2362200" y="2724150"/>
          <p14:tracePt t="74439" x="2387600" y="2705100"/>
          <p14:tracePt t="74456" x="2400300" y="2686050"/>
          <p14:tracePt t="74472" x="2419350" y="2660650"/>
          <p14:tracePt t="74489" x="2438400" y="2641600"/>
          <p14:tracePt t="74506" x="2463800" y="2628900"/>
          <p14:tracePt t="74522" x="2501900" y="2628900"/>
          <p14:tracePt t="74539" x="2514600" y="2628900"/>
          <p14:tracePt t="74557" x="2520950" y="2628900"/>
          <p14:tracePt t="74598" x="2527300" y="2628900"/>
          <p14:tracePt t="74606" x="2527300" y="2635250"/>
          <p14:tracePt t="74623" x="2527300" y="2660650"/>
          <p14:tracePt t="74639" x="2527300" y="2698750"/>
          <p14:tracePt t="74656" x="2520950" y="2749550"/>
          <p14:tracePt t="74672" x="2508250" y="2774950"/>
          <p14:tracePt t="74689" x="2508250" y="2794000"/>
          <p14:tracePt t="74706" x="2501900" y="2825750"/>
          <p14:tracePt t="74722" x="2489200" y="2863850"/>
          <p14:tracePt t="74739" x="2495550" y="2889250"/>
          <p14:tracePt t="74756" x="2533650" y="2901950"/>
          <p14:tracePt t="74773" x="2590800" y="2908300"/>
          <p14:tracePt t="74774" x="2622550" y="2908300"/>
          <p14:tracePt t="74789" x="2660650" y="2908300"/>
          <p14:tracePt t="74806" x="2794000" y="2889250"/>
          <p14:tracePt t="74822" x="2863850" y="2844800"/>
          <p14:tracePt t="74839" x="2914650" y="2806700"/>
          <p14:tracePt t="74856" x="2940050" y="2768600"/>
          <p14:tracePt t="74872" x="2959100" y="2724150"/>
          <p14:tracePt t="74889" x="2984500" y="2647950"/>
          <p14:tracePt t="74906" x="2997200" y="2584450"/>
          <p14:tracePt t="74922" x="3003550" y="2527300"/>
          <p14:tracePt t="74939" x="3003550" y="2482850"/>
          <p14:tracePt t="74959" x="2978150" y="2400300"/>
          <p14:tracePt t="74963" x="2946400" y="2355850"/>
          <p14:tracePt t="74972" x="2921000" y="2311400"/>
          <p14:tracePt t="74989" x="2838450" y="2222500"/>
          <p14:tracePt t="75006" x="2762250" y="2139950"/>
          <p14:tracePt t="75023" x="2730500" y="2108200"/>
          <p14:tracePt t="75039" x="2692400" y="2089150"/>
          <p14:tracePt t="75056" x="2647950" y="2082800"/>
          <p14:tracePt t="75072" x="2578100" y="2082800"/>
          <p14:tracePt t="75089" x="2463800" y="2082800"/>
          <p14:tracePt t="75106" x="2355850" y="2082800"/>
          <p14:tracePt t="75123" x="2235200" y="2082800"/>
          <p14:tracePt t="75139" x="2114550" y="2089150"/>
          <p14:tracePt t="75156" x="1993900" y="2120900"/>
          <p14:tracePt t="75172" x="1898650" y="2152650"/>
          <p14:tracePt t="75190" x="1841500" y="2184400"/>
          <p14:tracePt t="75192" x="1816100" y="2197100"/>
          <p14:tracePt t="75206" x="1758950" y="2247900"/>
          <p14:tracePt t="75223" x="1714500" y="2317750"/>
          <p14:tracePt t="75239" x="1682750" y="2381250"/>
          <p14:tracePt t="75256" x="1657350" y="2444750"/>
          <p14:tracePt t="75273" x="1644650" y="2520950"/>
          <p14:tracePt t="75289" x="1619250" y="2597150"/>
          <p14:tracePt t="75306" x="1600200" y="2673350"/>
          <p14:tracePt t="75323" x="1593850" y="2730500"/>
          <p14:tracePt t="75339" x="1593850" y="2819400"/>
          <p14:tracePt t="75357" x="1638300" y="2908300"/>
          <p14:tracePt t="75373" x="1708150" y="3003550"/>
          <p14:tracePt t="75374" x="1739900" y="3035300"/>
          <p14:tracePt t="75389" x="1797050" y="3060700"/>
          <p14:tracePt t="75406" x="1936750" y="3111500"/>
          <p14:tracePt t="75423" x="2044700" y="3124200"/>
          <p14:tracePt t="75439" x="2127250" y="3124200"/>
          <p14:tracePt t="75456" x="2190750" y="3124200"/>
          <p14:tracePt t="75473" x="2254250" y="3124200"/>
          <p14:tracePt t="75489" x="2330450" y="3117850"/>
          <p14:tracePt t="75506" x="2425700" y="3105150"/>
          <p14:tracePt t="75523" x="2527300" y="3079750"/>
          <p14:tracePt t="75539" x="2609850" y="3054350"/>
          <p14:tracePt t="75556" x="2660650" y="3016250"/>
          <p14:tracePt t="75573" x="2692400" y="2959100"/>
          <p14:tracePt t="75589" x="2730500" y="2832100"/>
          <p14:tracePt t="75606" x="2755900" y="2717800"/>
          <p14:tracePt t="75623" x="2768600" y="2616200"/>
          <p14:tracePt t="75639" x="2768600" y="2552700"/>
          <p14:tracePt t="75656" x="2768600" y="2501900"/>
          <p14:tracePt t="75673" x="2762250" y="2451100"/>
          <p14:tracePt t="75689" x="2736850" y="2419350"/>
          <p14:tracePt t="75706" x="2711450" y="2393950"/>
          <p14:tracePt t="75723" x="2673350" y="2349500"/>
          <p14:tracePt t="75740" x="2635250" y="2317750"/>
          <p14:tracePt t="75757" x="2571750" y="2279650"/>
          <p14:tracePt t="75773" x="2476500" y="2260600"/>
          <p14:tracePt t="75789" x="2413000" y="2254250"/>
          <p14:tracePt t="75806" x="2336800" y="2254250"/>
          <p14:tracePt t="75823" x="2292350" y="2254250"/>
          <p14:tracePt t="75839" x="2241550" y="2254250"/>
          <p14:tracePt t="75856" x="2165350" y="2292350"/>
          <p14:tracePt t="75873" x="2101850" y="2330450"/>
          <p14:tracePt t="75889" x="2044700" y="2400300"/>
          <p14:tracePt t="75906" x="2019300" y="2482850"/>
          <p14:tracePt t="75923" x="2006600" y="2552700"/>
          <p14:tracePt t="75939" x="1993900" y="2584450"/>
          <p14:tracePt t="75956" x="1993900" y="2590800"/>
          <p14:tracePt t="76070" x="1993900" y="2597150"/>
          <p14:tracePt t="76086" x="1993900" y="2603500"/>
          <p14:tracePt t="76102" x="1993900" y="2609850"/>
          <p14:tracePt t="76118" x="1993900" y="2616200"/>
          <p14:tracePt t="76130" x="2012950" y="2628900"/>
          <p14:tracePt t="76140" x="2032000" y="2641600"/>
          <p14:tracePt t="76156" x="2165350" y="2711450"/>
          <p14:tracePt t="76173" x="2355850" y="2806700"/>
          <p14:tracePt t="76190" x="2546350" y="2921000"/>
          <p14:tracePt t="76206" x="2736850" y="3035300"/>
          <p14:tracePt t="76223" x="2819400" y="3073400"/>
          <p14:tracePt t="76240" x="2946400" y="3105150"/>
          <p14:tracePt t="76256" x="3086100" y="3149600"/>
          <p14:tracePt t="76273" x="3219450" y="3175000"/>
          <p14:tracePt t="76290" x="3295650" y="3181350"/>
          <p14:tracePt t="76306" x="3340100" y="3187700"/>
          <p14:tracePt t="76323" x="3365500" y="3187700"/>
          <p14:tracePt t="76340" x="3390900" y="3181350"/>
          <p14:tracePt t="76341" x="3403600" y="3175000"/>
          <p14:tracePt t="76356" x="3409950" y="3168650"/>
          <p14:tracePt t="76373" x="3422650" y="3162300"/>
          <p14:tracePt t="76430" x="3429000" y="3162300"/>
          <p14:tracePt t="76438" x="3435350" y="3162300"/>
          <p14:tracePt t="76447" x="3441700" y="3155950"/>
          <p14:tracePt t="76456" x="3448050" y="3149600"/>
          <p14:tracePt t="76473" x="3454400" y="3143250"/>
          <p14:tracePt t="76490" x="3467100" y="3136900"/>
          <p14:tracePt t="76506" x="3473450" y="3124200"/>
          <p14:tracePt t="76523" x="3486150" y="3111500"/>
          <p14:tracePt t="76540" x="3498850" y="3105150"/>
          <p14:tracePt t="76541" x="3505200" y="3098800"/>
          <p14:tracePt t="76558" x="3505200" y="3092450"/>
          <p14:tracePt t="76573" x="3511550" y="3086100"/>
          <p14:tracePt t="76590" x="3517900" y="3086100"/>
          <p14:tracePt t="76670" x="3517900" y="3073400"/>
          <p14:tracePt t="76680" x="3517900" y="3067050"/>
          <p14:tracePt t="76686" x="3517900" y="3060700"/>
          <p14:tracePt t="76697" x="3517900" y="3054350"/>
          <p14:tracePt t="76706" x="3517900" y="3048000"/>
          <p14:tracePt t="76723" x="3517900" y="3035300"/>
          <p14:tracePt t="76740" x="3511550" y="3022600"/>
          <p14:tracePt t="76894" x="3517900" y="3022600"/>
          <p14:tracePt t="76913" x="3524250" y="3022600"/>
          <p14:tracePt t="76998" x="3530600" y="3022600"/>
          <p14:tracePt t="77006" x="3543300" y="3022600"/>
          <p14:tracePt t="77015" x="3549650" y="3022600"/>
          <p14:tracePt t="77023" x="3556000" y="3022600"/>
          <p14:tracePt t="77040" x="3587750" y="3022600"/>
          <p14:tracePt t="77057" x="3613150" y="3022600"/>
          <p14:tracePt t="77073" x="3638550" y="3016250"/>
          <p14:tracePt t="77090" x="3644900" y="3016250"/>
          <p14:tracePt t="77106" x="3651250" y="3016250"/>
          <p14:tracePt t="77143" x="3657600" y="3016250"/>
          <p14:tracePt t="77158" x="3670300" y="3016250"/>
          <p14:tracePt t="77173" x="3676650" y="3016250"/>
          <p14:tracePt t="77190" x="3721100" y="3016250"/>
          <p14:tracePt t="77207" x="3740150" y="3016250"/>
          <p14:tracePt t="77223" x="3746500" y="3016250"/>
          <p14:tracePt t="77240" x="3752850" y="3016250"/>
          <p14:tracePt t="77257" x="3759200" y="3022600"/>
          <p14:tracePt t="77273" x="3810000" y="3028950"/>
          <p14:tracePt t="77290" x="3860800" y="3028950"/>
          <p14:tracePt t="77307" x="3943350" y="3041650"/>
          <p14:tracePt t="77323" x="3994150" y="3041650"/>
          <p14:tracePt t="77325" x="4006850" y="3041650"/>
          <p14:tracePt t="77340" x="4025900" y="3041650"/>
          <p14:tracePt t="77358" x="4064000" y="3041650"/>
          <p14:tracePt t="77374" x="4121150" y="3041650"/>
          <p14:tracePt t="77390" x="4229100" y="3041650"/>
          <p14:tracePt t="77407" x="4311650" y="3041650"/>
          <p14:tracePt t="77423" x="4356100" y="3041650"/>
          <p14:tracePt t="77440" x="4375150" y="3041650"/>
          <p14:tracePt t="77457" x="4387850" y="3041650"/>
          <p14:tracePt t="77474" x="4445000" y="3041650"/>
          <p14:tracePt t="77490" x="4546600" y="3041650"/>
          <p14:tracePt t="77507" x="4673600" y="3041650"/>
          <p14:tracePt t="77523" x="4800600" y="3041650"/>
          <p14:tracePt t="77540" x="4883150" y="3041650"/>
          <p14:tracePt t="77557" x="4895850" y="3041650"/>
          <p14:tracePt t="77573" x="4902200" y="3041650"/>
          <p14:tracePt t="77590" x="4908550" y="3041650"/>
          <p14:tracePt t="77607" x="4914900" y="3041650"/>
          <p14:tracePt t="77623" x="4927600" y="3041650"/>
          <p14:tracePt t="77640" x="4933950" y="3041650"/>
          <p14:tracePt t="77657" x="4940300" y="3041650"/>
          <p14:tracePt t="77690" x="4946650" y="3041650"/>
          <p14:tracePt t="77807" x="4933950" y="3041650"/>
          <p14:tracePt t="77814" x="4908550" y="3041650"/>
          <p14:tracePt t="77823" x="4883150" y="3028950"/>
          <p14:tracePt t="77840" x="4794250" y="3028950"/>
          <p14:tracePt t="77857" x="4679950" y="3028950"/>
          <p14:tracePt t="77874" x="4514850" y="3028950"/>
          <p14:tracePt t="77890" x="4343400" y="3028950"/>
          <p14:tracePt t="77907" x="4165600" y="3028950"/>
          <p14:tracePt t="77923" x="3994150" y="3028950"/>
          <p14:tracePt t="77940" x="3841750" y="3022600"/>
          <p14:tracePt t="77941" x="3778250" y="3022600"/>
          <p14:tracePt t="77957" x="3727450" y="3022600"/>
          <p14:tracePt t="77973" x="3587750" y="3016250"/>
          <p14:tracePt t="77990" x="3511550" y="2997200"/>
          <p14:tracePt t="78007" x="3454400" y="2997200"/>
          <p14:tracePt t="78023" x="3422650" y="2997200"/>
          <p14:tracePt t="78040" x="3397250" y="2990850"/>
          <p14:tracePt t="78057" x="3352800" y="2984500"/>
          <p14:tracePt t="78074" x="3302000" y="2978150"/>
          <p14:tracePt t="78090" x="3251200" y="2971800"/>
          <p14:tracePt t="78107" x="3206750" y="2965450"/>
          <p14:tracePt t="78124" x="3175000" y="2959100"/>
          <p14:tracePt t="78140" x="3155950" y="2959100"/>
          <p14:tracePt t="78254" x="3175000" y="2959100"/>
          <p14:tracePt t="78264" x="3213100" y="2959100"/>
          <p14:tracePt t="78270" x="3263900" y="2959100"/>
          <p14:tracePt t="78281" x="3308350" y="2952750"/>
          <p14:tracePt t="78290" x="3359150" y="2952750"/>
          <p14:tracePt t="78307" x="3460750" y="2952750"/>
          <p14:tracePt t="78324" x="3562350" y="2946400"/>
          <p14:tracePt t="78340" x="3606800" y="2933700"/>
          <p14:tracePt t="78358" x="3632200" y="2927350"/>
          <p14:tracePt t="78374" x="3644900" y="2914650"/>
          <p14:tracePt t="78391" x="3663950" y="2895600"/>
          <p14:tracePt t="78407" x="3708400" y="2825750"/>
          <p14:tracePt t="78424" x="3733800" y="2755900"/>
          <p14:tracePt t="78440" x="3746500" y="2743200"/>
          <p14:tracePt t="78457" x="3752850" y="2698750"/>
          <p14:tracePt t="78474" x="3752850" y="2647950"/>
          <p14:tracePt t="78490" x="3752850" y="2622550"/>
          <p14:tracePt t="78507" x="3733800" y="2571750"/>
          <p14:tracePt t="78541" x="3733800" y="2565400"/>
          <p14:tracePt t="78574" x="3714750" y="2546350"/>
          <p14:tracePt t="78590" x="3657600" y="2514600"/>
          <p14:tracePt t="78607" x="3575050" y="2482850"/>
          <p14:tracePt t="78624" x="3473450" y="2444750"/>
          <p14:tracePt t="78641" x="3403600" y="2419350"/>
          <p14:tracePt t="78657" x="3346450" y="2413000"/>
          <p14:tracePt t="78674" x="3302000" y="2413000"/>
          <p14:tracePt t="78691" x="3251200" y="2413000"/>
          <p14:tracePt t="78707" x="3181350" y="2413000"/>
          <p14:tracePt t="78724" x="3086100" y="2413000"/>
          <p14:tracePt t="78740" x="2990850" y="2444750"/>
          <p14:tracePt t="78742" x="2940050" y="2463800"/>
          <p14:tracePt t="78757" x="2908300" y="2476500"/>
          <p14:tracePt t="78758" x="2870200" y="2508250"/>
          <p14:tracePt t="78774" x="2851150" y="2540000"/>
          <p14:tracePt t="78790" x="2838450" y="2571750"/>
          <p14:tracePt t="78807" x="2838450" y="2603500"/>
          <p14:tracePt t="78824" x="2825750" y="2641600"/>
          <p14:tracePt t="78840" x="2825750" y="2698750"/>
          <p14:tracePt t="78857" x="2825750" y="2787650"/>
          <p14:tracePt t="78874" x="2832100" y="2857500"/>
          <p14:tracePt t="78891" x="2914650" y="2984500"/>
          <p14:tracePt t="78907" x="3009900" y="3079750"/>
          <p14:tracePt t="78924" x="3098800" y="3136900"/>
          <p14:tracePt t="78941" x="3187700" y="3181350"/>
          <p14:tracePt t="78942" x="3225800" y="3187700"/>
          <p14:tracePt t="78958" x="3244850" y="3194050"/>
          <p14:tracePt t="78974" x="3276600" y="3194050"/>
          <p14:tracePt t="78991" x="3295650" y="3194050"/>
          <p14:tracePt t="79007" x="3327400" y="3175000"/>
          <p14:tracePt t="79024" x="3346450" y="3155950"/>
          <p14:tracePt t="79041" x="3352800" y="3143250"/>
          <p14:tracePt t="79057" x="3365500" y="3136900"/>
          <p14:tracePt t="79144" x="3371850" y="3130550"/>
          <p14:tracePt t="79151" x="3378200" y="3130550"/>
          <p14:tracePt t="79159" x="3384550" y="3124200"/>
          <p14:tracePt t="79174" x="3448050" y="3117850"/>
          <p14:tracePt t="79191" x="3594100" y="3117850"/>
          <p14:tracePt t="79207" x="3816350" y="3117850"/>
          <p14:tracePt t="79224" x="4044950" y="3117850"/>
          <p14:tracePt t="79241" x="4210050" y="3073400"/>
          <p14:tracePt t="79257" x="4260850" y="3060700"/>
          <p14:tracePt t="79274" x="4260850" y="3054350"/>
          <p14:tracePt t="79291" x="4260850" y="3035300"/>
          <p14:tracePt t="79307" x="4260850" y="3022600"/>
          <p14:tracePt t="79324" x="4267200" y="3016250"/>
          <p14:tracePt t="79340" x="4267200" y="3009900"/>
          <p14:tracePt t="79374" x="4267200" y="2997200"/>
          <p14:tracePt t="79391" x="4267200" y="2978150"/>
          <p14:tracePt t="79407" x="4267200" y="2946400"/>
          <p14:tracePt t="79424" x="4260850" y="2901950"/>
          <p14:tracePt t="79441" x="4254500" y="2895600"/>
          <p14:tracePt t="79457" x="4254500" y="2889250"/>
          <p14:tracePt t="79559" x="4254500" y="2876550"/>
          <p14:tracePt t="79566" x="4260850" y="2876550"/>
          <p14:tracePt t="79574" x="4292600" y="2870200"/>
          <p14:tracePt t="79591" x="4362450" y="2832100"/>
          <p14:tracePt t="79607" x="4438650" y="2787650"/>
          <p14:tracePt t="79624" x="4470400" y="2743200"/>
          <p14:tracePt t="79641" x="4470400" y="2667000"/>
          <p14:tracePt t="79657" x="4464050" y="2584450"/>
          <p14:tracePt t="79674" x="4419600" y="2495550"/>
          <p14:tracePt t="79693" x="4368800" y="2413000"/>
          <p14:tracePt t="79708" x="4337050" y="2355850"/>
          <p14:tracePt t="79724" x="4318000" y="2305050"/>
          <p14:tracePt t="79741" x="4279900" y="2260600"/>
          <p14:tracePt t="79758" x="4216400" y="2216150"/>
          <p14:tracePt t="79774" x="4089400" y="2165350"/>
          <p14:tracePt t="79791" x="4013200" y="2159000"/>
          <p14:tracePt t="79807" x="3968750" y="2159000"/>
          <p14:tracePt t="79824" x="3943350" y="2159000"/>
          <p14:tracePt t="79841" x="3898900" y="2165350"/>
          <p14:tracePt t="79857" x="3835400" y="2197100"/>
          <p14:tracePt t="79874" x="3746500" y="2254250"/>
          <p14:tracePt t="79891" x="3683000" y="2324100"/>
          <p14:tracePt t="79907" x="3651250" y="2425700"/>
          <p14:tracePt t="79924" x="3651250" y="2552700"/>
          <p14:tracePt t="79925" x="3651250" y="2616200"/>
          <p14:tracePt t="79941" x="3651250" y="2679700"/>
          <p14:tracePt t="79958" x="3651250" y="2838450"/>
          <p14:tracePt t="79974" x="3651250" y="2901950"/>
          <p14:tracePt t="79991" x="3651250" y="2933700"/>
          <p14:tracePt t="80007" x="3663950" y="2971800"/>
          <p14:tracePt t="80024" x="3746500" y="3022600"/>
          <p14:tracePt t="80041" x="3879850" y="3073400"/>
          <p14:tracePt t="80057" x="4032250" y="3105150"/>
          <p14:tracePt t="80074" x="4152900" y="3117850"/>
          <p14:tracePt t="80091" x="4197350" y="3124200"/>
          <p14:tracePt t="80107" x="4210050" y="3124200"/>
          <p14:tracePt t="80141" x="4216400" y="3124200"/>
          <p14:tracePt t="80158" x="4286250" y="3124200"/>
          <p14:tracePt t="80174" x="4343400" y="3124200"/>
          <p14:tracePt t="80191" x="4394200" y="3105150"/>
          <p14:tracePt t="80208" x="4406900" y="3073400"/>
          <p14:tracePt t="80224" x="4425950" y="2997200"/>
          <p14:tracePt t="80241" x="4425950" y="2933700"/>
          <p14:tracePt t="80258" x="4425950" y="2870200"/>
          <p14:tracePt t="80274" x="4425950" y="2794000"/>
          <p14:tracePt t="80291" x="4425950" y="2717800"/>
          <p14:tracePt t="80308" x="4413250" y="2654300"/>
          <p14:tracePt t="80324" x="4368800" y="2609850"/>
          <p14:tracePt t="80341" x="4305300" y="2559050"/>
          <p14:tracePt t="80358" x="4216400" y="2514600"/>
          <p14:tracePt t="80374" x="4165600" y="2495550"/>
          <p14:tracePt t="80391" x="4127500" y="2482850"/>
          <p14:tracePt t="80408" x="4095750" y="2482850"/>
          <p14:tracePt t="80424" x="4051300" y="2470150"/>
          <p14:tracePt t="80441" x="3987800" y="2470150"/>
          <p14:tracePt t="80458" x="3943350" y="2463800"/>
          <p14:tracePt t="80474" x="3879850" y="2451100"/>
          <p14:tracePt t="80493" x="3841750" y="2451100"/>
          <p14:tracePt t="80497" x="3816350" y="2451100"/>
          <p14:tracePt t="80508" x="3797300" y="2451100"/>
          <p14:tracePt t="80524" x="3759200" y="2457450"/>
          <p14:tracePt t="80541" x="3721100" y="2470150"/>
          <p14:tracePt t="80558" x="3663950" y="2514600"/>
          <p14:tracePt t="80574" x="3638550" y="2540000"/>
          <p14:tracePt t="80591" x="3619500" y="2571750"/>
          <p14:tracePt t="80608" x="3613150" y="2616200"/>
          <p14:tracePt t="80624" x="3594100" y="2692400"/>
          <p14:tracePt t="80641" x="3594100" y="2736850"/>
          <p14:tracePt t="80658" x="3594100" y="2774950"/>
          <p14:tracePt t="80674" x="3600450" y="2819400"/>
          <p14:tracePt t="80691" x="3632200" y="2863850"/>
          <p14:tracePt t="80708" x="3663950" y="2889250"/>
          <p14:tracePt t="80725" x="3689350" y="2901950"/>
          <p14:tracePt t="80726" x="3695700" y="2914650"/>
          <p14:tracePt t="80741" x="3708400" y="2927350"/>
          <p14:tracePt t="80758" x="3746500" y="2952750"/>
          <p14:tracePt t="80775" x="3765550" y="2959100"/>
          <p14:tracePt t="80791" x="3784600" y="2965450"/>
          <p14:tracePt t="80808" x="3790950" y="2971800"/>
          <p14:tracePt t="80824" x="3797300" y="2978150"/>
          <p14:tracePt t="81222" x="3797300" y="2971800"/>
          <p14:tracePt t="83830" x="3797300" y="2965450"/>
          <p14:tracePt t="83838" x="3797300" y="2946400"/>
          <p14:tracePt t="83850" x="3810000" y="2927350"/>
          <p14:tracePt t="83859" x="3829050" y="2914650"/>
          <p14:tracePt t="83876" x="3873500" y="2857500"/>
          <p14:tracePt t="83892" x="3905250" y="2794000"/>
          <p14:tracePt t="83909" x="3924300" y="2736850"/>
          <p14:tracePt t="83910" x="3930650" y="2698750"/>
          <p14:tracePt t="83926" x="3949700" y="2616200"/>
          <p14:tracePt t="83942" x="3956050" y="2546350"/>
          <p14:tracePt t="83959" x="3956050" y="2495550"/>
          <p14:tracePt t="83976" x="3956050" y="2457450"/>
          <p14:tracePt t="83992" x="3956050" y="2444750"/>
          <p14:tracePt t="84009" x="3962400" y="2438400"/>
          <p14:tracePt t="84158" x="3962400" y="2451100"/>
          <p14:tracePt t="84166" x="3962400" y="2457450"/>
          <p14:tracePt t="84176" x="3956050" y="2463800"/>
          <p14:tracePt t="84192" x="3956050" y="2489200"/>
          <p14:tracePt t="84209" x="3956050" y="2527300"/>
          <p14:tracePt t="84226" x="3956050" y="2565400"/>
          <p14:tracePt t="84242" x="3956050" y="2603500"/>
          <p14:tracePt t="84259" x="3956050" y="2635250"/>
          <p14:tracePt t="84276" x="3956050" y="2647950"/>
          <p14:tracePt t="84292" x="3956050" y="2660650"/>
          <p14:tracePt t="84390" x="3975100" y="2660650"/>
          <p14:tracePt t="84400" x="4000500" y="2660650"/>
          <p14:tracePt t="84406" x="4019550" y="2660650"/>
          <p14:tracePt t="84417" x="4032250" y="2660650"/>
          <p14:tracePt t="84426" x="4051300" y="2660650"/>
          <p14:tracePt t="84442" x="4070350" y="2660650"/>
          <p14:tracePt t="84459" x="4076700" y="2660650"/>
          <p14:tracePt t="84494" x="4083050" y="2673350"/>
          <p14:tracePt t="84509" x="4089400" y="2686050"/>
          <p14:tracePt t="84526" x="4089400" y="2698750"/>
          <p14:tracePt t="84542" x="4089400" y="2705100"/>
          <p14:tracePt t="84576" x="4095750" y="2717800"/>
          <p14:tracePt t="84609" x="4102100" y="2717800"/>
          <p14:tracePt t="84666" x="4108450" y="2717800"/>
          <p14:tracePt t="84686" x="4114800" y="2717800"/>
          <p14:tracePt t="84695" x="4114800" y="2724150"/>
          <p14:tracePt t="84703" x="4127500" y="2730500"/>
          <p14:tracePt t="84711" x="4127500" y="2736850"/>
          <p14:tracePt t="84726" x="4127500" y="2749550"/>
          <p14:tracePt t="84742" x="4127500" y="2781300"/>
          <p14:tracePt t="84759" x="4121150" y="2813050"/>
          <p14:tracePt t="84776" x="4108450" y="2857500"/>
          <p14:tracePt t="84792" x="4108450" y="2870200"/>
          <p14:tracePt t="84809" x="4102100" y="2876550"/>
          <p14:tracePt t="84844" x="4102100" y="2882900"/>
          <p14:tracePt t="84861" x="4089400" y="2895600"/>
          <p14:tracePt t="84876" x="4070350" y="2914650"/>
          <p14:tracePt t="84878" x="4057650" y="2921000"/>
          <p14:tracePt t="84893" x="4057650" y="2927350"/>
          <p14:tracePt t="84909" x="4044950" y="2940050"/>
          <p14:tracePt t="84951" x="4038600" y="2940050"/>
          <p14:tracePt t="84959" x="4032250" y="2940050"/>
          <p14:tracePt t="84976" x="4000500" y="2940050"/>
          <p14:tracePt t="84993" x="3981450" y="2946400"/>
          <p14:tracePt t="85009" x="3968750" y="2952750"/>
          <p14:tracePt t="85110" x="3968750" y="2959100"/>
          <p14:tracePt t="85119" x="3968750" y="2965450"/>
          <p14:tracePt t="85126" x="3968750" y="2971800"/>
          <p14:tracePt t="85143" x="3968750" y="2984500"/>
          <p14:tracePt t="85159" x="3975100" y="2984500"/>
          <p14:tracePt t="87135" x="4000500" y="2984500"/>
          <p14:tracePt t="87142" x="4121150" y="2952750"/>
          <p14:tracePt t="87152" x="4349750" y="2870200"/>
          <p14:tracePt t="87160" x="4641850" y="2800350"/>
          <p14:tracePt t="87177" x="5124450" y="2660650"/>
          <p14:tracePt t="87193" x="5581650" y="2463800"/>
          <p14:tracePt t="87210" x="5981700" y="2273300"/>
          <p14:tracePt t="87227" x="6432550" y="2044700"/>
          <p14:tracePt t="87243" x="6781800" y="1873250"/>
          <p14:tracePt t="87260" x="7105650" y="1733550"/>
          <p14:tracePt t="87261" x="7258050" y="1651000"/>
          <p14:tracePt t="87277" x="7366000" y="1612900"/>
          <p14:tracePt t="87278" x="7461250" y="1568450"/>
          <p14:tracePt t="87293" x="7569200" y="1530350"/>
          <p14:tracePt t="87310" x="7772400" y="1441450"/>
          <p14:tracePt t="87327" x="7854950" y="1384300"/>
          <p14:tracePt t="87344" x="7950200" y="1339850"/>
          <p14:tracePt t="87360" x="8013700" y="1308100"/>
          <p14:tracePt t="87377" x="8083550" y="1308100"/>
          <p14:tracePt t="87393" x="8121650" y="1308100"/>
          <p14:tracePt t="87410" x="8153400" y="1308100"/>
          <p14:tracePt t="87427" x="8178800" y="1308100"/>
          <p14:tracePt t="87443" x="8191500" y="1308100"/>
          <p14:tracePt t="87460" x="8197850" y="1308100"/>
          <p14:tracePt t="87494" x="8204200" y="1308100"/>
          <p14:tracePt t="87510" x="8204200" y="1320800"/>
          <p14:tracePt t="87527" x="8204200" y="1358900"/>
          <p14:tracePt t="87544" x="8204200" y="1403350"/>
          <p14:tracePt t="87560" x="8204200" y="1447800"/>
          <p14:tracePt t="87577" x="8204200" y="1479550"/>
          <p14:tracePt t="87594" x="8197850" y="1498600"/>
          <p14:tracePt t="87610" x="8191500" y="1504950"/>
          <p14:tracePt t="87627" x="8191500" y="1511300"/>
          <p14:tracePt t="87644" x="8191500" y="1530350"/>
          <p14:tracePt t="87660" x="8185150" y="1530350"/>
          <p14:tracePt t="87694" x="8178800" y="1536700"/>
          <p14:tracePt t="87710" x="8159750" y="1536700"/>
          <p14:tracePt t="87727" x="8121650" y="1536700"/>
          <p14:tracePt t="87744" x="8077200" y="1536700"/>
          <p14:tracePt t="87760" x="8001000" y="1536700"/>
          <p14:tracePt t="87777" x="7912100" y="1562100"/>
          <p14:tracePt t="87794" x="7816850" y="1587500"/>
          <p14:tracePt t="87810" x="7702550" y="1631950"/>
          <p14:tracePt t="87827" x="7600950" y="1714500"/>
          <p14:tracePt t="87844" x="7524750" y="1816100"/>
          <p14:tracePt t="87860" x="7435850" y="1974850"/>
          <p14:tracePt t="87861" x="7397750" y="2063750"/>
          <p14:tracePt t="87877" x="7385050" y="2146300"/>
          <p14:tracePt t="87878" x="7353300" y="2247900"/>
          <p14:tracePt t="87894" x="7353300" y="2355850"/>
          <p14:tracePt t="87910" x="7391400" y="2667000"/>
          <p14:tracePt t="87927" x="7480300" y="2863850"/>
          <p14:tracePt t="87944" x="7620000" y="3073400"/>
          <p14:tracePt t="87960" x="7740650" y="3213100"/>
          <p14:tracePt t="87977" x="7861300" y="3295650"/>
          <p14:tracePt t="87994" x="7975600" y="3346450"/>
          <p14:tracePt t="88011" x="8045450" y="3359150"/>
          <p14:tracePt t="88027" x="8121650" y="3384550"/>
          <p14:tracePt t="88044" x="8166100" y="3384550"/>
          <p14:tracePt t="88045" x="8191500" y="3384550"/>
          <p14:tracePt t="88060" x="8210550" y="3384550"/>
          <p14:tracePt t="88077" x="8229600" y="3384550"/>
          <p14:tracePt t="88094" x="8242300" y="3378200"/>
          <p14:tracePt t="88110" x="8242300" y="3346450"/>
          <p14:tracePt t="88127" x="8242300" y="3327400"/>
          <p14:tracePt t="88144" x="8242300" y="3314700"/>
          <p14:tracePt t="88160" x="8242300" y="3302000"/>
          <p14:tracePt t="88177" x="8229600" y="3289300"/>
          <p14:tracePt t="88194" x="8210550" y="3289300"/>
          <p14:tracePt t="88210" x="8185150" y="3289300"/>
          <p14:tracePt t="88227" x="8178800" y="3289300"/>
          <p14:tracePt t="88244" x="8172450" y="3289300"/>
          <p14:tracePt t="88261" x="8153400" y="3289300"/>
          <p14:tracePt t="88277" x="8083550" y="3289300"/>
          <p14:tracePt t="88294" x="8013700" y="3302000"/>
          <p14:tracePt t="89630" x="8007350" y="3302000"/>
          <p14:tracePt t="89638" x="7988300" y="3302000"/>
          <p14:tracePt t="89646" x="7950200" y="3302000"/>
          <p14:tracePt t="89661" x="7886700" y="3302000"/>
          <p14:tracePt t="89678" x="7689850" y="3302000"/>
          <p14:tracePt t="89694" x="7435850" y="3327400"/>
          <p14:tracePt t="89711" x="7397750" y="3327400"/>
          <p14:tracePt t="89727" x="7296150" y="3327400"/>
          <p14:tracePt t="89744" x="7143750" y="3327400"/>
          <p14:tracePt t="89761" x="6946900" y="3327400"/>
          <p14:tracePt t="89778" x="6794500" y="3314700"/>
          <p14:tracePt t="89794" x="6667500" y="3314700"/>
          <p14:tracePt t="89811" x="6534150" y="3314700"/>
          <p14:tracePt t="89827" x="6407150" y="3314700"/>
          <p14:tracePt t="89844" x="6261100" y="3314700"/>
          <p14:tracePt t="89861" x="6102350" y="3314700"/>
          <p14:tracePt t="89878" x="5918200" y="3314700"/>
          <p14:tracePt t="89894" x="5829300" y="3314700"/>
          <p14:tracePt t="89911" x="5772150" y="3314700"/>
          <p14:tracePt t="89929" x="5683250" y="3314700"/>
          <p14:tracePt t="89944" x="5581650" y="3314700"/>
          <p14:tracePt t="89961" x="5448300" y="3314700"/>
          <p14:tracePt t="89977" x="5308600" y="3314700"/>
          <p14:tracePt t="89994" x="5187950" y="3314700"/>
          <p14:tracePt t="90012" x="5092700" y="3314700"/>
          <p14:tracePt t="90028" x="5035550" y="3314700"/>
          <p14:tracePt t="90044" x="4978400" y="3314700"/>
          <p14:tracePt t="90061" x="4921250" y="3314700"/>
          <p14:tracePt t="90078" x="4819650" y="3314700"/>
          <p14:tracePt t="90094" x="4724400" y="3314700"/>
          <p14:tracePt t="90111" x="4622800" y="3314700"/>
          <p14:tracePt t="90128" x="4533900" y="3314700"/>
          <p14:tracePt t="90144" x="4476750" y="3314700"/>
          <p14:tracePt t="90161" x="4425950" y="3314700"/>
          <p14:tracePt t="90178" x="4375150" y="3314700"/>
          <p14:tracePt t="90194" x="4318000" y="3276600"/>
          <p14:tracePt t="90211" x="4260850" y="3238500"/>
          <p14:tracePt t="90228" x="4222750" y="3181350"/>
          <p14:tracePt t="90244" x="4216400" y="3111500"/>
          <p14:tracePt t="90261" x="4216400" y="3073400"/>
          <p14:tracePt t="90278" x="4235450" y="2990850"/>
          <p14:tracePt t="90294" x="4241800" y="2940050"/>
          <p14:tracePt t="90311" x="4260850" y="2882900"/>
          <p14:tracePt t="90328" x="4267200" y="2851150"/>
          <p14:tracePt t="90344" x="4286250" y="2813050"/>
          <p14:tracePt t="90361" x="4298950" y="2806700"/>
          <p14:tracePt t="90378" x="4311650" y="2806700"/>
          <p14:tracePt t="90394" x="4330700" y="2800350"/>
          <p14:tracePt t="90428" x="4356100" y="2800350"/>
          <p14:tracePt t="90444" x="4387850" y="2794000"/>
          <p14:tracePt t="90461" x="4400550" y="2794000"/>
          <p14:tracePt t="90478" x="4406900" y="2794000"/>
          <p14:tracePt t="90494" x="4413250" y="2794000"/>
          <p14:tracePt t="90511" x="4451350" y="2794000"/>
          <p14:tracePt t="90528" x="4483100" y="2794000"/>
          <p14:tracePt t="90544" x="4508500" y="2800350"/>
          <p14:tracePt t="90561" x="4527550" y="2800350"/>
          <p14:tracePt t="90616" x="4533900" y="2800350"/>
          <p14:tracePt t="90622" x="4540250" y="2806700"/>
          <p14:tracePt t="90630" x="4546600" y="2806700"/>
          <p14:tracePt t="90644" x="4559300" y="2819400"/>
          <p14:tracePt t="90662" x="4572000" y="2819400"/>
          <p14:tracePt t="90678" x="4578350" y="2819400"/>
          <p14:tracePt t="90695" x="4578350" y="2825750"/>
          <p14:tracePt t="90711" x="4584700" y="2825750"/>
          <p14:tracePt t="90728" x="4610100" y="2838450"/>
          <p14:tracePt t="90745" x="4660900" y="2844800"/>
          <p14:tracePt t="90761" x="4718050" y="2851150"/>
          <p14:tracePt t="90778" x="4756150" y="2857500"/>
          <p14:tracePt t="90795" x="4768850" y="2857500"/>
          <p14:tracePt t="90864" x="4775200" y="2857500"/>
          <p14:tracePt t="90894" x="4781550" y="2857500"/>
          <p14:tracePt t="92958" x="4743450" y="2857500"/>
          <p14:tracePt t="92968" x="4660900" y="2851150"/>
          <p14:tracePt t="92975" x="4552950" y="2825750"/>
          <p14:tracePt t="92985" x="4413250" y="2819400"/>
          <p14:tracePt t="92996" x="4248150" y="2800350"/>
          <p14:tracePt t="93012" x="3975100" y="2787650"/>
          <p14:tracePt t="93029" x="3905250" y="2774950"/>
          <p14:tracePt t="93045" x="3898900" y="2768600"/>
          <p14:tracePt t="93239" x="3892550" y="2768600"/>
          <p14:tracePt t="93247" x="3879850" y="2768600"/>
          <p14:tracePt t="93254" x="3860800" y="2768600"/>
          <p14:tracePt t="93262" x="3841750" y="2787650"/>
          <p14:tracePt t="93279" x="3816350" y="2806700"/>
          <p14:tracePt t="93295" x="3797300" y="2825750"/>
          <p14:tracePt t="93312" x="3797300" y="2832100"/>
          <p14:tracePt t="93329" x="3797300" y="2851150"/>
          <p14:tracePt t="93345" x="3797300" y="2870200"/>
          <p14:tracePt t="93362" x="3797300" y="2901950"/>
          <p14:tracePt t="93379" x="3848100" y="2946400"/>
          <p14:tracePt t="93395" x="3892550" y="2952750"/>
          <p14:tracePt t="93412" x="3917950" y="2959100"/>
          <p14:tracePt t="93429" x="3924300" y="2959100"/>
          <p14:tracePt t="93446" x="3937000" y="2959100"/>
          <p14:tracePt t="93447" x="3949700" y="2952750"/>
          <p14:tracePt t="93462" x="3987800" y="2940050"/>
          <p14:tracePt t="93479" x="4095750" y="2933700"/>
          <p14:tracePt t="93496" x="4210050" y="2908300"/>
          <p14:tracePt t="93512" x="4292600" y="2876550"/>
          <p14:tracePt t="93529" x="4324350" y="2838450"/>
          <p14:tracePt t="93545" x="4330700" y="2787650"/>
          <p14:tracePt t="93562" x="4330700" y="2749550"/>
          <p14:tracePt t="93579" x="4330700" y="2667000"/>
          <p14:tracePt t="93596" x="4311650" y="2603500"/>
          <p14:tracePt t="93612" x="4216400" y="2514600"/>
          <p14:tracePt t="93629" x="4127500" y="2438400"/>
          <p14:tracePt t="93630" x="4089400" y="2413000"/>
          <p14:tracePt t="93645" x="4057650" y="2393950"/>
          <p14:tracePt t="93662" x="3930650" y="2330450"/>
          <p14:tracePt t="93679" x="3829050" y="2305050"/>
          <p14:tracePt t="93696" x="3746500" y="2298700"/>
          <p14:tracePt t="93712" x="3683000" y="2298700"/>
          <p14:tracePt t="93729" x="3619500" y="2336800"/>
          <p14:tracePt t="93746" x="3562350" y="2406650"/>
          <p14:tracePt t="93762" x="3511550" y="2476500"/>
          <p14:tracePt t="93779" x="3460750" y="2552700"/>
          <p14:tracePt t="93795" x="3435350" y="2641600"/>
          <p14:tracePt t="93812" x="3429000" y="2800350"/>
          <p14:tracePt t="93814" x="3429000" y="2901950"/>
          <p14:tracePt t="93829" x="3429000" y="3009900"/>
          <p14:tracePt t="93846" x="3536950" y="3270250"/>
          <p14:tracePt t="93862" x="3632200" y="3384550"/>
          <p14:tracePt t="93879" x="3657600" y="3390900"/>
          <p14:tracePt t="93896" x="3683000" y="3390900"/>
          <p14:tracePt t="93912" x="3708400" y="3378200"/>
          <p14:tracePt t="93929" x="3727450" y="3352800"/>
          <p14:tracePt t="93946" x="3740150" y="3308350"/>
          <p14:tracePt t="93962" x="3759200" y="3276600"/>
          <p14:tracePt t="93979" x="3771900" y="3244850"/>
          <p14:tracePt t="93996" x="3790950" y="3225800"/>
          <p14:tracePt t="94013" x="3803650" y="3206750"/>
          <p14:tracePt t="94029" x="3810000" y="3175000"/>
          <p14:tracePt t="94046" x="3841750" y="3124200"/>
          <p14:tracePt t="94062" x="3911600" y="3092450"/>
          <p14:tracePt t="94079" x="3968750" y="3067050"/>
          <p14:tracePt t="94096" x="3987800" y="3054350"/>
          <p14:tracePt t="94112" x="3994150" y="3022600"/>
          <p14:tracePt t="94129" x="4000500" y="2959100"/>
          <p14:tracePt t="94146" x="4006850" y="2863850"/>
          <p14:tracePt t="94162" x="4025900" y="2794000"/>
          <p14:tracePt t="94179" x="4025900" y="2736850"/>
          <p14:tracePt t="94196" x="4025900" y="2717800"/>
          <p14:tracePt t="94212" x="4025900" y="2711450"/>
          <p14:tracePt t="94229" x="4019550" y="2698750"/>
          <p14:tracePt t="94230" x="4013200" y="2692400"/>
          <p14:tracePt t="94246" x="3987800" y="2679700"/>
          <p14:tracePt t="94262" x="3956050" y="2673350"/>
          <p14:tracePt t="94279" x="3930650" y="2667000"/>
          <p14:tracePt t="94296" x="3905250" y="2667000"/>
          <p14:tracePt t="94312" x="3873500" y="2667000"/>
          <p14:tracePt t="94329" x="3841750" y="2673350"/>
          <p14:tracePt t="94346" x="3810000" y="2711450"/>
          <p14:tracePt t="94362" x="3784600" y="2794000"/>
          <p14:tracePt t="94379" x="3784600" y="2863850"/>
          <p14:tracePt t="94396" x="3803650" y="3016250"/>
          <p14:tracePt t="94414" x="3879850" y="3143250"/>
          <p14:tracePt t="94429" x="3956050" y="3194050"/>
          <p14:tracePt t="94430" x="3987800" y="3206750"/>
          <p14:tracePt t="94446" x="4070350" y="3213100"/>
          <p14:tracePt t="94463" x="4140200" y="3200400"/>
          <p14:tracePt t="94479" x="4197350" y="3162300"/>
          <p14:tracePt t="94496" x="4260850" y="3117850"/>
          <p14:tracePt t="94512" x="4311650" y="3009900"/>
          <p14:tracePt t="94529" x="4337050" y="2870200"/>
          <p14:tracePt t="94546" x="4337050" y="2692400"/>
          <p14:tracePt t="94562" x="4311650" y="2571750"/>
          <p14:tracePt t="94579" x="4273550" y="2482850"/>
          <p14:tracePt t="94596" x="4229100" y="2432050"/>
          <p14:tracePt t="94612" x="4210050" y="2413000"/>
          <p14:tracePt t="94629" x="4191000" y="2400300"/>
          <p14:tracePt t="94630" x="4184650" y="2400300"/>
          <p14:tracePt t="94646" x="4178300" y="2400300"/>
          <p14:tracePt t="94663" x="4165600" y="2400300"/>
          <p14:tracePt t="94679" x="4127500" y="2400300"/>
          <p14:tracePt t="94696" x="4083050" y="2406650"/>
          <p14:tracePt t="94713" x="4032250" y="2425700"/>
          <p14:tracePt t="94729" x="3987800" y="2444750"/>
          <p14:tracePt t="94746" x="3956050" y="2463800"/>
          <p14:tracePt t="94762" x="3949700" y="2470150"/>
          <p14:tracePt t="94779" x="3949700" y="2482850"/>
          <p14:tracePt t="94796" x="3949700" y="2489200"/>
          <p14:tracePt t="94815" x="3949700" y="2495550"/>
          <p14:tracePt t="94829" x="3949700" y="2508250"/>
          <p14:tracePt t="94846" x="3949700" y="2520950"/>
          <p14:tracePt t="94863" x="3962400" y="2533650"/>
          <p14:tracePt t="94879" x="3981450" y="2552700"/>
          <p14:tracePt t="94896" x="4000500" y="2571750"/>
          <p14:tracePt t="94912" x="4000500" y="2578100"/>
          <p14:tracePt t="94929" x="4013200" y="2578100"/>
          <p14:tracePt t="94946" x="4025900" y="2597150"/>
          <p14:tracePt t="94963" x="4070350" y="2654300"/>
          <p14:tracePt t="94979" x="4152900" y="2705100"/>
          <p14:tracePt t="94996" x="4248150" y="2755900"/>
          <p14:tracePt t="94997" x="4273550" y="2774950"/>
          <p14:tracePt t="95013" x="4330700" y="2794000"/>
          <p14:tracePt t="95030" x="4413250" y="2825750"/>
          <p14:tracePt t="95046" x="4572000" y="2870200"/>
          <p14:tracePt t="95063" x="4699000" y="2895600"/>
          <p14:tracePt t="95079" x="4845050" y="2914650"/>
          <p14:tracePt t="95096" x="4927600" y="2921000"/>
          <p14:tracePt t="95113" x="4959350" y="2927350"/>
          <p14:tracePt t="95358" x="4965700" y="2927350"/>
          <p14:tracePt t="95374" x="4965700" y="2914650"/>
          <p14:tracePt t="95384" x="4978400" y="2895600"/>
          <p14:tracePt t="95390" x="4991100" y="2889250"/>
          <p14:tracePt t="95398" x="5003800" y="2870200"/>
          <p14:tracePt t="95413" x="5016500" y="2857500"/>
          <p14:tracePt t="95430" x="5041900" y="2819400"/>
          <p14:tracePt t="95430" x="5048250" y="2794000"/>
          <p14:tracePt t="95446" x="5067300" y="2749550"/>
          <p14:tracePt t="95463" x="5080000" y="2692400"/>
          <p14:tracePt t="95479" x="5080000" y="2660650"/>
          <p14:tracePt t="95496" x="5080000" y="2616200"/>
          <p14:tracePt t="95513" x="5073650" y="2559050"/>
          <p14:tracePt t="95529" x="5041900" y="2501900"/>
          <p14:tracePt t="95546" x="5016500" y="2451100"/>
          <p14:tracePt t="95563" x="4984750" y="2419350"/>
          <p14:tracePt t="95580" x="4965700" y="2400300"/>
          <p14:tracePt t="95596" x="4933950" y="2387600"/>
          <p14:tracePt t="95597" x="4908550" y="2374900"/>
          <p14:tracePt t="95613" x="4889500" y="2374900"/>
          <p14:tracePt t="95630" x="4845050" y="2362200"/>
          <p14:tracePt t="95646" x="4762500" y="2355850"/>
          <p14:tracePt t="95663" x="4705350" y="2355850"/>
          <p14:tracePt t="95679" x="4635500" y="2355850"/>
          <p14:tracePt t="95696" x="4572000" y="2368550"/>
          <p14:tracePt t="95713" x="4470400" y="2400300"/>
          <p14:tracePt t="95729" x="4375150" y="2463800"/>
          <p14:tracePt t="95746" x="4311650" y="2514600"/>
          <p14:tracePt t="95763" x="4273550" y="2609850"/>
          <p14:tracePt t="95780" x="4273550" y="2717800"/>
          <p14:tracePt t="95796" x="4273550" y="2832100"/>
          <p14:tracePt t="95797" x="4292600" y="2882900"/>
          <p14:tracePt t="95813" x="4305300" y="2927350"/>
          <p14:tracePt t="95830" x="4362450" y="3028950"/>
          <p14:tracePt t="95846" x="4394200" y="3073400"/>
          <p14:tracePt t="95863" x="4445000" y="3105150"/>
          <p14:tracePt t="95879" x="4508500" y="3111500"/>
          <p14:tracePt t="95896" x="4597400" y="3111500"/>
          <p14:tracePt t="95913" x="4692650" y="3111500"/>
          <p14:tracePt t="95930" x="4794250" y="3098800"/>
          <p14:tracePt t="95946" x="4895850" y="3073400"/>
          <p14:tracePt t="95963" x="5029200" y="3016250"/>
          <p14:tracePt t="95980" x="5137150" y="2959100"/>
          <p14:tracePt t="95996" x="5213350" y="2895600"/>
          <p14:tracePt t="95997" x="5238750" y="2870200"/>
          <p14:tracePt t="96013" x="5257800" y="2825750"/>
          <p14:tracePt t="96030" x="5270500" y="2641600"/>
          <p14:tracePt t="96046" x="5270500" y="2540000"/>
          <p14:tracePt t="96063" x="5270500" y="2463800"/>
          <p14:tracePt t="96080" x="5251450" y="2419350"/>
          <p14:tracePt t="96096" x="5245100" y="2393950"/>
          <p14:tracePt t="96113" x="5238750" y="2387600"/>
          <p14:tracePt t="96130" x="5219700" y="2381250"/>
          <p14:tracePt t="96146" x="5213350" y="2374900"/>
          <p14:tracePt t="96190" x="5200650" y="2374900"/>
          <p14:tracePt t="96207" x="5187950" y="2374900"/>
          <p14:tracePt t="96215" x="5175250" y="2387600"/>
          <p14:tracePt t="96230" x="5162550" y="2400300"/>
          <p14:tracePt t="96246" x="5149850" y="2406650"/>
          <p14:tracePt t="96263" x="5137150" y="2406650"/>
          <p14:tracePt t="99478" x="5137150" y="2413000"/>
          <p14:tracePt t="99490" x="5137150" y="2419350"/>
          <p14:tracePt t="99494" x="5143500" y="2444750"/>
          <p14:tracePt t="99505" x="5156200" y="2451100"/>
          <p14:tracePt t="99514" x="5187950" y="2457450"/>
          <p14:tracePt t="99531" x="5245100" y="2495550"/>
          <p14:tracePt t="99549" x="5295900" y="2546350"/>
          <p14:tracePt t="99564" x="5353050" y="2622550"/>
          <p14:tracePt t="99565" x="5378450" y="2679700"/>
          <p14:tracePt t="99581" x="5384800" y="2711450"/>
          <p14:tracePt t="99598" x="5403850" y="2774950"/>
          <p14:tracePt t="99614" x="5410200" y="2825750"/>
          <p14:tracePt t="99631" x="5422900" y="2851150"/>
          <p14:tracePt t="99647" x="5422900" y="2857500"/>
          <p14:tracePt t="99783" x="5403850" y="2857500"/>
          <p14:tracePt t="99790" x="5359400" y="2870200"/>
          <p14:tracePt t="99799" x="5314950" y="2876550"/>
          <p14:tracePt t="99814" x="5238750" y="2901950"/>
          <p14:tracePt t="99831" x="5175250" y="2933700"/>
          <p14:tracePt t="99847" x="5162550" y="2946400"/>
          <p14:tracePt t="99967" x="5162550" y="2940050"/>
          <p14:tracePt t="99975" x="5162550" y="2933700"/>
          <p14:tracePt t="99990" x="5162550" y="2921000"/>
          <p14:tracePt t="100006" x="5162550" y="2914650"/>
          <p14:tracePt t="100040" x="5168900" y="2908300"/>
          <p14:tracePt t="100047" x="5181600" y="2908300"/>
          <p14:tracePt t="100064" x="5238750" y="2908300"/>
          <p14:tracePt t="100081" x="5321300" y="2908300"/>
          <p14:tracePt t="100098" x="5372100" y="2889250"/>
          <p14:tracePt t="100114" x="5384800" y="2882900"/>
          <p14:tracePt t="100131" x="5397500" y="2870200"/>
          <p14:tracePt t="100148" x="5397500" y="2851150"/>
          <p14:tracePt t="100164" x="5397500" y="2825750"/>
          <p14:tracePt t="100165" x="5397500" y="2813050"/>
          <p14:tracePt t="100181" x="5397500" y="2800350"/>
          <p14:tracePt t="100198" x="5422900" y="2755900"/>
          <p14:tracePt t="100214" x="5422900" y="2698750"/>
          <p14:tracePt t="100231" x="5422900" y="2654300"/>
          <p14:tracePt t="100248" x="5422900" y="2609850"/>
          <p14:tracePt t="100264" x="5422900" y="2565400"/>
          <p14:tracePt t="100281" x="5422900" y="2508250"/>
          <p14:tracePt t="100298" x="5410200" y="2438400"/>
          <p14:tracePt t="100314" x="5384800" y="2349500"/>
          <p14:tracePt t="100331" x="5327650" y="2209800"/>
          <p14:tracePt t="100348" x="5327650" y="2076450"/>
          <p14:tracePt t="100365" x="5340350" y="1962150"/>
          <p14:tracePt t="100366" x="5359400" y="1930400"/>
          <p14:tracePt t="100381" x="5384800" y="1905000"/>
          <p14:tracePt t="100398" x="5410200" y="1873250"/>
          <p14:tracePt t="100486" x="5410200" y="1866900"/>
          <p14:tracePt t="100494" x="5410200" y="1860550"/>
          <p14:tracePt t="100505" x="5410200" y="1847850"/>
          <p14:tracePt t="100514" x="5410200" y="1828800"/>
          <p14:tracePt t="100531" x="5372100" y="1803400"/>
          <p14:tracePt t="100548" x="5334000" y="1765300"/>
          <p14:tracePt t="100565" x="5321300" y="1739900"/>
          <p14:tracePt t="100565" x="5314950" y="1733550"/>
          <p14:tracePt t="100598" x="5283200" y="1720850"/>
          <p14:tracePt t="100614" x="5264150" y="1714500"/>
          <p14:tracePt t="100631" x="5226050" y="1708150"/>
          <p14:tracePt t="100648" x="5187950" y="1708150"/>
          <p14:tracePt t="100664" x="5130800" y="1708150"/>
          <p14:tracePt t="100681" x="5073650" y="1733550"/>
          <p14:tracePt t="100698" x="5048250" y="1758950"/>
          <p14:tracePt t="100715" x="5029200" y="1778000"/>
          <p14:tracePt t="100731" x="5029200" y="1797050"/>
          <p14:tracePt t="100749" x="5029200" y="1822450"/>
          <p14:tracePt t="100765" x="5035550" y="1841500"/>
          <p14:tracePt t="100781" x="5067300" y="1854200"/>
          <p14:tracePt t="100798" x="5175250" y="1879600"/>
          <p14:tracePt t="100814" x="5232400" y="1879600"/>
          <p14:tracePt t="100831" x="5276850" y="1885950"/>
          <p14:tracePt t="100848" x="5295900" y="1892300"/>
          <p14:tracePt t="100865" x="5302250" y="1892300"/>
          <p14:tracePt t="100881" x="5308600" y="1892300"/>
          <p14:tracePt t="100898" x="5321300" y="1873250"/>
          <p14:tracePt t="100915" x="5340350" y="1854200"/>
          <p14:tracePt t="100931" x="5359400" y="1816100"/>
          <p14:tracePt t="100948" x="5372100" y="1784350"/>
          <p14:tracePt t="100965" x="5378450" y="1752600"/>
          <p14:tracePt t="100966" x="5378450" y="1733550"/>
          <p14:tracePt t="100982" x="5378450" y="1720850"/>
          <p14:tracePt t="100998" x="5378450" y="1682750"/>
          <p14:tracePt t="101015" x="5378450" y="1663700"/>
          <p14:tracePt t="101031" x="5378450" y="1644650"/>
          <p14:tracePt t="101048" x="5353050" y="1606550"/>
          <p14:tracePt t="101065" x="5308600" y="1568450"/>
          <p14:tracePt t="101081" x="5251450" y="1549400"/>
          <p14:tracePt t="101098" x="5168900" y="1524000"/>
          <p14:tracePt t="101115" x="5111750" y="1504950"/>
          <p14:tracePt t="101131" x="5092700" y="1504950"/>
          <p14:tracePt t="101148" x="5073650" y="1504950"/>
          <p14:tracePt t="101165" x="5067300" y="1504950"/>
          <p14:tracePt t="101166" x="5054600" y="1504950"/>
          <p14:tracePt t="101182" x="5035550" y="1511300"/>
          <p14:tracePt t="101198" x="4972050" y="1568450"/>
          <p14:tracePt t="101215" x="4914900" y="1612900"/>
          <p14:tracePt t="101231" x="4876800" y="1657350"/>
          <p14:tracePt t="101248" x="4845050" y="1701800"/>
          <p14:tracePt t="101265" x="4838700" y="1746250"/>
          <p14:tracePt t="101281" x="4838700" y="1803400"/>
          <p14:tracePt t="101298" x="4864100" y="1866900"/>
          <p14:tracePt t="101315" x="4933950" y="1943100"/>
          <p14:tracePt t="101331" x="5010150" y="2000250"/>
          <p14:tracePt t="101348" x="5080000" y="2032000"/>
          <p14:tracePt t="101365" x="5124450" y="2051050"/>
          <p14:tracePt t="101366" x="5149850" y="2051050"/>
          <p14:tracePt t="101381" x="5156200" y="2051050"/>
          <p14:tracePt t="101398" x="5194300" y="2051050"/>
          <p14:tracePt t="101415" x="5219700" y="2051050"/>
          <p14:tracePt t="101431" x="5257800" y="2051050"/>
          <p14:tracePt t="101448" x="5314950" y="2051050"/>
          <p14:tracePt t="101465" x="5372100" y="2044700"/>
          <p14:tracePt t="101481" x="5410200" y="2025650"/>
          <p14:tracePt t="101498" x="5429250" y="2000250"/>
          <p14:tracePt t="101515" x="5429250" y="1981200"/>
          <p14:tracePt t="101532" x="5448300" y="1930400"/>
          <p14:tracePt t="101548" x="5461000" y="1879600"/>
          <p14:tracePt t="101565" x="5486400" y="1847850"/>
          <p14:tracePt t="101582" x="5486400" y="1784350"/>
          <p14:tracePt t="101598" x="5499100" y="1689100"/>
          <p14:tracePt t="101615" x="5499100" y="1644650"/>
          <p14:tracePt t="101632" x="5492750" y="1612900"/>
          <p14:tracePt t="101648" x="5486400" y="1587500"/>
          <p14:tracePt t="101665" x="5480050" y="1562100"/>
          <p14:tracePt t="101682" x="5467350" y="1549400"/>
          <p14:tracePt t="101698" x="5454650" y="1530350"/>
          <p14:tracePt t="101715" x="5403850" y="1517650"/>
          <p14:tracePt t="101732" x="5353050" y="1504950"/>
          <p14:tracePt t="101748" x="5295900" y="1485900"/>
          <p14:tracePt t="101765" x="5257800" y="1473200"/>
          <p14:tracePt t="101781" x="5251450" y="1473200"/>
          <p14:tracePt t="101798" x="5226050" y="1466850"/>
          <p14:tracePt t="101815" x="5207000" y="1466850"/>
          <p14:tracePt t="101832" x="5175250" y="1466850"/>
          <p14:tracePt t="101848" x="5137150" y="1466850"/>
          <p14:tracePt t="101865" x="5092700" y="1466850"/>
          <p14:tracePt t="101882" x="5067300" y="1466850"/>
          <p14:tracePt t="101898" x="5060950" y="1466850"/>
          <p14:tracePt t="101915" x="5048250" y="1466850"/>
          <p14:tracePt t="101932" x="5035550" y="1479550"/>
          <p14:tracePt t="101949" x="5010150" y="1517650"/>
          <p14:tracePt t="101965" x="4984750" y="1574800"/>
          <p14:tracePt t="101982" x="4953000" y="1657350"/>
          <p14:tracePt t="101998" x="4921250" y="1733550"/>
          <p14:tracePt t="102015" x="4921250" y="1765300"/>
          <p14:tracePt t="102032" x="4921250" y="1771650"/>
          <p14:tracePt t="102048" x="4921250" y="1784350"/>
          <p14:tracePt t="102065" x="4921250" y="1797050"/>
          <p14:tracePt t="102082" x="4921250" y="1822450"/>
          <p14:tracePt t="102098" x="4927600" y="1860550"/>
          <p14:tracePt t="102115" x="4946650" y="1879600"/>
          <p14:tracePt t="102132" x="4953000" y="1885950"/>
          <p14:tracePt t="102134" x="4959350" y="1885950"/>
          <p14:tracePt t="102148" x="4972050" y="1898650"/>
          <p14:tracePt t="102149" x="4984750" y="1905000"/>
          <p14:tracePt t="102165" x="4991100" y="1905000"/>
          <p14:tracePt t="102182" x="5054600" y="1949450"/>
          <p14:tracePt t="102198" x="5118100" y="1987550"/>
          <p14:tracePt t="102215" x="5226050" y="2038350"/>
          <p14:tracePt t="102232" x="5308600" y="2051050"/>
          <p14:tracePt t="102249" x="5378450" y="2057400"/>
          <p14:tracePt t="102265" x="5410200" y="2057400"/>
          <p14:tracePt t="102282" x="5422900" y="2057400"/>
          <p14:tracePt t="102298" x="5435600" y="2057400"/>
          <p14:tracePt t="102315" x="5448300" y="2038350"/>
          <p14:tracePt t="102332" x="5467350" y="2012950"/>
          <p14:tracePt t="102350" x="5486400" y="2000250"/>
          <p14:tracePt t="102365" x="5505450" y="1949450"/>
          <p14:tracePt t="102366" x="5511800" y="1930400"/>
          <p14:tracePt t="102382" x="5530850" y="1873250"/>
          <p14:tracePt t="102399" x="5530850" y="1828800"/>
          <p14:tracePt t="102415" x="5530850" y="1797050"/>
          <p14:tracePt t="102432" x="5530850" y="1765300"/>
          <p14:tracePt t="102448" x="5530850" y="1733550"/>
          <p14:tracePt t="102465" x="5530850" y="1708150"/>
          <p14:tracePt t="102482" x="5518150" y="1682750"/>
          <p14:tracePt t="102498" x="5480050" y="1644650"/>
          <p14:tracePt t="102515" x="5435600" y="1619250"/>
          <p14:tracePt t="102532" x="5403850" y="1619250"/>
          <p14:tracePt t="102549" x="5378450" y="1619250"/>
          <p14:tracePt t="102550" x="5365750" y="1619250"/>
          <p14:tracePt t="102565" x="5346700" y="1606550"/>
          <p14:tracePt t="102582" x="5302250" y="1600200"/>
          <p14:tracePt t="102598" x="5251450" y="1600200"/>
          <p14:tracePt t="102615" x="5187950" y="1593850"/>
          <p14:tracePt t="102632" x="5137150" y="1581150"/>
          <p14:tracePt t="102649" x="5092700" y="1581150"/>
          <p14:tracePt t="102665" x="5054600" y="1581150"/>
          <p14:tracePt t="102682" x="5041900" y="1581150"/>
          <p14:tracePt t="102699" x="5029200" y="1581150"/>
          <p14:tracePt t="102715" x="5010150" y="1593850"/>
          <p14:tracePt t="102732" x="4997450" y="1606550"/>
          <p14:tracePt t="102749" x="4972050" y="1638300"/>
          <p14:tracePt t="102765" x="4959350" y="1657350"/>
          <p14:tracePt t="102767" x="4959350" y="1670050"/>
          <p14:tracePt t="102782" x="4946650" y="1701800"/>
          <p14:tracePt t="102799" x="4946650" y="1733550"/>
          <p14:tracePt t="102815" x="4946650" y="1752600"/>
          <p14:tracePt t="102832" x="4946650" y="1771650"/>
          <p14:tracePt t="102849" x="4946650" y="1790700"/>
          <p14:tracePt t="102865" x="4946650" y="1816100"/>
          <p14:tracePt t="102882" x="4953000" y="1835150"/>
          <p14:tracePt t="102899" x="4972050" y="1860550"/>
          <p14:tracePt t="102915" x="5003800" y="1879600"/>
          <p14:tracePt t="102917" x="5016500" y="1892300"/>
          <p14:tracePt t="102932" x="5029200" y="1898650"/>
          <p14:tracePt t="102949" x="5073650" y="1917700"/>
          <p14:tracePt t="102965" x="5111750" y="1917700"/>
          <p14:tracePt t="102982" x="5137150" y="1924050"/>
          <p14:tracePt t="102999" x="5149850" y="1924050"/>
          <p14:tracePt t="103015" x="5156200" y="1924050"/>
          <p14:tracePt t="103032" x="5181600" y="1924050"/>
          <p14:tracePt t="103049" x="5200650" y="1924050"/>
          <p14:tracePt t="103065" x="5238750" y="1924050"/>
          <p14:tracePt t="103082" x="5264150" y="1924050"/>
          <p14:tracePt t="103099" x="5283200" y="1917700"/>
          <p14:tracePt t="103135" x="5289550" y="1917700"/>
          <p14:tracePt t="103149" x="5295900" y="1917700"/>
          <p14:tracePt t="103182" x="5302250" y="1911350"/>
          <p14:tracePt t="103246" x="5302250" y="1917700"/>
          <p14:tracePt t="103256" x="5302250" y="1936750"/>
          <p14:tracePt t="103262" x="5302250" y="1962150"/>
          <p14:tracePt t="103273" x="5308600" y="2000250"/>
          <p14:tracePt t="103282" x="5321300" y="2044700"/>
          <p14:tracePt t="103299" x="5340350" y="2114550"/>
          <p14:tracePt t="103315" x="5365750" y="2190750"/>
          <p14:tracePt t="103332" x="5391150" y="2254250"/>
          <p14:tracePt t="103349" x="5403850" y="2298700"/>
          <p14:tracePt t="103350" x="5410200" y="2330450"/>
          <p14:tracePt t="103365" x="5410200" y="2349500"/>
          <p14:tracePt t="103366" x="5410200" y="2374900"/>
          <p14:tracePt t="103382" x="5410200" y="2432050"/>
          <p14:tracePt t="103399" x="5410200" y="2495550"/>
          <p14:tracePt t="103415" x="5410200" y="2546350"/>
          <p14:tracePt t="103432" x="5410200" y="2597150"/>
          <p14:tracePt t="103449" x="5391150" y="2635250"/>
          <p14:tracePt t="103465" x="5391150" y="2647950"/>
          <p14:tracePt t="103482" x="5384800" y="2660650"/>
          <p14:tracePt t="103499" x="5372100" y="2673350"/>
          <p14:tracePt t="103515" x="5365750" y="2686050"/>
          <p14:tracePt t="103532" x="5353050" y="2711450"/>
          <p14:tracePt t="103549" x="5346700" y="2724150"/>
          <p14:tracePt t="103566" x="5346700" y="2730500"/>
          <p14:tracePt t="103599" x="5346700" y="2736850"/>
          <p14:tracePt t="103678" x="5346700" y="2743200"/>
          <p14:tracePt t="103854" x="5340350" y="2743200"/>
          <p14:tracePt t="103968" x="5334000" y="2743200"/>
          <p14:tracePt t="103982" x="5327650" y="2743200"/>
          <p14:tracePt t="104215" x="5321300" y="2743200"/>
          <p14:tracePt t="104288" x="5321300" y="2749550"/>
          <p14:tracePt t="104302" x="5321300" y="2755900"/>
          <p14:tracePt t="104310" x="5321300" y="2762250"/>
          <p14:tracePt t="104317" x="5321300" y="2768600"/>
          <p14:tracePt t="104519" x="5321300" y="2774950"/>
          <p14:tracePt t="104526" x="5321300" y="2781300"/>
          <p14:tracePt t="104550" x="5327650" y="2787650"/>
          <p14:tracePt t="104582" x="5340350" y="2781300"/>
          <p14:tracePt t="104590" x="5353050" y="2768600"/>
          <p14:tracePt t="104599" x="5359400" y="2762250"/>
          <p14:tracePt t="104616" x="5378450" y="2730500"/>
          <p14:tracePt t="104633" x="5384800" y="2698750"/>
          <p14:tracePt t="104649" x="5391150" y="2673350"/>
          <p14:tracePt t="104666" x="5403850" y="2647950"/>
          <p14:tracePt t="104682" x="5403850" y="2641600"/>
          <p14:tracePt t="104699" x="5403850" y="2635250"/>
          <p14:tracePt t="104716" x="5403850" y="2628900"/>
          <p14:tracePt t="104732" x="5403850" y="2622550"/>
          <p14:tracePt t="104766" x="5403850" y="2609850"/>
          <p14:tracePt t="104799" x="5403850" y="2597150"/>
          <p14:tracePt t="104816" x="5410200" y="2590800"/>
          <p14:tracePt t="104849" x="5416550" y="2590800"/>
          <p14:tracePt t="104866" x="5422900" y="2578100"/>
          <p14:tracePt t="104882" x="5454650" y="2571750"/>
          <p14:tracePt t="104899" x="5499100" y="2565400"/>
          <p14:tracePt t="104916" x="5562600" y="2540000"/>
          <p14:tracePt t="104933" x="5607050" y="2527300"/>
          <p14:tracePt t="104949" x="5670550" y="2495550"/>
          <p14:tracePt t="104966" x="5797550" y="2419350"/>
          <p14:tracePt t="104983" x="5873750" y="2374900"/>
          <p14:tracePt t="104999" x="5949950" y="2336800"/>
          <p14:tracePt t="105016" x="6000750" y="2311400"/>
          <p14:tracePt t="105033" x="6019800" y="2298700"/>
          <p14:tracePt t="105049" x="6032500" y="2298700"/>
          <p14:tracePt t="105066" x="6057900" y="2292350"/>
          <p14:tracePt t="105083" x="6102350" y="2279650"/>
          <p14:tracePt t="105099" x="6121400" y="2266950"/>
          <p14:tracePt t="105116" x="6153150" y="2254250"/>
          <p14:tracePt t="105133" x="6172200" y="2247900"/>
          <p14:tracePt t="105150" x="6184900" y="2247900"/>
          <p14:tracePt t="105166" x="6280150" y="2247900"/>
          <p14:tracePt t="105185" x="6381750" y="2247900"/>
          <p14:tracePt t="105200" x="6445250" y="2247900"/>
          <p14:tracePt t="105216" x="6464300" y="2241550"/>
          <p14:tracePt t="105233" x="6470650" y="2235200"/>
          <p14:tracePt t="107598" x="6464300" y="2235200"/>
          <p14:tracePt t="107606" x="6407150" y="2235200"/>
          <p14:tracePt t="107617" x="6356350" y="2235200"/>
          <p14:tracePt t="107634" x="6280150" y="2235200"/>
          <p14:tracePt t="107650" x="6184900" y="2235200"/>
          <p14:tracePt t="107667" x="6089650" y="2235200"/>
          <p14:tracePt t="107684" x="6038850" y="2235200"/>
          <p14:tracePt t="107685" x="6019800" y="2235200"/>
          <p14:tracePt t="107700" x="6013450" y="2235200"/>
          <p14:tracePt t="107717" x="6013450" y="2247900"/>
          <p14:tracePt t="107734" x="5994400" y="2273300"/>
          <p14:tracePt t="107750" x="5969000" y="2298700"/>
          <p14:tracePt t="107767" x="5892800" y="2317750"/>
          <p14:tracePt t="107784" x="5816600" y="2330450"/>
          <p14:tracePt t="107800" x="5759450" y="2336800"/>
          <p14:tracePt t="107817" x="5727700" y="2336800"/>
          <p14:tracePt t="107834" x="5695950" y="2355850"/>
          <p14:tracePt t="107850" x="5664200" y="2355850"/>
          <p14:tracePt t="107869" x="5613400" y="2355850"/>
          <p14:tracePt t="107884" x="5537200" y="2355850"/>
          <p14:tracePt t="107900" x="5441950" y="2355850"/>
          <p14:tracePt t="107917" x="5391150" y="2355850"/>
          <p14:tracePt t="107918" x="5372100" y="2362200"/>
          <p14:tracePt t="107934" x="5359400" y="2374900"/>
          <p14:tracePt t="107950" x="5276850" y="2387600"/>
          <p14:tracePt t="107967" x="5226050" y="2406650"/>
          <p14:tracePt t="107984" x="5187950" y="2438400"/>
          <p14:tracePt t="108000" x="5149850" y="2514600"/>
          <p14:tracePt t="108017" x="5137150" y="2616200"/>
          <p14:tracePt t="108034" x="5137150" y="2724150"/>
          <p14:tracePt t="108050" x="5137150" y="2825750"/>
          <p14:tracePt t="108067" x="5137150" y="2901950"/>
          <p14:tracePt t="108084" x="5137150" y="2971800"/>
          <p14:tracePt t="108100" x="5099050" y="3028950"/>
          <p14:tracePt t="108117" x="5054600" y="3086100"/>
          <p14:tracePt t="108118" x="5048250" y="3111500"/>
          <p14:tracePt t="108134" x="5041900" y="3149600"/>
          <p14:tracePt t="108150" x="5041900" y="3181350"/>
          <p14:tracePt t="108167" x="5041900" y="3200400"/>
          <p14:tracePt t="108184" x="5054600" y="3213100"/>
          <p14:tracePt t="108200" x="5073650" y="3225800"/>
          <p14:tracePt t="108217" x="5086350" y="3225800"/>
          <p14:tracePt t="108234" x="5099050" y="3219450"/>
          <p14:tracePt t="108250" x="5143500" y="3213100"/>
          <p14:tracePt t="108267" x="5181600" y="3194050"/>
          <p14:tracePt t="108284" x="5213350" y="3187700"/>
          <p14:tracePt t="108300" x="5232400" y="3175000"/>
          <p14:tracePt t="108334" x="5232400" y="3168650"/>
          <p14:tracePt t="108350" x="5232400" y="3162300"/>
          <p14:tracePt t="108384" x="5232400" y="3155950"/>
          <p14:tracePt t="108400" x="5238750" y="3149600"/>
          <p14:tracePt t="108457" x="5251450" y="3136900"/>
          <p14:tracePt t="108462" x="5264150" y="3130550"/>
          <p14:tracePt t="108474" x="5289550" y="3111500"/>
          <p14:tracePt t="108484" x="5308600" y="3105150"/>
          <p14:tracePt t="108501" x="5397500" y="3054350"/>
          <p14:tracePt t="108502" x="5448300" y="3022600"/>
          <p14:tracePt t="108517" x="5505450" y="2997200"/>
          <p14:tracePt t="108534" x="5676900" y="2895600"/>
          <p14:tracePt t="108551" x="5753100" y="2825750"/>
          <p14:tracePt t="108567" x="5784850" y="2768600"/>
          <p14:tracePt t="108584" x="5784850" y="2755900"/>
          <p14:tracePt t="108600" x="5784850" y="2749550"/>
          <p14:tracePt t="108710" x="5791200" y="2743200"/>
          <p14:tracePt t="108718" x="5797550" y="2743200"/>
          <p14:tracePt t="108727" x="5803900" y="2736850"/>
          <p14:tracePt t="108734" x="5822950" y="2730500"/>
          <p14:tracePt t="108751" x="5861050" y="2698750"/>
          <p14:tracePt t="108767" x="5918200" y="2622550"/>
          <p14:tracePt t="108784" x="5956300" y="2501900"/>
          <p14:tracePt t="108801" x="6007100" y="2355850"/>
          <p14:tracePt t="108818" x="6051550" y="2190750"/>
          <p14:tracePt t="108834" x="6057900" y="2032000"/>
          <p14:tracePt t="108851" x="6057900" y="1866900"/>
          <p14:tracePt t="108867" x="6057900" y="1733550"/>
          <p14:tracePt t="108884" x="6038850" y="1638300"/>
          <p14:tracePt t="108886" x="6013450" y="1600200"/>
          <p14:tracePt t="108901" x="6000750" y="1568450"/>
          <p14:tracePt t="108917" x="5975350" y="1524000"/>
          <p14:tracePt t="108934" x="5975350" y="1473200"/>
          <p14:tracePt t="108951" x="5962650" y="1447800"/>
          <p14:tracePt t="108967" x="5956300" y="1416050"/>
          <p14:tracePt t="108984" x="5956300" y="1403350"/>
          <p14:tracePt t="109001" x="5956300" y="1384300"/>
          <p14:tracePt t="109041" x="5956300" y="1377950"/>
          <p14:tracePt t="109051" x="5949950" y="1365250"/>
          <p14:tracePt t="109069" x="5911850" y="1352550"/>
          <p14:tracePt t="109084" x="5822950" y="1320800"/>
          <p14:tracePt t="109101" x="5715000" y="1301750"/>
          <p14:tracePt t="109118" x="5638800" y="1301750"/>
          <p14:tracePt t="109119" x="5613400" y="1301750"/>
          <p14:tracePt t="109134" x="5543550" y="1327150"/>
          <p14:tracePt t="109151" x="5480050" y="1358900"/>
          <p14:tracePt t="109167" x="5397500" y="1409700"/>
          <p14:tracePt t="109184" x="5321300" y="1492250"/>
          <p14:tracePt t="109201" x="5283200" y="1600200"/>
          <p14:tracePt t="109218" x="5270500" y="1708150"/>
          <p14:tracePt t="109234" x="5270500" y="1803400"/>
          <p14:tracePt t="109251" x="5270500" y="1885950"/>
          <p14:tracePt t="109267" x="5302250" y="1974850"/>
          <p14:tracePt t="109284" x="5359400" y="2076450"/>
          <p14:tracePt t="109301" x="5429250" y="2184400"/>
          <p14:tracePt t="109303" x="5467350" y="2235200"/>
          <p14:tracePt t="109317" x="5505450" y="2286000"/>
          <p14:tracePt t="109334" x="5619750" y="2419350"/>
          <p14:tracePt t="109351" x="5657850" y="2476500"/>
          <p14:tracePt t="109368" x="5683250" y="2527300"/>
          <p14:tracePt t="109384" x="5708650" y="2609850"/>
          <p14:tracePt t="109401" x="5753100" y="2717800"/>
          <p14:tracePt t="109418" x="5822950" y="2851150"/>
          <p14:tracePt t="109434" x="5892800" y="2965450"/>
          <p14:tracePt t="109451" x="5943600" y="3041650"/>
          <p14:tracePt t="109469" x="5956300" y="3073400"/>
          <p14:tracePt t="109501" x="5949950" y="3086100"/>
          <p14:tracePt t="109518" x="5943600" y="3086100"/>
          <p14:tracePt t="109534" x="5911850" y="3086100"/>
          <p14:tracePt t="109551" x="5873750" y="3105150"/>
          <p14:tracePt t="109568" x="5842000" y="3105150"/>
          <p14:tracePt t="109584" x="5829300" y="3111500"/>
          <p14:tracePt t="109601" x="5829300" y="3117850"/>
          <p14:tracePt t="109618" x="5829300" y="3136900"/>
          <p14:tracePt t="109634" x="5835650" y="3149600"/>
          <p14:tracePt t="109651" x="5861050" y="3168650"/>
          <p14:tracePt t="109667" x="5886450" y="3168650"/>
          <p14:tracePt t="109684" x="5924550" y="3168650"/>
          <p14:tracePt t="109685" x="5943600" y="3168650"/>
          <p14:tracePt t="109701" x="5962650" y="3168650"/>
          <p14:tracePt t="109718" x="6083300" y="3098800"/>
          <p14:tracePt t="109734" x="6140450" y="3048000"/>
          <p14:tracePt t="109751" x="6165850" y="2978150"/>
          <p14:tracePt t="109767" x="6172200" y="2921000"/>
          <p14:tracePt t="109784" x="6172200" y="2863850"/>
          <p14:tracePt t="109801" x="6178550" y="2819400"/>
          <p14:tracePt t="109818" x="6178550" y="2794000"/>
          <p14:tracePt t="109834" x="6191250" y="2736850"/>
          <p14:tracePt t="109851" x="6191250" y="2692400"/>
          <p14:tracePt t="109869" x="6191250" y="2641600"/>
          <p14:tracePt t="109884" x="6191250" y="2597150"/>
          <p14:tracePt t="109886" x="6184900" y="2571750"/>
          <p14:tracePt t="109901" x="6172200" y="2546350"/>
          <p14:tracePt t="109918" x="6146800" y="2501900"/>
          <p14:tracePt t="109935" x="6115050" y="2463800"/>
          <p14:tracePt t="109951" x="6051550" y="2400300"/>
          <p14:tracePt t="109968" x="5969000" y="2355850"/>
          <p14:tracePt t="109984" x="5873750" y="2324100"/>
          <p14:tracePt t="110001" x="5791200" y="2298700"/>
          <p14:tracePt t="110018" x="5746750" y="2298700"/>
          <p14:tracePt t="110034" x="5715000" y="2298700"/>
          <p14:tracePt t="110051" x="5683250" y="2298700"/>
          <p14:tracePt t="110068" x="5657850" y="2298700"/>
          <p14:tracePt t="110084" x="5594350" y="2336800"/>
          <p14:tracePt t="110101" x="5530850" y="2368550"/>
          <p14:tracePt t="110102" x="5486400" y="2419350"/>
          <p14:tracePt t="110118" x="5416550" y="2501900"/>
          <p14:tracePt t="110134" x="5391150" y="2578100"/>
          <p14:tracePt t="110151" x="5391150" y="2647950"/>
          <p14:tracePt t="110168" x="5391150" y="2705100"/>
          <p14:tracePt t="110184" x="5403850" y="2762250"/>
          <p14:tracePt t="110201" x="5429250" y="2800350"/>
          <p14:tracePt t="110218" x="5461000" y="2851150"/>
          <p14:tracePt t="110234" x="5480050" y="2895600"/>
          <p14:tracePt t="110251" x="5511800" y="2933700"/>
          <p14:tracePt t="110269" x="5549900" y="2971800"/>
          <p14:tracePt t="110284" x="5594350" y="2997200"/>
          <p14:tracePt t="110301" x="5626100" y="3009900"/>
          <p14:tracePt t="110318" x="5657850" y="3022600"/>
          <p14:tracePt t="110334" x="5683250" y="3028950"/>
          <p14:tracePt t="110351" x="5708650" y="3035300"/>
          <p14:tracePt t="110368" x="5753100" y="3041650"/>
          <p14:tracePt t="110384" x="5822950" y="3048000"/>
          <p14:tracePt t="110401" x="5937250" y="3054350"/>
          <p14:tracePt t="110418" x="6026150" y="3054350"/>
          <p14:tracePt t="110435" x="6089650" y="3054350"/>
          <p14:tracePt t="110451" x="6115050" y="3054350"/>
          <p14:tracePt t="110468" x="6121400" y="3048000"/>
          <p14:tracePt t="110501" x="6121400" y="3041650"/>
          <p14:tracePt t="110518" x="6140450" y="3028950"/>
          <p14:tracePt t="110534" x="6146800" y="3022600"/>
          <p14:tracePt t="110551" x="6153150" y="3009900"/>
          <p14:tracePt t="110568" x="6153150" y="3003550"/>
          <p14:tracePt t="110585" x="6153150" y="2984500"/>
          <p14:tracePt t="112591" x="6153150" y="2978150"/>
          <p14:tracePt t="112598" x="6140450" y="2965450"/>
          <p14:tracePt t="112610" x="6102350" y="2952750"/>
          <p14:tracePt t="112619" x="6038850" y="2946400"/>
          <p14:tracePt t="112635" x="5873750" y="2927350"/>
          <p14:tracePt t="112652" x="5670550" y="2921000"/>
          <p14:tracePt t="112669" x="5486400" y="2921000"/>
          <p14:tracePt t="112685" x="5327650" y="2921000"/>
          <p14:tracePt t="112702" x="5194300" y="2921000"/>
          <p14:tracePt t="112719" x="5149850" y="2921000"/>
          <p14:tracePt t="112735" x="5092700" y="2921000"/>
          <p14:tracePt t="112752" x="5010150" y="2921000"/>
          <p14:tracePt t="112769" x="4908550" y="2921000"/>
          <p14:tracePt t="112785" x="4819650" y="2921000"/>
          <p14:tracePt t="112802" x="4718050" y="2921000"/>
          <p14:tracePt t="112819" x="4616450" y="2921000"/>
          <p14:tracePt t="112835" x="4508500" y="2921000"/>
          <p14:tracePt t="112852" x="4394200" y="2940050"/>
          <p14:tracePt t="112869" x="4298950" y="2965450"/>
          <p14:tracePt t="112870" x="4273550" y="2965450"/>
          <p14:tracePt t="112885" x="4235450" y="2971800"/>
          <p14:tracePt t="112902" x="4191000" y="2971800"/>
          <p14:tracePt t="112919" x="4171950" y="2984500"/>
          <p14:tracePt t="112927" x="4159250" y="2984500"/>
          <p14:tracePt t="112935" x="4152900" y="2984500"/>
          <p14:tracePt t="112952" x="4133850" y="2984500"/>
          <p14:tracePt t="112969" x="4114800" y="2984500"/>
          <p14:tracePt t="112985" x="4095750" y="2984500"/>
          <p14:tracePt t="113046" x="4089400" y="2984500"/>
          <p14:tracePt t="113057" x="4076700" y="2984500"/>
          <p14:tracePt t="113062" x="4070350" y="2978150"/>
          <p14:tracePt t="113071" x="4051300" y="2965450"/>
          <p14:tracePt t="113085" x="4025900" y="2965450"/>
          <p14:tracePt t="113102" x="3968750" y="2959100"/>
          <p14:tracePt t="113119" x="3949700" y="2959100"/>
          <p14:tracePt t="113135" x="3911600" y="2959100"/>
          <p14:tracePt t="113152" x="3879850" y="2965450"/>
          <p14:tracePt t="113169" x="3835400" y="2971800"/>
          <p14:tracePt t="113185" x="3803650" y="2984500"/>
          <p14:tracePt t="113202" x="3784600" y="3003550"/>
          <p14:tracePt t="113219" x="3759200" y="3022600"/>
          <p14:tracePt t="113236" x="3727450" y="3048000"/>
          <p14:tracePt t="113252" x="3683000" y="3073400"/>
          <p14:tracePt t="113269" x="3644900" y="3117850"/>
          <p14:tracePt t="113286" x="3632200" y="3187700"/>
          <p14:tracePt t="113302" x="3632200" y="3213100"/>
          <p14:tracePt t="113319" x="3632200" y="3219450"/>
          <p14:tracePt t="113335" x="3632200" y="3238500"/>
          <p14:tracePt t="113352" x="3651250" y="3257550"/>
          <p14:tracePt t="113369" x="3708400" y="3327400"/>
          <p14:tracePt t="113385" x="3848100" y="3422650"/>
          <p14:tracePt t="113402" x="4000500" y="3486150"/>
          <p14:tracePt t="113419" x="4102100" y="3517900"/>
          <p14:tracePt t="113436" x="4146550" y="3530600"/>
          <p14:tracePt t="113452" x="4152900" y="3530600"/>
          <p14:tracePt t="113469" x="4165600" y="3530600"/>
          <p14:tracePt t="113486" x="4210050" y="3530600"/>
          <p14:tracePt t="113502" x="4318000" y="3530600"/>
          <p14:tracePt t="113519" x="4425950" y="3530600"/>
          <p14:tracePt t="113536" x="4521200" y="3530600"/>
          <p14:tracePt t="113552" x="4559300" y="3524250"/>
          <p14:tracePt t="113569" x="4572000" y="3511550"/>
          <p14:tracePt t="113586" x="4584700" y="3486150"/>
          <p14:tracePt t="113602" x="4610100" y="3435350"/>
          <p14:tracePt t="113619" x="4654550" y="3384550"/>
          <p14:tracePt t="113636" x="4692650" y="3352800"/>
          <p14:tracePt t="113652" x="4705350" y="3327400"/>
          <p14:tracePt t="113653" x="4705350" y="3314700"/>
          <p14:tracePt t="113669" x="4705350" y="3295650"/>
          <p14:tracePt t="113686" x="4705350" y="3244850"/>
          <p14:tracePt t="113703" x="4692650" y="3194050"/>
          <p14:tracePt t="113720" x="4673600" y="3168650"/>
          <p14:tracePt t="113736" x="4660900" y="3149600"/>
          <p14:tracePt t="113752" x="4635500" y="3124200"/>
          <p14:tracePt t="113769" x="4597400" y="3098800"/>
          <p14:tracePt t="113788" x="4540250" y="3073400"/>
          <p14:tracePt t="113803" x="4470400" y="3028950"/>
          <p14:tracePt t="113819" x="4406900" y="2997200"/>
          <p14:tracePt t="113836" x="4362450" y="2971800"/>
          <p14:tracePt t="113855" x="4343400" y="2965450"/>
          <p14:tracePt t="113862" x="4330700" y="2959100"/>
          <p14:tracePt t="113878" x="4318000" y="2952750"/>
          <p14:tracePt t="113886" x="4286250" y="2952750"/>
          <p14:tracePt t="113903" x="4210050" y="2952750"/>
          <p14:tracePt t="113919" x="4140200" y="2952750"/>
          <p14:tracePt t="113936" x="4070350" y="2952750"/>
          <p14:tracePt t="113953" x="4044950" y="2952750"/>
          <p14:tracePt t="113969" x="4038600" y="2959100"/>
          <p14:tracePt t="114003" x="4025900" y="2965450"/>
          <p14:tracePt t="114020" x="4019550" y="2971800"/>
          <p14:tracePt t="114036" x="4019550" y="2978150"/>
          <p14:tracePt t="114052" x="4013200" y="2997200"/>
          <p14:tracePt t="114086" x="4013200" y="3003550"/>
          <p14:tracePt t="115366" x="3981450" y="3003550"/>
          <p14:tracePt t="115376" x="3949700" y="2984500"/>
          <p14:tracePt t="115383" x="3924300" y="2978150"/>
          <p14:tracePt t="115394" x="3905250" y="2971800"/>
          <p14:tracePt t="115409" x="3892550" y="2965450"/>
          <p14:tracePt t="115420" x="3879850" y="2959100"/>
          <p14:tracePt t="115436" x="3841750" y="2927350"/>
          <p14:tracePt t="115453" x="3765550" y="2870200"/>
          <p14:tracePt t="115470" x="3676650" y="2800350"/>
          <p14:tracePt t="115486" x="3568700" y="2717800"/>
          <p14:tracePt t="115503" x="3460750" y="2673350"/>
          <p14:tracePt t="115520" x="3346450" y="2667000"/>
          <p14:tracePt t="115536" x="3244850" y="2647950"/>
          <p14:tracePt t="115553" x="3194050" y="2647950"/>
          <p14:tracePt t="115570" x="3130550" y="2647950"/>
          <p14:tracePt t="115586" x="3028950" y="2679700"/>
          <p14:tracePt t="115603" x="2876550" y="2724150"/>
          <p14:tracePt t="115620" x="2743200" y="2762250"/>
          <p14:tracePt t="115637" x="2603500" y="2781300"/>
          <p14:tracePt t="115653" x="2508250" y="2781300"/>
          <p14:tracePt t="115670" x="2393950" y="2743200"/>
          <p14:tracePt t="115686" x="2336800" y="2679700"/>
          <p14:tracePt t="115703" x="2298700" y="2470150"/>
          <p14:tracePt t="115720" x="2298700" y="2260600"/>
          <p14:tracePt t="115736" x="2406650" y="2032000"/>
          <p14:tracePt t="115753" x="2616200" y="1854200"/>
          <p14:tracePt t="115770" x="3028950" y="1663700"/>
          <p14:tracePt t="115787" x="3568700" y="1568450"/>
          <p14:tracePt t="115803" x="4400550" y="1530350"/>
          <p14:tracePt t="115819" x="5340350" y="1530350"/>
          <p14:tracePt t="115836" x="6311900" y="1581150"/>
          <p14:tracePt t="115838" x="6781800" y="1644650"/>
          <p14:tracePt t="115853" x="7169150" y="1714500"/>
          <p14:tracePt t="115870" x="7880350" y="1841500"/>
          <p14:tracePt t="115886" x="8020050" y="1936750"/>
          <p14:tracePt t="115903" x="8083550" y="2025650"/>
          <p14:tracePt t="115920" x="8134350" y="2197100"/>
          <p14:tracePt t="115937" x="8140700" y="2381250"/>
          <p14:tracePt t="115953" x="8115300" y="2546350"/>
          <p14:tracePt t="115970" x="8013700" y="2673350"/>
          <p14:tracePt t="115986" x="7880350" y="2774950"/>
          <p14:tracePt t="116003" x="7626350" y="2882900"/>
          <p14:tracePt t="116020" x="7169150" y="2971800"/>
          <p14:tracePt t="116036" x="6584950" y="3028950"/>
          <p14:tracePt t="116038" x="6242050" y="3028950"/>
          <p14:tracePt t="116053" x="5949950" y="3028950"/>
          <p14:tracePt t="116070" x="5105400" y="3022600"/>
          <p14:tracePt t="116086" x="4756150" y="2978150"/>
          <p14:tracePt t="116103" x="4635500" y="2959100"/>
          <p14:tracePt t="116120" x="4591050" y="2946400"/>
          <p14:tracePt t="116136" x="4578350" y="2940050"/>
          <p14:tracePt t="116193" x="4578350" y="2933700"/>
          <p14:tracePt t="116214" x="4578350" y="2927350"/>
          <p14:tracePt t="116862" x="4591050" y="2933700"/>
          <p14:tracePt t="116870" x="4591050" y="2959100"/>
          <p14:tracePt t="116887" x="4584700" y="3079750"/>
          <p14:tracePt t="116903" x="4489450" y="3181350"/>
          <p14:tracePt t="116920" x="4292600" y="3225800"/>
          <p14:tracePt t="116937" x="4013200" y="3263900"/>
          <p14:tracePt t="116953" x="3740150" y="3289300"/>
          <p14:tracePt t="116970" x="3492500" y="3333750"/>
          <p14:tracePt t="116987" x="3130550" y="3378200"/>
          <p14:tracePt t="117005" x="2635250" y="3524250"/>
          <p14:tracePt t="117020" x="2266950" y="3644900"/>
          <p14:tracePt t="117037" x="2044700" y="3771900"/>
          <p14:tracePt t="117038" x="1974850" y="3810000"/>
          <p14:tracePt t="117054" x="1911350" y="3854450"/>
          <p14:tracePt t="117070" x="1746250" y="3905250"/>
          <p14:tracePt t="117087" x="1682750" y="3911600"/>
          <p14:tracePt t="117103" x="1631950" y="3917950"/>
          <p14:tracePt t="117120" x="1568450" y="3943350"/>
          <p14:tracePt t="117137" x="1466850" y="4000500"/>
          <p14:tracePt t="117154" x="1365250" y="4044950"/>
          <p14:tracePt t="117170" x="1289050" y="4051300"/>
          <p14:tracePt t="117187" x="1257300" y="4051300"/>
          <p14:tracePt t="117203" x="1231900" y="4057650"/>
          <p14:tracePt t="117247" x="1225550" y="4064000"/>
          <p14:tracePt t="117392" x="1225550" y="4070350"/>
          <p14:tracePt t="117398" x="1231900" y="4070350"/>
          <p14:tracePt t="117408" x="1244600" y="4070350"/>
          <p14:tracePt t="117420" x="1263650" y="4070350"/>
          <p14:tracePt t="117437" x="1301750" y="4070350"/>
          <p14:tracePt t="117454" x="1365250" y="4057650"/>
          <p14:tracePt t="117471" x="1479550" y="4013200"/>
          <p14:tracePt t="117487" x="1574800" y="3987800"/>
          <p14:tracePt t="117504" x="1670050" y="3981450"/>
          <p14:tracePt t="117520" x="1689100" y="3981450"/>
          <p14:tracePt t="117606" x="1695450" y="3981450"/>
          <p14:tracePt t="117614" x="1701800" y="3981450"/>
          <p14:tracePt t="117622" x="1720850" y="3994150"/>
          <p14:tracePt t="117637" x="1720850" y="4006850"/>
          <p14:tracePt t="117654" x="1790700" y="4051300"/>
          <p14:tracePt t="117670" x="1873250" y="4083050"/>
          <p14:tracePt t="117687" x="2000250" y="4121150"/>
          <p14:tracePt t="117704" x="2095500" y="4146550"/>
          <p14:tracePt t="117720" x="2165350" y="4165600"/>
          <p14:tracePt t="117737" x="2178050" y="4171950"/>
          <p14:tracePt t="117754" x="2228850" y="4178300"/>
          <p14:tracePt t="117770" x="2330450" y="4197350"/>
          <p14:tracePt t="117787" x="2514600" y="4229100"/>
          <p14:tracePt t="117806" x="2768600" y="4254500"/>
          <p14:tracePt t="117820" x="2959100" y="4286250"/>
          <p14:tracePt t="117821" x="3022600" y="4292600"/>
          <p14:tracePt t="117837" x="3048000" y="4305300"/>
          <p14:tracePt t="117854" x="3073400" y="4305300"/>
          <p14:tracePt t="118007" x="3079750" y="4305300"/>
          <p14:tracePt t="118022" x="3079750" y="4311650"/>
          <p14:tracePt t="118031" x="3079750" y="4324350"/>
          <p14:tracePt t="118039" x="3067050" y="4330700"/>
          <p14:tracePt t="118054" x="3035300" y="4349750"/>
          <p14:tracePt t="118070" x="2990850" y="4381500"/>
          <p14:tracePt t="118087" x="2901950" y="4406900"/>
          <p14:tracePt t="118104" x="2768600" y="4413250"/>
          <p14:tracePt t="118121" x="2641600" y="4413250"/>
          <p14:tracePt t="118137" x="2546350" y="4413250"/>
          <p14:tracePt t="118154" x="2476500" y="4406900"/>
          <p14:tracePt t="118170" x="2432050" y="4400550"/>
          <p14:tracePt t="118187" x="2393950" y="4387850"/>
          <p14:tracePt t="118204" x="2368550" y="4381500"/>
          <p14:tracePt t="118220" x="2336800" y="4368800"/>
          <p14:tracePt t="118222" x="2317750" y="4368800"/>
          <p14:tracePt t="118237" x="2298700" y="4362450"/>
          <p14:tracePt t="118254" x="2247900" y="4356100"/>
          <p14:tracePt t="118270" x="2228850" y="4356100"/>
          <p14:tracePt t="118287" x="2222500" y="4356100"/>
          <p14:tracePt t="118304" x="2203450" y="4356100"/>
          <p14:tracePt t="118328" x="2197100" y="4356100"/>
          <p14:tracePt t="118344" x="2190750" y="4356100"/>
          <p14:tracePt t="118414" x="2184400" y="4356100"/>
          <p14:tracePt t="118422" x="2171700" y="4356100"/>
          <p14:tracePt t="118430" x="2159000" y="4356100"/>
          <p14:tracePt t="118439" x="2139950" y="4356100"/>
          <p14:tracePt t="118454" x="2114550" y="4356100"/>
          <p14:tracePt t="118470" x="2101850" y="4356100"/>
          <p14:tracePt t="118726" x="2101850" y="4362450"/>
          <p14:tracePt t="118734" x="2101850" y="4375150"/>
          <p14:tracePt t="118761" x="2108200" y="4381500"/>
          <p14:tracePt t="138335" x="2114550" y="4381500"/>
          <p14:tracePt t="138342" x="2133600" y="4381500"/>
          <p14:tracePt t="138351" x="2171700" y="4292600"/>
          <p14:tracePt t="138361" x="2190750" y="4216400"/>
          <p14:tracePt t="138377" x="2247900" y="4089400"/>
          <p14:tracePt t="138394" x="2260600" y="4019550"/>
          <p14:tracePt t="138411" x="2273300" y="3968750"/>
          <p14:tracePt t="138427" x="2266950" y="3930650"/>
          <p14:tracePt t="138444" x="2254250" y="3892550"/>
          <p14:tracePt t="138445" x="2241550" y="3879850"/>
          <p14:tracePt t="138461" x="2241550" y="3867150"/>
          <p14:tracePt t="141919" x="2266950" y="3873500"/>
          <p14:tracePt t="141926" x="2311400" y="3886200"/>
          <p14:tracePt t="141937" x="2374900" y="3911600"/>
          <p14:tracePt t="141945" x="2438400" y="3937000"/>
          <p14:tracePt t="141962" x="2590800" y="3987800"/>
          <p14:tracePt t="141979" x="2940050" y="4044950"/>
          <p14:tracePt t="141995" x="3117850" y="4108450"/>
          <p14:tracePt t="142012" x="3282950" y="4146550"/>
          <p14:tracePt t="142013" x="3365500" y="4152900"/>
          <p14:tracePt t="142029" x="3435350" y="4165600"/>
          <p14:tracePt t="142045" x="3536950" y="4171950"/>
          <p14:tracePt t="142062" x="3657600" y="4171950"/>
          <p14:tracePt t="142079" x="3727450" y="4171950"/>
          <p14:tracePt t="142095" x="3778250" y="4171950"/>
          <p14:tracePt t="142112" x="3822700" y="4159250"/>
          <p14:tracePt t="142128" x="3841750" y="4152900"/>
          <p14:tracePt t="149567" x="3848100" y="4146550"/>
          <p14:tracePt t="149574" x="3848100" y="4140200"/>
          <p14:tracePt t="149614" x="3854450" y="4146550"/>
          <p14:tracePt t="149623" x="3892550" y="4171950"/>
          <p14:tracePt t="149631" x="3937000" y="4210050"/>
          <p14:tracePt t="149648" x="4038600" y="4254500"/>
          <p14:tracePt t="149664" x="4165600" y="4286250"/>
          <p14:tracePt t="149681" x="4279900" y="4324350"/>
          <p14:tracePt t="149698" x="4438650" y="4362450"/>
          <p14:tracePt t="149714" x="4584700" y="4413250"/>
          <p14:tracePt t="149731" x="4756150" y="4457700"/>
          <p14:tracePt t="149748" x="4908550" y="4470400"/>
          <p14:tracePt t="149765" x="5035550" y="4483100"/>
          <p14:tracePt t="149766" x="5105400" y="4483100"/>
          <p14:tracePt t="149782" x="5181600" y="4483100"/>
          <p14:tracePt t="149782" x="5257800" y="4489450"/>
          <p14:tracePt t="149798" x="5467350" y="4527550"/>
          <p14:tracePt t="149814" x="5746750" y="4565650"/>
          <p14:tracePt t="149831" x="5956300" y="4591050"/>
          <p14:tracePt t="149848" x="6140450" y="4591050"/>
          <p14:tracePt t="149864" x="6261100" y="4591050"/>
          <p14:tracePt t="149881" x="6356350" y="4591050"/>
          <p14:tracePt t="149898" x="6445250" y="4591050"/>
          <p14:tracePt t="149915" x="6553200" y="4591050"/>
          <p14:tracePt t="149931" x="6654800" y="4578350"/>
          <p14:tracePt t="149948" x="6724650" y="4578350"/>
          <p14:tracePt t="149964" x="6743700" y="4578350"/>
          <p14:tracePt t="149982" x="6750050" y="4578350"/>
          <p14:tracePt t="149998" x="6756400" y="4578350"/>
          <p14:tracePt t="150014" x="6756400" y="4591050"/>
          <p14:tracePt t="150031" x="6756400" y="4610100"/>
          <p14:tracePt t="150048" x="6756400" y="4629150"/>
          <p14:tracePt t="150065" x="6731000" y="4654550"/>
          <p14:tracePt t="150081" x="6616700" y="4692650"/>
          <p14:tracePt t="150098" x="6483350" y="4737100"/>
          <p14:tracePt t="150115" x="6343650" y="4838700"/>
          <p14:tracePt t="150131" x="6261100" y="4914900"/>
          <p14:tracePt t="150148" x="6191250" y="4972050"/>
          <p14:tracePt t="150165" x="6172200" y="4997450"/>
          <p14:tracePt t="150166" x="6153150" y="5016500"/>
          <p14:tracePt t="150181" x="6089650" y="5035550"/>
          <p14:tracePt t="150198" x="5937250" y="5118100"/>
          <p14:tracePt t="150215" x="5848350" y="5194300"/>
          <p14:tracePt t="150231" x="5791200" y="5251450"/>
          <p14:tracePt t="150248" x="5746750" y="5302250"/>
          <p14:tracePt t="150264" x="5695950" y="5314950"/>
          <p14:tracePt t="150281" x="5600700" y="5334000"/>
          <p14:tracePt t="150298" x="5499100" y="5359400"/>
          <p14:tracePt t="150315" x="5422900" y="5372100"/>
          <p14:tracePt t="150332" x="5372100" y="5403850"/>
          <p14:tracePt t="150348" x="5340350" y="5422900"/>
          <p14:tracePt t="150365" x="5283200" y="5435600"/>
          <p14:tracePt t="150382" x="5194300" y="5435600"/>
          <p14:tracePt t="150398" x="4946650" y="5441950"/>
          <p14:tracePt t="150415" x="4806950" y="5467350"/>
          <p14:tracePt t="150431" x="4673600" y="5524500"/>
          <p14:tracePt t="150448" x="4572000" y="5562600"/>
          <p14:tracePt t="150465" x="4464050" y="5568950"/>
          <p14:tracePt t="150481" x="4324350" y="5568950"/>
          <p14:tracePt t="150498" x="4102100" y="5568950"/>
          <p14:tracePt t="150515" x="3886200" y="5568950"/>
          <p14:tracePt t="150531" x="3752850" y="5568950"/>
          <p14:tracePt t="150548" x="3657600" y="5568950"/>
          <p14:tracePt t="150565" x="3543300" y="5556250"/>
          <p14:tracePt t="150582" x="3352800" y="5492750"/>
          <p14:tracePt t="150598" x="2933700" y="5378450"/>
          <p14:tracePt t="150615" x="2730500" y="5321300"/>
          <p14:tracePt t="150631" x="2571750" y="5283200"/>
          <p14:tracePt t="150648" x="2444750" y="5251450"/>
          <p14:tracePt t="150665" x="2286000" y="5226050"/>
          <p14:tracePt t="150681" x="1987550" y="5168900"/>
          <p14:tracePt t="150698" x="1574800" y="5073650"/>
          <p14:tracePt t="150715" x="1333500" y="5041900"/>
          <p14:tracePt t="150731" x="1200150" y="5041900"/>
          <p14:tracePt t="150748" x="1085850" y="5041900"/>
          <p14:tracePt t="150765" x="977900" y="5048250"/>
          <p14:tracePt t="150766" x="901700" y="5054600"/>
          <p14:tracePt t="150782" x="825500" y="5067300"/>
          <p14:tracePt t="150798" x="558800" y="5105400"/>
          <p14:tracePt t="150815" x="304800" y="5194300"/>
          <p14:tracePt t="150832" x="139700" y="5276850"/>
          <p14:tracePt t="150848" x="19050" y="5346700"/>
          <p14:tracePt t="150983" x="19050" y="5702300"/>
          <p14:tracePt t="150991" x="82550" y="5708650"/>
          <p14:tracePt t="150998" x="158750" y="5727700"/>
          <p14:tracePt t="151015" x="298450" y="5746750"/>
          <p14:tracePt t="151032" x="419100" y="5778500"/>
          <p14:tracePt t="151048" x="520700" y="5810250"/>
          <p14:tracePt t="151065" x="590550" y="5835650"/>
          <p14:tracePt t="151082" x="685800" y="5854700"/>
          <p14:tracePt t="151098" x="800100" y="5867400"/>
          <p14:tracePt t="151115" x="939800" y="5899150"/>
          <p14:tracePt t="151132" x="1104900" y="5937250"/>
          <p14:tracePt t="151148" x="1276350" y="5969000"/>
          <p14:tracePt t="151149" x="1358900" y="5969000"/>
          <p14:tracePt t="151165" x="1435100" y="5975350"/>
          <p14:tracePt t="151182" x="1574800" y="6000750"/>
          <p14:tracePt t="151183" x="1651000" y="6013450"/>
          <p14:tracePt t="151198" x="1816100" y="6038850"/>
          <p14:tracePt t="151215" x="1987550" y="6051550"/>
          <p14:tracePt t="151232" x="2190750" y="6076950"/>
          <p14:tracePt t="151248" x="2330450" y="6076950"/>
          <p14:tracePt t="151265" x="2432050" y="6076950"/>
          <p14:tracePt t="151282" x="2533650" y="6076950"/>
          <p14:tracePt t="151298" x="2660650" y="6070600"/>
          <p14:tracePt t="151315" x="2800350" y="6032500"/>
          <p14:tracePt t="151332" x="2952750" y="5994400"/>
          <p14:tracePt t="151348" x="3111500" y="5949950"/>
          <p14:tracePt t="151349" x="3168650" y="5930900"/>
          <p14:tracePt t="151365" x="3213100" y="5918200"/>
          <p14:tracePt t="151366" x="3244850" y="5899150"/>
          <p14:tracePt t="151382" x="3289300" y="5880100"/>
          <p14:tracePt t="151398" x="3333750" y="5842000"/>
          <p14:tracePt t="151415" x="3378200" y="5797550"/>
          <p14:tracePt t="151432" x="3448050" y="5689600"/>
          <p14:tracePt t="151448" x="3498850" y="5543550"/>
          <p14:tracePt t="151465" x="3517900" y="5435600"/>
          <p14:tracePt t="151482" x="3517900" y="5353050"/>
          <p14:tracePt t="151498" x="3473450" y="5251450"/>
          <p14:tracePt t="151518" x="3448050" y="5200650"/>
          <p14:tracePt t="151532" x="3422650" y="5168900"/>
          <p14:tracePt t="151548" x="3409950" y="5124450"/>
          <p14:tracePt t="151565" x="3378200" y="5067300"/>
          <p14:tracePt t="151582" x="3282950" y="4953000"/>
          <p14:tracePt t="151598" x="3162300" y="4857750"/>
          <p14:tracePt t="151615" x="3035300" y="4781550"/>
          <p14:tracePt t="151632" x="2927350" y="4718050"/>
          <p14:tracePt t="151648" x="2819400" y="4660900"/>
          <p14:tracePt t="151665" x="2705100" y="4616450"/>
          <p14:tracePt t="151682" x="2571750" y="4559300"/>
          <p14:tracePt t="151698" x="2406650" y="4521200"/>
          <p14:tracePt t="151715" x="2203450" y="4476750"/>
          <p14:tracePt t="151732" x="1949450" y="4470400"/>
          <p14:tracePt t="151749" x="1727200" y="4470400"/>
          <p14:tracePt t="151750" x="1587500" y="4470400"/>
          <p14:tracePt t="151765" x="1485900" y="4470400"/>
          <p14:tracePt t="151782" x="1225550" y="4470400"/>
          <p14:tracePt t="151798" x="1009650" y="4470400"/>
          <p14:tracePt t="151815" x="749300" y="4470400"/>
          <p14:tracePt t="151832" x="476250" y="4470400"/>
          <p14:tracePt t="151848" x="266700" y="4470400"/>
          <p14:tracePt t="151865" x="95250" y="4470400"/>
          <p14:tracePt t="152119" x="0" y="6184900"/>
          <p14:tracePt t="152127" x="50800" y="6235700"/>
          <p14:tracePt t="152133" x="88900" y="6280150"/>
          <p14:tracePt t="152148" x="120650" y="6330950"/>
          <p14:tracePt t="152165" x="177800" y="6407150"/>
          <p14:tracePt t="152182" x="311150" y="6546850"/>
          <p14:tracePt t="152198" x="387350" y="6623050"/>
          <p14:tracePt t="152215" x="488950" y="6680200"/>
          <p14:tracePt t="152332" x="1009650" y="6686550"/>
          <p14:tracePt t="152349" x="1022350" y="6686550"/>
          <p14:tracePt t="152365" x="1028700" y="6686550"/>
          <p14:tracePt t="152382" x="1028700" y="6680200"/>
          <p14:tracePt t="152423" x="1028700" y="6673850"/>
          <p14:tracePt t="152439" x="1028700" y="6667500"/>
          <p14:tracePt t="152536" x="1028700" y="6648450"/>
          <p14:tracePt t="152542" x="1028700" y="6642100"/>
          <p14:tracePt t="152551" x="1028700" y="6635750"/>
          <p14:tracePt t="152565" x="1028700" y="6623050"/>
          <p14:tracePt t="152582" x="1047750" y="6597650"/>
          <p14:tracePt t="152599" x="1092200" y="6565900"/>
          <p14:tracePt t="152615" x="1187450" y="6515100"/>
          <p14:tracePt t="152632" x="1308100" y="6445250"/>
          <p14:tracePt t="152649" x="1492250" y="6318250"/>
          <p14:tracePt t="152665" x="1822450" y="6165850"/>
          <p14:tracePt t="152682" x="2286000" y="6038850"/>
          <p14:tracePt t="152699" x="2711450" y="5930900"/>
          <p14:tracePt t="152716" x="2940050" y="5873750"/>
          <p14:tracePt t="152732" x="3035300" y="5854700"/>
          <p14:tracePt t="152749" x="3067050" y="5854700"/>
          <p14:tracePt t="152765" x="3079750" y="5854700"/>
          <p14:tracePt t="152783" x="3111500" y="5854700"/>
          <p14:tracePt t="152799" x="3124200" y="5873750"/>
          <p14:tracePt t="152815" x="3130550" y="5886450"/>
          <p14:tracePt t="152832" x="3155950" y="5918200"/>
          <p14:tracePt t="152849" x="3225800" y="5975350"/>
          <p14:tracePt t="152865" x="3333750" y="6032500"/>
          <p14:tracePt t="152882" x="3441700" y="6096000"/>
          <p14:tracePt t="152899" x="3562350" y="6127750"/>
          <p14:tracePt t="152915" x="3676650" y="6153150"/>
          <p14:tracePt t="152932" x="3733800" y="6153150"/>
          <p14:tracePt t="152933" x="3759200" y="6159500"/>
          <p14:tracePt t="152949" x="3778250" y="6159500"/>
          <p14:tracePt t="152966" x="3816350" y="6159500"/>
          <p14:tracePt t="152966" x="3835400" y="6159500"/>
          <p14:tracePt t="152982" x="3879850" y="6153150"/>
          <p14:tracePt t="152999" x="3930650" y="6115050"/>
          <p14:tracePt t="153016" x="3981450" y="6032500"/>
          <p14:tracePt t="153032" x="4019550" y="5911850"/>
          <p14:tracePt t="153049" x="4038600" y="5772150"/>
          <p14:tracePt t="153066" x="4095750" y="5632450"/>
          <p14:tracePt t="153082" x="4140200" y="5505450"/>
          <p14:tracePt t="153099" x="4203700" y="5359400"/>
          <p14:tracePt t="153117" x="4235450" y="5257800"/>
          <p14:tracePt t="153132" x="4235450" y="5162550"/>
          <p14:tracePt t="153149" x="4229100" y="5060950"/>
          <p14:tracePt t="153165" x="4165600" y="4933950"/>
          <p14:tracePt t="153182" x="4044950" y="4730750"/>
          <p14:tracePt t="153199" x="3968750" y="4635500"/>
          <p14:tracePt t="153216" x="3879850" y="4572000"/>
          <p14:tracePt t="153232" x="3759200" y="4508500"/>
          <p14:tracePt t="153249" x="3594100" y="4445000"/>
          <p14:tracePt t="153266" x="3416300" y="4394200"/>
          <p14:tracePt t="153282" x="3238500" y="4381500"/>
          <p14:tracePt t="153299" x="3067050" y="4381500"/>
          <p14:tracePt t="153316" x="2908300" y="4381500"/>
          <p14:tracePt t="153332" x="2743200" y="4381500"/>
          <p14:tracePt t="153334" x="2647950" y="4381500"/>
          <p14:tracePt t="153349" x="2571750" y="4381500"/>
          <p14:tracePt t="153366" x="2438400" y="4413250"/>
          <p14:tracePt t="153382" x="2209800" y="4489450"/>
          <p14:tracePt t="153399" x="2057400" y="4552950"/>
          <p14:tracePt t="153416" x="1943100" y="4635500"/>
          <p14:tracePt t="153432" x="1854200" y="4718050"/>
          <p14:tracePt t="153449" x="1778000" y="4794250"/>
          <p14:tracePt t="153466" x="1746250" y="4889500"/>
          <p14:tracePt t="153482" x="1746250" y="4991100"/>
          <p14:tracePt t="153499" x="1765300" y="5111750"/>
          <p14:tracePt t="153516" x="1816100" y="5232400"/>
          <p14:tracePt t="153532" x="1860550" y="5327650"/>
          <p14:tracePt t="153534" x="1892300" y="5372100"/>
          <p14:tracePt t="153549" x="1924050" y="5410200"/>
          <p14:tracePt t="153566" x="1987550" y="5505450"/>
          <p14:tracePt t="153583" x="2108200" y="5619750"/>
          <p14:tracePt t="153599" x="2197100" y="5702300"/>
          <p14:tracePt t="153616" x="2247900" y="5746750"/>
          <p14:tracePt t="153632" x="2286000" y="5765800"/>
          <p14:tracePt t="153649" x="2298700" y="5772150"/>
          <p14:tracePt t="153666" x="2336800" y="5784850"/>
          <p14:tracePt t="153683" x="2400300" y="5797550"/>
          <p14:tracePt t="153699" x="2482850" y="5803900"/>
          <p14:tracePt t="153701" x="2514600" y="5810250"/>
          <p14:tracePt t="153716" x="2533650" y="5810250"/>
          <p14:tracePt t="153732" x="2540000" y="5810250"/>
          <p14:tracePt t="153766" x="2565400" y="5822950"/>
          <p14:tracePt t="153783" x="2597150" y="5822950"/>
          <p14:tracePt t="153799" x="2609850" y="5822950"/>
          <p14:tracePt t="153816" x="2616200" y="5822950"/>
          <p14:tracePt t="153832" x="2622550" y="5816600"/>
          <p14:tracePt t="153849" x="2622550" y="5810250"/>
          <p14:tracePt t="168191" x="2628900" y="5810250"/>
          <p14:tracePt t="168199" x="2743200" y="5822950"/>
          <p14:tracePt t="168206" x="2952750" y="5842000"/>
          <p14:tracePt t="168221" x="3238500" y="5892800"/>
          <p14:tracePt t="168238" x="3924300" y="5892800"/>
          <p14:tracePt t="168239" x="4286250" y="5892800"/>
          <p14:tracePt t="168254" x="5022850" y="5892800"/>
          <p14:tracePt t="168271" x="5645150" y="5892800"/>
          <p14:tracePt t="168287" x="5924550" y="5892800"/>
          <p14:tracePt t="168304" x="5994400" y="5892800"/>
          <p14:tracePt t="168337" x="5848350" y="5797550"/>
          <p14:tracePt t="168354" x="5657850" y="5664200"/>
          <p14:tracePt t="168371" x="5600700" y="5607050"/>
          <p14:tracePt t="168404" x="5600700" y="5588000"/>
          <p14:tracePt t="168421" x="5600700" y="5562600"/>
          <p14:tracePt t="168438" x="5588000" y="5543550"/>
          <p14:tracePt t="168454" x="5543550" y="5403850"/>
          <p14:tracePt t="168471" x="5410200" y="5175250"/>
          <p14:tracePt t="168487" x="5219700" y="4940300"/>
          <p14:tracePt t="168504" x="5099050" y="4813300"/>
          <p14:tracePt t="168521" x="4972050" y="4737100"/>
          <p14:tracePt t="168537" x="4832350" y="4673600"/>
          <p14:tracePt t="168554" x="4660900" y="4610100"/>
          <p14:tracePt t="168571" x="4527550" y="4572000"/>
          <p14:tracePt t="168587" x="4394200" y="4533900"/>
          <p14:tracePt t="168604" x="4273550" y="4508500"/>
          <p14:tracePt t="168606" x="4203700" y="4489450"/>
          <p14:tracePt t="168621" x="4133850" y="4476750"/>
          <p14:tracePt t="168622" x="4070350" y="4470400"/>
          <p14:tracePt t="168638" x="3987800" y="4457700"/>
          <p14:tracePt t="168654" x="3733800" y="4432300"/>
          <p14:tracePt t="168671" x="3600450" y="4406900"/>
          <p14:tracePt t="168687" x="3498850" y="4406900"/>
          <p14:tracePt t="168704" x="3384550" y="4406900"/>
          <p14:tracePt t="168721" x="3219450" y="4406900"/>
          <p14:tracePt t="168738" x="3054350" y="4406900"/>
          <p14:tracePt t="168754" x="2908300" y="4406900"/>
          <p14:tracePt t="168771" x="2774950" y="4406900"/>
          <p14:tracePt t="168787" x="2673350" y="4406900"/>
          <p14:tracePt t="168804" x="2559050" y="4413250"/>
          <p14:tracePt t="168821" x="2489200" y="4419600"/>
          <p14:tracePt t="168822" x="2438400" y="4432300"/>
          <p14:tracePt t="168838" x="2355850" y="4451350"/>
          <p14:tracePt t="168854" x="2298700" y="4483100"/>
          <p14:tracePt t="168871" x="2247900" y="4521200"/>
          <p14:tracePt t="168887" x="2203450" y="4552950"/>
          <p14:tracePt t="168904" x="2165350" y="4578350"/>
          <p14:tracePt t="168921" x="2114550" y="4591050"/>
          <p14:tracePt t="168937" x="2063750" y="4622800"/>
          <p14:tracePt t="168954" x="2012950" y="4660900"/>
          <p14:tracePt t="168972" x="1987550" y="4692650"/>
          <p14:tracePt t="168988" x="1968500" y="4718050"/>
          <p14:tracePt t="169004" x="1962150" y="4724400"/>
          <p14:tracePt t="169021" x="1955800" y="4730750"/>
          <p14:tracePt t="169054" x="1949450" y="4743450"/>
          <p14:tracePt t="169071" x="1949450" y="4768850"/>
          <p14:tracePt t="169088" x="1949450" y="4819650"/>
          <p14:tracePt t="169105" x="1949450" y="4857750"/>
          <p14:tracePt t="169121" x="1968500" y="4889500"/>
          <p14:tracePt t="169138" x="1981200" y="4908550"/>
          <p14:tracePt t="169154" x="2000250" y="4921250"/>
          <p14:tracePt t="169171" x="2044700" y="4933950"/>
          <p14:tracePt t="169188" x="2146300" y="4959350"/>
          <p14:tracePt t="169204" x="2260600" y="5016500"/>
          <p14:tracePt t="169221" x="2355850" y="5054600"/>
          <p14:tracePt t="169222" x="2393950" y="5067300"/>
          <p14:tracePt t="169238" x="2438400" y="5073650"/>
          <p14:tracePt t="169254" x="2444750" y="5073650"/>
          <p14:tracePt t="169271" x="2457450" y="5073650"/>
          <p14:tracePt t="169288" x="2495550" y="5073650"/>
          <p14:tracePt t="169304" x="2603500" y="5073650"/>
          <p14:tracePt t="169321" x="2717800" y="5073650"/>
          <p14:tracePt t="169338" x="2787650" y="5073650"/>
          <p14:tracePt t="169354" x="2813050" y="5073650"/>
          <p14:tracePt t="169373" x="2825750" y="5073650"/>
          <p14:tracePt t="169388" x="2838450" y="5054600"/>
          <p14:tracePt t="169404" x="2889250" y="5029200"/>
          <p14:tracePt t="169421" x="2965450" y="4991100"/>
          <p14:tracePt t="169438" x="3048000" y="4921250"/>
          <p14:tracePt t="169455" x="3067050" y="4864100"/>
          <p14:tracePt t="169471" x="3067050" y="4794250"/>
          <p14:tracePt t="169488" x="3067050" y="4737100"/>
          <p14:tracePt t="169504" x="3067050" y="4660900"/>
          <p14:tracePt t="169521" x="3073400" y="4597400"/>
          <p14:tracePt t="169538" x="3073400" y="4533900"/>
          <p14:tracePt t="169554" x="3041650" y="4438650"/>
          <p14:tracePt t="169571" x="2984500" y="4356100"/>
          <p14:tracePt t="169588" x="2927350" y="4273550"/>
          <p14:tracePt t="169605" x="2876550" y="4210050"/>
          <p14:tracePt t="169621" x="2838450" y="4152900"/>
          <p14:tracePt t="169622" x="2819400" y="4133850"/>
          <p14:tracePt t="169638" x="2794000" y="4102100"/>
          <p14:tracePt t="169654" x="2736850" y="4083050"/>
          <p14:tracePt t="169671" x="2679700" y="4057650"/>
          <p14:tracePt t="169688" x="2647950" y="4051300"/>
          <p14:tracePt t="169704" x="2628900" y="4044950"/>
          <p14:tracePt t="169721" x="2609850" y="4032250"/>
          <p14:tracePt t="169738" x="2571750" y="4032250"/>
          <p14:tracePt t="169755" x="2520950" y="4032250"/>
          <p14:tracePt t="169774" x="2425700" y="4032250"/>
          <p14:tracePt t="169777" x="2374900" y="4032250"/>
          <p14:tracePt t="169788" x="2324100" y="4032250"/>
          <p14:tracePt t="169805" x="2254250" y="4032250"/>
          <p14:tracePt t="169821" x="2203450" y="4032250"/>
          <p14:tracePt t="169838" x="2159000" y="4038600"/>
          <p14:tracePt t="169855" x="2108200" y="4057650"/>
          <p14:tracePt t="169871" x="2044700" y="4089400"/>
          <p14:tracePt t="169888" x="1981200" y="4121150"/>
          <p14:tracePt t="169905" x="1911350" y="4152900"/>
          <p14:tracePt t="169921" x="1879600" y="4178300"/>
          <p14:tracePt t="169938" x="1841500" y="4216400"/>
          <p14:tracePt t="169955" x="1797050" y="4241800"/>
          <p14:tracePt t="169971" x="1765300" y="4267200"/>
          <p14:tracePt t="169988" x="1733550" y="4305300"/>
          <p14:tracePt t="170005" x="1682750" y="4343400"/>
          <p14:tracePt t="170006" x="1676400" y="4349750"/>
          <p14:tracePt t="170021" x="1663700" y="4368800"/>
          <p14:tracePt t="170038" x="1638300" y="4413250"/>
          <p14:tracePt t="170055" x="1631950" y="4445000"/>
          <p14:tracePt t="170071" x="1625600" y="4483100"/>
          <p14:tracePt t="170088" x="1625600" y="4533900"/>
          <p14:tracePt t="170105" x="1625600" y="4597400"/>
          <p14:tracePt t="170121" x="1625600" y="4667250"/>
          <p14:tracePt t="170138" x="1625600" y="4730750"/>
          <p14:tracePt t="170155" x="1644650" y="4794250"/>
          <p14:tracePt t="170173" x="1670050" y="4845050"/>
          <p14:tracePt t="170188" x="1695450" y="4876800"/>
          <p14:tracePt t="170205" x="1714500" y="4895850"/>
          <p14:tracePt t="170221" x="1752600" y="4914900"/>
          <p14:tracePt t="170238" x="1860550" y="4965700"/>
          <p14:tracePt t="170255" x="1905000" y="4984750"/>
          <p14:tracePt t="170271" x="1943100" y="5003800"/>
          <p14:tracePt t="170288" x="1968500" y="5010150"/>
          <p14:tracePt t="170305" x="2025650" y="5029200"/>
          <p14:tracePt t="170321" x="2127250" y="5035550"/>
          <p14:tracePt t="170338" x="2247900" y="5048250"/>
          <p14:tracePt t="170355" x="2343150" y="5067300"/>
          <p14:tracePt t="170371" x="2400300" y="5080000"/>
          <p14:tracePt t="170388" x="2419350" y="5080000"/>
          <p14:tracePt t="170405" x="2444750" y="5086350"/>
          <p14:tracePt t="170421" x="2495550" y="5092700"/>
          <p14:tracePt t="170422" x="2540000" y="5092700"/>
          <p14:tracePt t="170438" x="2641600" y="5092700"/>
          <p14:tracePt t="170455" x="2717800" y="5092700"/>
          <p14:tracePt t="170472" x="2768600" y="5092700"/>
          <p14:tracePt t="170488" x="2794000" y="5086350"/>
          <p14:tracePt t="170505" x="2825750" y="5080000"/>
          <p14:tracePt t="170521" x="2863850" y="5067300"/>
          <p14:tracePt t="170538" x="2921000" y="5035550"/>
          <p14:tracePt t="170555" x="2952750" y="5010150"/>
          <p14:tracePt t="170571" x="2978150" y="4978400"/>
          <p14:tracePt t="170588" x="3003550" y="4933950"/>
          <p14:tracePt t="170605" x="3016250" y="4902200"/>
          <p14:tracePt t="170606" x="3016250" y="4883150"/>
          <p14:tracePt t="170621" x="3028950" y="4857750"/>
          <p14:tracePt t="170638" x="3041650" y="4794250"/>
          <p14:tracePt t="170655" x="3054350" y="4711700"/>
          <p14:tracePt t="170672" x="3060700" y="4673600"/>
          <p14:tracePt t="170688" x="3067050" y="4635500"/>
          <p14:tracePt t="170705" x="3067050" y="4603750"/>
          <p14:tracePt t="170722" x="3067050" y="4578350"/>
          <p14:tracePt t="170738" x="3067050" y="4559300"/>
          <p14:tracePt t="170755" x="3067050" y="4546600"/>
          <p14:tracePt t="170782" x="3067050" y="4540250"/>
          <p14:tracePt t="171014" x="3086100" y="4552950"/>
          <p14:tracePt t="171022" x="3092450" y="4559300"/>
          <p14:tracePt t="171038" x="3130550" y="4591050"/>
          <p14:tracePt t="171055" x="3162300" y="4635500"/>
          <p14:tracePt t="171072" x="3187700" y="4667250"/>
          <p14:tracePt t="171088" x="3225800" y="4724400"/>
          <p14:tracePt t="171105" x="3276600" y="4768850"/>
          <p14:tracePt t="171122" x="3340100" y="4838700"/>
          <p14:tracePt t="171138" x="3409950" y="4933950"/>
          <p14:tracePt t="171155" x="3460750" y="5003800"/>
          <p14:tracePt t="171172" x="3511550" y="5067300"/>
          <p14:tracePt t="171188" x="3536950" y="5092700"/>
          <p14:tracePt t="171205" x="3568700" y="5118100"/>
          <p14:tracePt t="171206" x="3587750" y="5130800"/>
          <p14:tracePt t="171222" x="3619500" y="5149850"/>
          <p14:tracePt t="171238" x="3638550" y="5168900"/>
          <p14:tracePt t="171255" x="3663950" y="5194300"/>
          <p14:tracePt t="171272" x="3689350" y="5226050"/>
          <p14:tracePt t="171288" x="3708400" y="5257800"/>
          <p14:tracePt t="171305" x="3714750" y="5283200"/>
          <p14:tracePt t="171322" x="3733800" y="5314950"/>
          <p14:tracePt t="171338" x="3765550" y="5353050"/>
          <p14:tracePt t="171355" x="3810000" y="5391150"/>
          <p14:tracePt t="171373" x="3841750" y="5422900"/>
          <p14:tracePt t="171388" x="3848100" y="5429250"/>
          <p14:tracePt t="171390" x="3854450" y="5429250"/>
          <p14:tracePt t="171438" x="3860800" y="5435600"/>
          <p14:tracePt t="171446" x="3886200" y="5448300"/>
          <p14:tracePt t="171455" x="3924300" y="5467350"/>
          <p14:tracePt t="171472" x="4032250" y="5505450"/>
          <p14:tracePt t="171488" x="4114800" y="5543550"/>
          <p14:tracePt t="171505" x="4159250" y="5568950"/>
          <p14:tracePt t="171522" x="4178300" y="5581650"/>
          <p14:tracePt t="171538" x="4197350" y="5588000"/>
          <p14:tracePt t="171555" x="4210050" y="5594350"/>
          <p14:tracePt t="171572" x="4229100" y="5600700"/>
          <p14:tracePt t="171588" x="4311650" y="5613400"/>
          <p14:tracePt t="171605" x="4425950" y="5632450"/>
          <p14:tracePt t="171622" x="4508500" y="5632450"/>
          <p14:tracePt t="171638" x="4552950" y="5632450"/>
          <p14:tracePt t="171655" x="4584700" y="5632450"/>
          <p14:tracePt t="171672" x="4622800" y="5632450"/>
          <p14:tracePt t="171688" x="4686300" y="5632450"/>
          <p14:tracePt t="171705" x="4768850" y="5632450"/>
          <p14:tracePt t="171722" x="4864100" y="5632450"/>
          <p14:tracePt t="171738" x="4959350" y="5632450"/>
          <p14:tracePt t="171755" x="5016500" y="5626100"/>
          <p14:tracePt t="171773" x="5035550" y="5607050"/>
          <p14:tracePt t="171789" x="5048250" y="5594350"/>
          <p14:tracePt t="171805" x="5067300" y="5562600"/>
          <p14:tracePt t="171825" x="5111750" y="5518150"/>
          <p14:tracePt t="171842" x="5124450" y="5505450"/>
          <p14:tracePt t="171856" x="5200650" y="5448300"/>
          <p14:tracePt t="171872" x="5226050" y="5410200"/>
          <p14:tracePt t="171889" x="5245100" y="5372100"/>
          <p14:tracePt t="171905" x="5264150" y="5340350"/>
          <p14:tracePt t="171922" x="5295900" y="5283200"/>
          <p14:tracePt t="171939" x="5321300" y="5238750"/>
          <p14:tracePt t="171955" x="5321300" y="5194300"/>
          <p14:tracePt t="171972" x="5321300" y="5143500"/>
          <p14:tracePt t="171973" x="5314950" y="5111750"/>
          <p14:tracePt t="171989" x="5295900" y="5073650"/>
          <p14:tracePt t="172005" x="5257800" y="5022850"/>
          <p14:tracePt t="172022" x="5226050" y="4972050"/>
          <p14:tracePt t="172038" x="5175250" y="4908550"/>
          <p14:tracePt t="172055" x="5130800" y="4864100"/>
          <p14:tracePt t="172072" x="5060950" y="4800600"/>
          <p14:tracePt t="172089" x="5003800" y="4775200"/>
          <p14:tracePt t="172105" x="4953000" y="4762500"/>
          <p14:tracePt t="172122" x="4914900" y="4756150"/>
          <p14:tracePt t="172139" x="4876800" y="4756150"/>
          <p14:tracePt t="172155" x="4813300" y="4737100"/>
          <p14:tracePt t="172173" x="4724400" y="4730750"/>
          <p14:tracePt t="172189" x="4597400" y="4730750"/>
          <p14:tracePt t="172206" x="4457700" y="4724400"/>
          <p14:tracePt t="172222" x="4267200" y="4724400"/>
          <p14:tracePt t="172239" x="4178300" y="4724400"/>
          <p14:tracePt t="172255" x="4089400" y="4724400"/>
          <p14:tracePt t="172272" x="4006850" y="4724400"/>
          <p14:tracePt t="172289" x="3930650" y="4724400"/>
          <p14:tracePt t="172305" x="3829050" y="4756150"/>
          <p14:tracePt t="172322" x="3752850" y="4787900"/>
          <p14:tracePt t="172339" x="3702050" y="4838700"/>
          <p14:tracePt t="172355" x="3676650" y="4864100"/>
          <p14:tracePt t="172372" x="3663950" y="4921250"/>
          <p14:tracePt t="172389" x="3644900" y="4972050"/>
          <p14:tracePt t="172405" x="3632200" y="5016500"/>
          <p14:tracePt t="172422" x="3619500" y="5099050"/>
          <p14:tracePt t="172439" x="3613150" y="5181600"/>
          <p14:tracePt t="172455" x="3613150" y="5270500"/>
          <p14:tracePt t="172472" x="3625850" y="5372100"/>
          <p14:tracePt t="172489" x="3683000" y="5454650"/>
          <p14:tracePt t="172505" x="3733800" y="5505450"/>
          <p14:tracePt t="172522" x="3784600" y="5562600"/>
          <p14:tracePt t="172539" x="3854450" y="5619750"/>
          <p14:tracePt t="172555" x="3956050" y="5695950"/>
          <p14:tracePt t="172573" x="4076700" y="5778500"/>
          <p14:tracePt t="172589" x="4184650" y="5867400"/>
          <p14:tracePt t="172606" x="4286250" y="5937250"/>
          <p14:tracePt t="172622" x="4375150" y="5975350"/>
          <p14:tracePt t="172639" x="4419600" y="5994400"/>
          <p14:tracePt t="172656" x="4508500" y="6007100"/>
          <p14:tracePt t="172672" x="4641850" y="6026150"/>
          <p14:tracePt t="172689" x="4781550" y="6038850"/>
          <p14:tracePt t="172705" x="4876800" y="6045200"/>
          <p14:tracePt t="172722" x="4933950" y="6045200"/>
          <p14:tracePt t="172739" x="4972050" y="6045200"/>
          <p14:tracePt t="172755" x="5029200" y="6026150"/>
          <p14:tracePt t="172758" x="5080000" y="6019800"/>
          <p14:tracePt t="172772" x="5130800" y="6000750"/>
          <p14:tracePt t="172773" x="5200650" y="5988050"/>
          <p14:tracePt t="172789" x="5276850" y="5956300"/>
          <p14:tracePt t="172806" x="5448300" y="5911850"/>
          <p14:tracePt t="172822" x="5645150" y="5835650"/>
          <p14:tracePt t="172839" x="5715000" y="5784850"/>
          <p14:tracePt t="172856" x="5753100" y="5734050"/>
          <p14:tracePt t="172872" x="5803900" y="5670550"/>
          <p14:tracePt t="172889" x="5835650" y="5600700"/>
          <p14:tracePt t="172906" x="5867400" y="5511800"/>
          <p14:tracePt t="172922" x="5886450" y="5416550"/>
          <p14:tracePt t="172939" x="5886450" y="5353050"/>
          <p14:tracePt t="172956" x="5886450" y="5283200"/>
          <p14:tracePt t="172973" x="5861050" y="5213350"/>
          <p14:tracePt t="172989" x="5829300" y="5124450"/>
          <p14:tracePt t="172990" x="5803900" y="5067300"/>
          <p14:tracePt t="173006" x="5778500" y="5003800"/>
          <p14:tracePt t="173022" x="5689600" y="4851400"/>
          <p14:tracePt t="173039" x="5626100" y="4768850"/>
          <p14:tracePt t="173056" x="5556250" y="4686300"/>
          <p14:tracePt t="173072" x="5486400" y="4622800"/>
          <p14:tracePt t="173089" x="5397500" y="4559300"/>
          <p14:tracePt t="173106" x="5314950" y="4508500"/>
          <p14:tracePt t="173122" x="5213350" y="4451350"/>
          <p14:tracePt t="173139" x="5092700" y="4413250"/>
          <p14:tracePt t="173156" x="4959350" y="4394200"/>
          <p14:tracePt t="173172" x="4819650" y="4381500"/>
          <p14:tracePt t="173173" x="4749800" y="4368800"/>
          <p14:tracePt t="173189" x="4654550" y="4368800"/>
          <p14:tracePt t="173190" x="4578350" y="4356100"/>
          <p14:tracePt t="173206" x="4502150" y="4356100"/>
          <p14:tracePt t="173222" x="4216400" y="4349750"/>
          <p14:tracePt t="173239" x="4038600" y="4349750"/>
          <p14:tracePt t="173256" x="3873500" y="4349750"/>
          <p14:tracePt t="173272" x="3746500" y="4349750"/>
          <p14:tracePt t="173289" x="3670300" y="4368800"/>
          <p14:tracePt t="173306" x="3606800" y="4413250"/>
          <p14:tracePt t="173322" x="3556000" y="4464050"/>
          <p14:tracePt t="173339" x="3511550" y="4546600"/>
          <p14:tracePt t="173356" x="3467100" y="4622800"/>
          <p14:tracePt t="173373" x="3429000" y="4737100"/>
          <p14:tracePt t="173389" x="3359150" y="4864100"/>
          <p14:tracePt t="173406" x="3308350" y="4978400"/>
          <p14:tracePt t="173422" x="3263900" y="5175250"/>
          <p14:tracePt t="173439" x="3251200" y="5314950"/>
          <p14:tracePt t="173456" x="3251200" y="5422900"/>
          <p14:tracePt t="173472" x="3251200" y="5537200"/>
          <p14:tracePt t="173489" x="3295650" y="5651500"/>
          <p14:tracePt t="173506" x="3340100" y="5721350"/>
          <p14:tracePt t="173522" x="3422650" y="5810250"/>
          <p14:tracePt t="173539" x="3505200" y="5886450"/>
          <p14:tracePt t="173556" x="3594100" y="5943600"/>
          <p14:tracePt t="173572" x="3676650" y="5994400"/>
          <p14:tracePt t="173574" x="3714750" y="6013450"/>
          <p14:tracePt t="173589" x="3733800" y="6019800"/>
          <p14:tracePt t="173590" x="3746500" y="6032500"/>
          <p14:tracePt t="173606" x="3778250" y="6032500"/>
          <p14:tracePt t="173623" x="3816350" y="6038850"/>
          <p14:tracePt t="173639" x="3867150" y="6045200"/>
          <p14:tracePt t="173656" x="3956050" y="6064250"/>
          <p14:tracePt t="173673" x="4070350" y="6064250"/>
          <p14:tracePt t="173689" x="4184650" y="6064250"/>
          <p14:tracePt t="173706" x="4254500" y="6064250"/>
          <p14:tracePt t="173723" x="4286250" y="6064250"/>
          <p14:tracePt t="173739" x="4305300" y="6064250"/>
          <p14:tracePt t="173756" x="4318000" y="6057900"/>
          <p14:tracePt t="173773" x="4343400" y="6051550"/>
          <p14:tracePt t="173790" x="4362450" y="6038850"/>
          <p14:tracePt t="173806" x="4387850" y="6032500"/>
          <p14:tracePt t="173822" x="4387850" y="6026150"/>
          <p14:tracePt t="173839" x="4400550" y="6019800"/>
          <p14:tracePt t="173856" x="4406900" y="6013450"/>
          <p14:tracePt t="173872" x="4413250" y="6007100"/>
          <p14:tracePt t="173889" x="4432300" y="5994400"/>
          <p14:tracePt t="173906" x="4451350" y="5981700"/>
          <p14:tracePt t="173923" x="4457700" y="5975350"/>
          <p14:tracePt t="173956" x="4464050" y="5969000"/>
          <p14:tracePt t="173973" x="4470400" y="5962650"/>
          <p14:tracePt t="173989" x="4476750" y="5956300"/>
          <p14:tracePt t="173990" x="4476750" y="5949950"/>
          <p14:tracePt t="174006" x="4489450" y="5937250"/>
          <p14:tracePt t="174022" x="4495800" y="5930900"/>
          <p14:tracePt t="174039" x="4508500" y="5924550"/>
          <p14:tracePt t="174056" x="4521200" y="5905500"/>
          <p14:tracePt t="174073" x="4533900" y="5892800"/>
          <p14:tracePt t="174089" x="4546600" y="5880100"/>
          <p14:tracePt t="174106" x="4559300" y="5873750"/>
          <p14:tracePt t="174182" x="4565650" y="5867400"/>
          <p14:tracePt t="174198" x="4578350" y="5861050"/>
          <p14:tracePt t="174215" x="4584700" y="5854700"/>
          <p14:tracePt t="174238" x="4591050" y="5854700"/>
          <p14:tracePt t="174327" x="4591050" y="5848350"/>
          <p14:tracePt t="174334" x="4597400" y="5842000"/>
          <p14:tracePt t="174351" x="4597400" y="5835650"/>
          <p14:tracePt t="175407" x="4597400" y="5822950"/>
          <p14:tracePt t="175415" x="4597400" y="5791200"/>
          <p14:tracePt t="175423" x="4597400" y="5740400"/>
          <p14:tracePt t="175440" x="4635500" y="5638800"/>
          <p14:tracePt t="175456" x="4699000" y="5549900"/>
          <p14:tracePt t="175473" x="4819650" y="5441950"/>
          <p14:tracePt t="175490" x="4946650" y="5378450"/>
          <p14:tracePt t="175506" x="5168900" y="5302250"/>
          <p14:tracePt t="175523" x="5454650" y="5251450"/>
          <p14:tracePt t="175540" x="5759450" y="5219700"/>
          <p14:tracePt t="175556" x="6038850" y="5219700"/>
          <p14:tracePt t="175558" x="6134100" y="5219700"/>
          <p14:tracePt t="175574" x="6235700" y="5219700"/>
          <p14:tracePt t="175590" x="6438900" y="5219700"/>
          <p14:tracePt t="175607" x="6496050" y="5219700"/>
          <p14:tracePt t="175623" x="6591300" y="5251450"/>
          <p14:tracePt t="175640" x="6654800" y="5264150"/>
          <p14:tracePt t="175657" x="6731000" y="5289550"/>
          <p14:tracePt t="175673" x="6838950" y="5327650"/>
          <p14:tracePt t="175690" x="6978650" y="5365750"/>
          <p14:tracePt t="175706" x="7137400" y="5416550"/>
          <p14:tracePt t="175723" x="7429500" y="5492750"/>
          <p14:tracePt t="175740" x="7702550" y="5530850"/>
          <p14:tracePt t="175757" x="7893050" y="5549900"/>
          <p14:tracePt t="175758" x="7943850" y="5556250"/>
          <p14:tracePt t="175774" x="7981950" y="5556250"/>
          <p14:tracePt t="175790" x="8020050" y="5556250"/>
          <p14:tracePt t="175807" x="8026400" y="5556250"/>
          <p14:tracePt t="175823" x="8039100" y="5556250"/>
          <p14:tracePt t="175840" x="8045450" y="5556250"/>
          <p14:tracePt t="175856" x="8045450" y="5549900"/>
          <p14:tracePt t="175873" x="8045450" y="5530850"/>
          <p14:tracePt t="175890" x="8045450" y="5524500"/>
          <p14:tracePt t="175907" x="8045450" y="5511800"/>
          <p14:tracePt t="175923" x="8058150" y="5505450"/>
          <p14:tracePt t="175957" x="8058150" y="5499100"/>
          <p14:tracePt t="175973" x="8058150" y="5492750"/>
          <p14:tracePt t="175990" x="8058150" y="5486400"/>
          <p14:tracePt t="176006" x="8058150" y="5480050"/>
          <p14:tracePt t="176071" x="8058150" y="5473700"/>
          <p14:tracePt t="176080" x="8058150" y="5467350"/>
          <p14:tracePt t="176086" x="8045450" y="5467350"/>
          <p14:tracePt t="176098" x="8032750" y="5467350"/>
          <p14:tracePt t="176107" x="8013700" y="5467350"/>
          <p14:tracePt t="176123" x="7988300" y="5467350"/>
          <p14:tracePt t="176140" x="7962900" y="5467350"/>
          <p14:tracePt t="176157" x="7918450" y="5467350"/>
          <p14:tracePt t="176158" x="7893050" y="5467350"/>
          <p14:tracePt t="176174" x="7880350" y="5467350"/>
          <p14:tracePt t="176190" x="7829550" y="5480050"/>
          <p14:tracePt t="176207" x="7816850" y="5486400"/>
          <p14:tracePt t="176223" x="7810500" y="5492750"/>
          <p14:tracePt t="176264" x="7804150" y="5499100"/>
          <p14:tracePt t="176287" x="7797800" y="5505450"/>
          <p14:tracePt t="185847" x="7791450" y="5505450"/>
          <p14:tracePt t="198375" x="7797800" y="5467350"/>
          <p14:tracePt t="198383" x="7880350" y="5276850"/>
          <p14:tracePt t="198391" x="8007350" y="4940300"/>
          <p14:tracePt t="198399" x="8045450" y="4591050"/>
          <p14:tracePt t="198414" x="8096250" y="3911600"/>
          <p14:tracePt t="198431" x="8070850" y="3302000"/>
          <p14:tracePt t="198448" x="7988300" y="2768600"/>
          <p14:tracePt t="198464" x="7880350" y="2355850"/>
          <p14:tracePt t="198481" x="7734300" y="2133600"/>
          <p14:tracePt t="198498" x="7537450" y="1974850"/>
          <p14:tracePt t="198514" x="7378700" y="1892300"/>
          <p14:tracePt t="198531" x="7308850" y="1879600"/>
          <p14:tracePt t="198548" x="7258050" y="1879600"/>
          <p14:tracePt t="198564" x="7162800" y="1911350"/>
          <p14:tracePt t="198566" x="7118350" y="1943100"/>
          <p14:tracePt t="198581" x="7054850" y="2006600"/>
          <p14:tracePt t="198582" x="7010400" y="2063750"/>
          <p14:tracePt t="198597" x="6915150" y="2216150"/>
          <p14:tracePt t="198614" x="6838950" y="2349500"/>
          <p14:tracePt t="198631" x="6807200" y="2457450"/>
          <p14:tracePt t="198648" x="6794500" y="2533650"/>
          <p14:tracePt t="198664" x="6775450" y="2578100"/>
          <p14:tracePt t="198681" x="6750050" y="2635250"/>
          <p14:tracePt t="198698" x="6686550" y="2819400"/>
          <p14:tracePt t="198714" x="6629400" y="3060700"/>
          <p14:tracePt t="198731" x="6584950" y="3206750"/>
          <p14:tracePt t="198749" x="6546850" y="3302000"/>
          <p14:tracePt t="198764" x="6515100" y="3352800"/>
          <p14:tracePt t="198781" x="6489700" y="3429000"/>
          <p14:tracePt t="198798" x="6451600" y="3536950"/>
          <p14:tracePt t="198815" x="6407150" y="3695700"/>
          <p14:tracePt t="198831" x="6400800" y="3740150"/>
          <p14:tracePt t="198848" x="6400800" y="3759200"/>
          <p14:tracePt t="198911" x="6394450" y="3765550"/>
          <p14:tracePt t="198926" x="6388100" y="3765550"/>
          <p14:tracePt t="198959" x="6381750" y="3765550"/>
          <p14:tracePt t="199047" x="6375400" y="3765550"/>
          <p14:tracePt t="199078" x="6369050" y="3765550"/>
          <p14:tracePt t="199089" x="6362700" y="3765550"/>
          <p14:tracePt t="199110" x="6362700" y="3759200"/>
          <p14:tracePt t="199120" x="6362700" y="3752850"/>
          <p14:tracePt t="199127" x="6362700" y="3746500"/>
          <p14:tracePt t="199135" x="6356350" y="3746500"/>
          <p14:tracePt t="203127"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Crystalline and Amorphous structures</a:t>
            </a:r>
          </a:p>
        </p:txBody>
      </p:sp>
      <p:sp>
        <p:nvSpPr>
          <p:cNvPr id="3" name="Content Placeholder 2"/>
          <p:cNvSpPr>
            <a:spLocks noGrp="1"/>
          </p:cNvSpPr>
          <p:nvPr>
            <p:ph idx="1"/>
          </p:nvPr>
        </p:nvSpPr>
        <p:spPr>
          <a:xfrm>
            <a:off x="1" y="4459352"/>
            <a:ext cx="7004305" cy="2283964"/>
          </a:xfrm>
        </p:spPr>
        <p:txBody>
          <a:bodyPr>
            <a:noAutofit/>
          </a:bodyPr>
          <a:lstStyle/>
          <a:p>
            <a:pPr>
              <a:spcBef>
                <a:spcPts val="1200"/>
              </a:spcBef>
            </a:pPr>
            <a:r>
              <a:rPr lang="en-GB" sz="2400" dirty="0"/>
              <a:t>Lamella form next to it at slight angle mismatch and wheat sheaf structure forms until a </a:t>
            </a:r>
            <a:r>
              <a:rPr lang="en-GB" sz="2400" b="1" i="1" dirty="0"/>
              <a:t>spherulite</a:t>
            </a:r>
            <a:r>
              <a:rPr lang="en-GB" sz="2400" dirty="0"/>
              <a:t> is completed</a:t>
            </a:r>
          </a:p>
          <a:p>
            <a:pPr>
              <a:spcBef>
                <a:spcPts val="1200"/>
              </a:spcBef>
            </a:pPr>
            <a:r>
              <a:rPr lang="en-GB" sz="2400" dirty="0"/>
              <a:t>Between lamellae are most of the chain branches and </a:t>
            </a:r>
            <a:r>
              <a:rPr lang="en-GB" sz="2400" dirty="0" err="1"/>
              <a:t>intercrystalline</a:t>
            </a:r>
            <a:r>
              <a:rPr lang="en-GB" sz="2400" dirty="0"/>
              <a:t> line, these links prevent lamellae from sliding over each other.</a:t>
            </a:r>
          </a:p>
        </p:txBody>
      </p:sp>
      <p:sp>
        <p:nvSpPr>
          <p:cNvPr id="4" name="Slide Number Placeholder 3"/>
          <p:cNvSpPr>
            <a:spLocks noGrp="1"/>
          </p:cNvSpPr>
          <p:nvPr>
            <p:ph type="sldNum" sz="quarter" idx="12"/>
          </p:nvPr>
        </p:nvSpPr>
        <p:spPr/>
        <p:txBody>
          <a:bodyPr/>
          <a:lstStyle/>
          <a:p>
            <a:fld id="{F71EA363-3AA4-554B-864A-16EC408230E4}" type="slidenum">
              <a:rPr lang="en-GB" smtClean="0"/>
              <a:pPr/>
              <a:t>3</a:t>
            </a:fld>
            <a:endParaRPr lang="en-GB"/>
          </a:p>
        </p:txBody>
      </p:sp>
      <p:pic>
        <p:nvPicPr>
          <p:cNvPr id="6" name="Picture 5">
            <a:extLst>
              <a:ext uri="{FF2B5EF4-FFF2-40B4-BE49-F238E27FC236}">
                <a16:creationId xmlns:a16="http://schemas.microsoft.com/office/drawing/2014/main" id="{11A924A2-EE31-4B1E-BCF8-6BFE14C1065A}"/>
              </a:ext>
            </a:extLst>
          </p:cNvPr>
          <p:cNvPicPr>
            <a:picLocks noChangeAspect="1"/>
          </p:cNvPicPr>
          <p:nvPr/>
        </p:nvPicPr>
        <p:blipFill rotWithShape="1">
          <a:blip r:embed="rId2">
            <a:extLst>
              <a:ext uri="{28A0092B-C50C-407E-A947-70E740481C1C}">
                <a14:useLocalDpi xmlns:a14="http://schemas.microsoft.com/office/drawing/2010/main" val="0"/>
              </a:ext>
            </a:extLst>
          </a:blip>
          <a:srcRect l="41193" t="22090" b="8727"/>
          <a:stretch/>
        </p:blipFill>
        <p:spPr>
          <a:xfrm>
            <a:off x="4572000" y="2005605"/>
            <a:ext cx="4456258" cy="1552938"/>
          </a:xfrm>
          <a:prstGeom prst="rect">
            <a:avLst/>
          </a:prstGeom>
        </p:spPr>
      </p:pic>
      <p:sp>
        <p:nvSpPr>
          <p:cNvPr id="8" name="TextBox 7">
            <a:extLst>
              <a:ext uri="{FF2B5EF4-FFF2-40B4-BE49-F238E27FC236}">
                <a16:creationId xmlns:a16="http://schemas.microsoft.com/office/drawing/2014/main" id="{43235971-EBC7-4DBB-8803-341819594413}"/>
              </a:ext>
            </a:extLst>
          </p:cNvPr>
          <p:cNvSpPr txBox="1"/>
          <p:nvPr/>
        </p:nvSpPr>
        <p:spPr>
          <a:xfrm>
            <a:off x="5534433" y="3513753"/>
            <a:ext cx="3603009" cy="646331"/>
          </a:xfrm>
          <a:prstGeom prst="rect">
            <a:avLst/>
          </a:prstGeom>
          <a:noFill/>
        </p:spPr>
        <p:txBody>
          <a:bodyPr wrap="square" rtlCol="0">
            <a:spAutoFit/>
          </a:bodyPr>
          <a:lstStyle/>
          <a:p>
            <a:r>
              <a:rPr lang="en-GB" dirty="0"/>
              <a:t>The folded chain model  </a:t>
            </a:r>
          </a:p>
          <a:p>
            <a:r>
              <a:rPr lang="en-GB" dirty="0"/>
              <a:t>(Engineering with Polymers, Powell) </a:t>
            </a:r>
          </a:p>
        </p:txBody>
      </p:sp>
      <p:sp>
        <p:nvSpPr>
          <p:cNvPr id="10" name="TextBox 9">
            <a:extLst>
              <a:ext uri="{FF2B5EF4-FFF2-40B4-BE49-F238E27FC236}">
                <a16:creationId xmlns:a16="http://schemas.microsoft.com/office/drawing/2014/main" id="{4F2F4A12-9E7C-41F6-9B81-403D4CAEDAFC}"/>
              </a:ext>
            </a:extLst>
          </p:cNvPr>
          <p:cNvSpPr txBox="1"/>
          <p:nvPr/>
        </p:nvSpPr>
        <p:spPr>
          <a:xfrm>
            <a:off x="0" y="863789"/>
            <a:ext cx="9144000" cy="892552"/>
          </a:xfrm>
          <a:prstGeom prst="rect">
            <a:avLst/>
          </a:prstGeom>
          <a:noFill/>
        </p:spPr>
        <p:txBody>
          <a:bodyPr wrap="square">
            <a:spAutoFit/>
          </a:bodyPr>
          <a:lstStyle/>
          <a:p>
            <a:pPr marL="342900" indent="-342900">
              <a:spcBef>
                <a:spcPts val="1200"/>
              </a:spcBef>
              <a:buFont typeface="Arial"/>
              <a:buChar char="•"/>
            </a:pPr>
            <a:r>
              <a:rPr lang="en-GB" sz="2600" dirty="0"/>
              <a:t>PE contains large numbers of heterogeneous nuclei – e.g. from catalyst residues or trapped foreign particles (</a:t>
            </a:r>
            <a:r>
              <a:rPr lang="en-GB" sz="2600" b="1" i="1" dirty="0"/>
              <a:t>Nucleating agent</a:t>
            </a:r>
            <a:r>
              <a:rPr lang="en-GB" sz="2600" dirty="0"/>
              <a:t>)</a:t>
            </a:r>
          </a:p>
        </p:txBody>
      </p:sp>
      <p:sp>
        <p:nvSpPr>
          <p:cNvPr id="12" name="TextBox 11">
            <a:extLst>
              <a:ext uri="{FF2B5EF4-FFF2-40B4-BE49-F238E27FC236}">
                <a16:creationId xmlns:a16="http://schemas.microsoft.com/office/drawing/2014/main" id="{FA6BB11F-23D3-494F-8E65-786A00FA60C3}"/>
              </a:ext>
            </a:extLst>
          </p:cNvPr>
          <p:cNvSpPr txBox="1"/>
          <p:nvPr/>
        </p:nvSpPr>
        <p:spPr>
          <a:xfrm>
            <a:off x="1" y="1762227"/>
            <a:ext cx="4940490" cy="2677656"/>
          </a:xfrm>
          <a:prstGeom prst="rect">
            <a:avLst/>
          </a:prstGeom>
          <a:noFill/>
        </p:spPr>
        <p:txBody>
          <a:bodyPr wrap="square">
            <a:spAutoFit/>
          </a:bodyPr>
          <a:lstStyle/>
          <a:p>
            <a:pPr marL="342900" indent="-342900">
              <a:spcBef>
                <a:spcPts val="1200"/>
              </a:spcBef>
              <a:buFont typeface="Arial"/>
              <a:buChar char="•"/>
            </a:pPr>
            <a:r>
              <a:rPr lang="en-GB" sz="2400" dirty="0"/>
              <a:t>On cooling from the melt – </a:t>
            </a:r>
            <a:r>
              <a:rPr lang="en-GB" sz="2400" b="1" i="1" dirty="0"/>
              <a:t>lamellae</a:t>
            </a:r>
            <a:r>
              <a:rPr lang="en-GB" sz="2400" dirty="0"/>
              <a:t> crystals (thin crystals) grow from the edges of the crystal plates. Thus expand laterally to several microns while thickness of the lamella plate remains at 10 - 15 nm. </a:t>
            </a:r>
          </a:p>
        </p:txBody>
      </p:sp>
    </p:spTree>
    <p:extLst>
      <p:ext uri="{BB962C8B-B14F-4D97-AF65-F5344CB8AC3E}">
        <p14:creationId xmlns:p14="http://schemas.microsoft.com/office/powerpoint/2010/main" val="3058417989"/>
      </p:ext>
    </p:extLst>
  </p:cSld>
  <p:clrMapOvr>
    <a:masterClrMapping/>
  </p:clrMapOvr>
  <mc:AlternateContent xmlns:mc="http://schemas.openxmlformats.org/markup-compatibility/2006" xmlns:p14="http://schemas.microsoft.com/office/powerpoint/2010/main">
    <mc:Choice Requires="p14">
      <p:transition spd="slow" p14:dur="2000" advTm="166943"/>
    </mc:Choice>
    <mc:Fallback xmlns="">
      <p:transition spd="slow" advTm="166943"/>
    </mc:Fallback>
  </mc:AlternateContent>
  <p:extLst>
    <p:ext uri="{3A86A75C-4F4B-4683-9AE1-C65F6400EC91}">
      <p14:laserTraceLst xmlns:p14="http://schemas.microsoft.com/office/powerpoint/2010/main">
        <p14:tracePtLst>
          <p14:tracePt t="19847" x="6083300" y="3454400"/>
          <p14:tracePt t="19861" x="6083300" y="3429000"/>
          <p14:tracePt t="19865" x="6070600" y="3378200"/>
          <p14:tracePt t="19895" x="5988050" y="3105150"/>
          <p14:tracePt t="19904" x="5975350" y="3048000"/>
          <p14:tracePt t="19910" x="5969000" y="2990850"/>
          <p14:tracePt t="19920" x="5969000" y="2965450"/>
          <p14:tracePt t="19934" x="5969000" y="2952750"/>
          <p14:tracePt t="19950" x="5969000" y="2946400"/>
          <p14:tracePt t="19967" x="5969000" y="2921000"/>
          <p14:tracePt t="19984" x="5969000" y="2882900"/>
          <p14:tracePt t="20000" x="5962650" y="2825750"/>
          <p14:tracePt t="20017" x="5943600" y="2774950"/>
          <p14:tracePt t="20034" x="5943600" y="2762250"/>
          <p14:tracePt t="20095" x="5943600" y="2755900"/>
          <p14:tracePt t="20102" x="5930900" y="2743200"/>
          <p14:tracePt t="20110" x="5924550" y="2730500"/>
          <p14:tracePt t="20134" x="5905500" y="2698750"/>
          <p14:tracePt t="20135" x="5899150" y="2698750"/>
          <p14:tracePt t="20150" x="5880100" y="2673350"/>
          <p14:tracePt t="20167" x="5861050" y="2654300"/>
          <p14:tracePt t="20184" x="5835650" y="2641600"/>
          <p14:tracePt t="20200" x="5816600" y="2609850"/>
          <p14:tracePt t="20217" x="5810250" y="2571750"/>
          <p14:tracePt t="20234" x="5810250" y="2527300"/>
          <p14:tracePt t="20250" x="5810250" y="2463800"/>
          <p14:tracePt t="20267" x="5810250" y="2406650"/>
          <p14:tracePt t="20284" x="5810250" y="2355850"/>
          <p14:tracePt t="24710" x="5810250" y="2330450"/>
          <p14:tracePt t="24718" x="5810250" y="2254250"/>
          <p14:tracePt t="24735" x="5810250" y="1981200"/>
          <p14:tracePt t="24752" x="5765800" y="1574800"/>
          <p14:tracePt t="24769" x="5657850" y="1257300"/>
          <p14:tracePt t="24785" x="5486400" y="965200"/>
          <p14:tracePt t="24802" x="5314950" y="723900"/>
          <p14:tracePt t="24819" x="5149850" y="552450"/>
          <p14:tracePt t="24835" x="5092700" y="539750"/>
          <p14:tracePt t="24852" x="4997450" y="546100"/>
          <p14:tracePt t="24869" x="4838700" y="596900"/>
          <p14:tracePt t="24870" x="4756150" y="622300"/>
          <p14:tracePt t="24886" x="4660900" y="628650"/>
          <p14:tracePt t="24902" x="4305300" y="717550"/>
          <p14:tracePt t="24919" x="4044950" y="793750"/>
          <p14:tracePt t="24935" x="3835400" y="850900"/>
          <p14:tracePt t="24952" x="3676650" y="895350"/>
          <p14:tracePt t="24969" x="3587750" y="933450"/>
          <p14:tracePt t="24985" x="3562350" y="939800"/>
          <p14:tracePt t="25002" x="3536950" y="946150"/>
          <p14:tracePt t="25019" x="3448050" y="946150"/>
          <p14:tracePt t="25035" x="3270250" y="996950"/>
          <p14:tracePt t="25052" x="3073400" y="1111250"/>
          <p14:tracePt t="25069" x="2946400" y="1206500"/>
          <p14:tracePt t="25085" x="2901950" y="1244600"/>
          <p14:tracePt t="25102" x="2895600" y="1250950"/>
          <p14:tracePt t="25119" x="2882900" y="1250950"/>
          <p14:tracePt t="25135" x="2838450" y="1250950"/>
          <p14:tracePt t="25152" x="2762250" y="1276350"/>
          <p14:tracePt t="25169" x="2717800" y="1320800"/>
          <p14:tracePt t="25185" x="2698750" y="1339850"/>
          <p14:tracePt t="25202" x="2686050" y="1346200"/>
          <p14:tracePt t="25218" x="2686050" y="1352550"/>
          <p14:tracePt t="25235" x="2647950" y="1371600"/>
          <p14:tracePt t="25252" x="2597150" y="1422400"/>
          <p14:tracePt t="25269" x="2552700" y="1492250"/>
          <p14:tracePt t="25287" x="2540000" y="1511300"/>
          <p14:tracePt t="25319" x="2527300" y="1530350"/>
          <p14:tracePt t="25335" x="2495550" y="1555750"/>
          <p14:tracePt t="25352" x="2476500" y="1574800"/>
          <p14:tracePt t="25369" x="2470150" y="1581150"/>
          <p14:tracePt t="25385" x="2470150" y="1587500"/>
          <p14:tracePt t="25443" x="2470150" y="1600200"/>
          <p14:tracePt t="25446" x="2432050" y="1638300"/>
          <p14:tracePt t="25454" x="2419350" y="1663700"/>
          <p14:tracePt t="25469" x="2393950" y="1701800"/>
          <p14:tracePt t="25486" x="2355850" y="1746250"/>
          <p14:tracePt t="25534" x="2349500" y="1752600"/>
          <p14:tracePt t="25544" x="2336800" y="1765300"/>
          <p14:tracePt t="25552" x="2311400" y="1778000"/>
          <p14:tracePt t="25569" x="2279650" y="1778000"/>
          <p14:tracePt t="25586" x="2266950" y="1778000"/>
          <p14:tracePt t="25619" x="2254250" y="1778000"/>
          <p14:tracePt t="25636" x="2247900" y="1778000"/>
          <p14:tracePt t="25652" x="2190750" y="1771650"/>
          <p14:tracePt t="25669" x="2095500" y="1752600"/>
          <p14:tracePt t="25687" x="2006600" y="1727200"/>
          <p14:tracePt t="25702" x="1949450" y="1708150"/>
          <p14:tracePt t="25736" x="1943100" y="1708150"/>
          <p14:tracePt t="25752" x="1873250" y="1708150"/>
          <p14:tracePt t="25769" x="1778000" y="1708150"/>
          <p14:tracePt t="25786" x="1670050" y="1708150"/>
          <p14:tracePt t="25802" x="1625600" y="1708150"/>
          <p14:tracePt t="25863" x="1606550" y="1708150"/>
          <p14:tracePt t="25871" x="1562100" y="1708150"/>
          <p14:tracePt t="25880" x="1511300" y="1708150"/>
          <p14:tracePt t="25888" x="1454150" y="1708150"/>
          <p14:tracePt t="25902" x="1346200" y="1708150"/>
          <p14:tracePt t="25919" x="1301750" y="1708150"/>
          <p14:tracePt t="25936" x="1282700" y="1701800"/>
          <p14:tracePt t="25952" x="1263650" y="1701800"/>
          <p14:tracePt t="25969" x="1250950" y="1695450"/>
          <p14:tracePt t="25986" x="1219200" y="1695450"/>
          <p14:tracePt t="26002" x="1200150" y="1695450"/>
          <p14:tracePt t="26019" x="1174750" y="1695450"/>
          <p14:tracePt t="36039" x="1206500" y="1676400"/>
          <p14:tracePt t="36047" x="1320800" y="1638300"/>
          <p14:tracePt t="36056" x="1612900" y="1562100"/>
          <p14:tracePt t="36072" x="2254250" y="1441450"/>
          <p14:tracePt t="36089" x="3003550" y="1377950"/>
          <p14:tracePt t="36106" x="3454400" y="1270000"/>
          <p14:tracePt t="36122" x="3498850" y="1123950"/>
          <p14:tracePt t="36139" x="3556000" y="971550"/>
          <p14:tracePt t="36156" x="3651250" y="882650"/>
          <p14:tracePt t="36173" x="3841750" y="863600"/>
          <p14:tracePt t="36174" x="3987800" y="844550"/>
          <p14:tracePt t="36189" x="4108450" y="819150"/>
          <p14:tracePt t="36206" x="4298950" y="736600"/>
          <p14:tracePt t="36223" x="4489450" y="704850"/>
          <p14:tracePt t="36239" x="4641850" y="717550"/>
          <p14:tracePt t="36256" x="5016500" y="920750"/>
          <p14:tracePt t="36273" x="5441950" y="1276350"/>
          <p14:tracePt t="36289" x="5988050" y="1651000"/>
          <p14:tracePt t="36306" x="6546850" y="1955800"/>
          <p14:tracePt t="36322" x="6972300" y="2114550"/>
          <p14:tracePt t="36339" x="7194550" y="2139950"/>
          <p14:tracePt t="36356" x="7289800" y="2159000"/>
          <p14:tracePt t="36372" x="7296150" y="2159000"/>
          <p14:tracePt t="36389" x="7302500" y="2159000"/>
          <p14:tracePt t="36406" x="7315200" y="2190750"/>
          <p14:tracePt t="36407" x="7334250" y="2209800"/>
          <p14:tracePt t="36423" x="7359650" y="2216150"/>
          <p14:tracePt t="36439" x="7366000" y="2216150"/>
          <p14:tracePt t="36473" x="7359650" y="2216150"/>
          <p14:tracePt t="36506" x="7359650" y="2266950"/>
          <p14:tracePt t="36523" x="7378700" y="2336800"/>
          <p14:tracePt t="36539" x="7410450" y="2368550"/>
          <p14:tracePt t="36573" x="7423150" y="2368550"/>
          <p14:tracePt t="36589" x="7435850" y="2292350"/>
          <p14:tracePt t="36606" x="7435850" y="2222500"/>
          <p14:tracePt t="36623" x="7429500" y="2184400"/>
          <p14:tracePt t="36639" x="7404100" y="2146300"/>
          <p14:tracePt t="36656" x="7346950" y="2108200"/>
          <p14:tracePt t="36673" x="7277100" y="2051050"/>
          <p14:tracePt t="36690" x="7226300" y="2012950"/>
          <p14:tracePt t="36706" x="7181850" y="1974850"/>
          <p14:tracePt t="36722" x="7175500" y="1974850"/>
          <p14:tracePt t="36808" x="7169150" y="1974850"/>
          <p14:tracePt t="36815" x="7162800" y="1962150"/>
          <p14:tracePt t="36823" x="7162800" y="1955800"/>
          <p14:tracePt t="36839" x="7156450" y="1936750"/>
          <p14:tracePt t="36856" x="7143750" y="1911350"/>
          <p14:tracePt t="36873" x="7137400" y="1898650"/>
          <p14:tracePt t="36891" x="7131050" y="1898650"/>
          <p14:tracePt t="36906" x="7124700" y="1892300"/>
          <p14:tracePt t="36966" x="7112000" y="1892300"/>
          <p14:tracePt t="36975" x="7105650" y="1892300"/>
          <p14:tracePt t="36982" x="7086600" y="1892300"/>
          <p14:tracePt t="36991" x="7080250" y="1892300"/>
          <p14:tracePt t="37006" x="7073900" y="1892300"/>
          <p14:tracePt t="37151" x="7067550" y="1892300"/>
          <p14:tracePt t="37164" x="7061200" y="1892300"/>
          <p14:tracePt t="37167" x="7054850" y="1892300"/>
          <p14:tracePt t="37183" x="7048500" y="1892300"/>
          <p14:tracePt t="37198" x="7042150" y="1892300"/>
          <p14:tracePt t="37254" x="7035800" y="1892300"/>
          <p14:tracePt t="43318" x="7016750" y="1860550"/>
          <p14:tracePt t="43327" x="7004050" y="1784350"/>
          <p14:tracePt t="43334" x="6972300" y="1708150"/>
          <p14:tracePt t="43343" x="6953250" y="1638300"/>
          <p14:tracePt t="43359" x="6896100" y="1536700"/>
          <p14:tracePt t="43375" x="6870700" y="1524000"/>
          <p14:tracePt t="43392" x="6851650" y="1524000"/>
          <p14:tracePt t="43408" x="6807200" y="1543050"/>
          <p14:tracePt t="43425" x="6731000" y="1606550"/>
          <p14:tracePt t="43442" x="6654800" y="1701800"/>
          <p14:tracePt t="43458" x="6584950" y="1803400"/>
          <p14:tracePt t="43475" x="6515100" y="1905000"/>
          <p14:tracePt t="43492" x="6451600" y="1974850"/>
          <p14:tracePt t="43508" x="6356350" y="2032000"/>
          <p14:tracePt t="43525" x="6286500" y="2070100"/>
          <p14:tracePt t="43526" x="6235700" y="2095500"/>
          <p14:tracePt t="43542" x="6184900" y="2133600"/>
          <p14:tracePt t="43558" x="6000750" y="2286000"/>
          <p14:tracePt t="43575" x="5861050" y="2387600"/>
          <p14:tracePt t="43592" x="5727700" y="2451100"/>
          <p14:tracePt t="43608" x="5588000" y="2514600"/>
          <p14:tracePt t="43625" x="5461000" y="2584450"/>
          <p14:tracePt t="43642" x="5340350" y="2667000"/>
          <p14:tracePt t="43659" x="5213350" y="2762250"/>
          <p14:tracePt t="43675" x="5099050" y="2844800"/>
          <p14:tracePt t="43692" x="5035550" y="2882900"/>
          <p14:tracePt t="43708" x="5010150" y="2901950"/>
          <p14:tracePt t="43710" x="4991100" y="2921000"/>
          <p14:tracePt t="43725" x="4984750" y="2921000"/>
          <p14:tracePt t="43742" x="4953000" y="2952750"/>
          <p14:tracePt t="43758" x="4895850" y="3054350"/>
          <p14:tracePt t="43775" x="4851400" y="3117850"/>
          <p14:tracePt t="43792" x="4819650" y="3149600"/>
          <p14:tracePt t="43808" x="4819650" y="3155950"/>
          <p14:tracePt t="43825" x="4819650" y="3162300"/>
          <p14:tracePt t="43854" x="4813300" y="3162300"/>
          <p14:tracePt t="43871" x="4813300" y="3175000"/>
          <p14:tracePt t="43884" x="4806950" y="3175000"/>
          <p14:tracePt t="43892" x="4800600" y="3175000"/>
          <p14:tracePt t="43908" x="4794250" y="3175000"/>
          <p14:tracePt t="43925" x="4781550" y="3181350"/>
          <p14:tracePt t="43959" x="4768850" y="3187700"/>
          <p14:tracePt t="43975" x="4749800" y="3187700"/>
          <p14:tracePt t="43992" x="4724400" y="3187700"/>
          <p14:tracePt t="44009" x="4699000" y="3187700"/>
          <p14:tracePt t="44025" x="4686300" y="3187700"/>
          <p14:tracePt t="44071" x="4673600" y="3187700"/>
          <p14:tracePt t="44083" x="4673600" y="3181350"/>
          <p14:tracePt t="44092" x="4654550" y="3162300"/>
          <p14:tracePt t="44108" x="4641850" y="3111500"/>
          <p14:tracePt t="44125" x="4635500" y="3086100"/>
          <p14:tracePt t="44142" x="4635500" y="3060700"/>
          <p14:tracePt t="44159" x="4635500" y="3035300"/>
          <p14:tracePt t="44175" x="4635500" y="3022600"/>
          <p14:tracePt t="44192" x="4629150" y="3003550"/>
          <p14:tracePt t="44262" x="4622800" y="2997200"/>
          <p14:tracePt t="44284" x="4616450" y="2997200"/>
          <p14:tracePt t="44328" x="4603750" y="2984500"/>
          <p14:tracePt t="44334" x="4597400" y="2984500"/>
          <p14:tracePt t="44344" x="4584700" y="2978150"/>
          <p14:tracePt t="44359" x="4559300" y="2965450"/>
          <p14:tracePt t="44375" x="4540250" y="2959100"/>
          <p14:tracePt t="44422" x="4540250" y="2952750"/>
          <p14:tracePt t="44518" x="4540250" y="2946400"/>
          <p14:tracePt t="44527" x="4540250" y="2933700"/>
          <p14:tracePt t="44534" x="4540250" y="2927350"/>
          <p14:tracePt t="44543" x="4540250" y="2921000"/>
          <p14:tracePt t="44575" x="4540250" y="2914650"/>
          <p14:tracePt t="44592" x="4565650" y="2901950"/>
          <p14:tracePt t="44609" x="4572000" y="2901950"/>
          <p14:tracePt t="44686" x="4578350" y="2901950"/>
          <p14:tracePt t="44697" x="4578350" y="2921000"/>
          <p14:tracePt t="44702" x="4578350" y="2940050"/>
          <p14:tracePt t="44711" x="4578350" y="2946400"/>
          <p14:tracePt t="44726" x="4578350" y="2965450"/>
          <p14:tracePt t="44742" x="4578350" y="2990850"/>
          <p14:tracePt t="44759" x="4565650" y="3041650"/>
          <p14:tracePt t="44775" x="4565650" y="3079750"/>
          <p14:tracePt t="44792" x="4572000" y="3143250"/>
          <p14:tracePt t="44809" x="4597400" y="3187700"/>
          <p14:tracePt t="44825" x="4603750" y="3194050"/>
          <p14:tracePt t="44866" x="4610100" y="3194050"/>
          <p14:tracePt t="44883" x="4622800" y="3194050"/>
          <p14:tracePt t="44892" x="4635500" y="3187700"/>
          <p14:tracePt t="44909" x="4667250" y="3143250"/>
          <p14:tracePt t="44910" x="4686300" y="3111500"/>
          <p14:tracePt t="44926" x="4692650" y="3092450"/>
          <p14:tracePt t="44942" x="4724400" y="3009900"/>
          <p14:tracePt t="44959" x="4743450" y="2978150"/>
          <p14:tracePt t="44975" x="4756150" y="2952750"/>
          <p14:tracePt t="44992" x="4775200" y="2908300"/>
          <p14:tracePt t="45009" x="4794250" y="2889250"/>
          <p14:tracePt t="45026" x="4813300" y="2870200"/>
          <p14:tracePt t="45086" x="4819650" y="2870200"/>
          <p14:tracePt t="45096" x="4819650" y="2863850"/>
          <p14:tracePt t="45103" x="4826000" y="2863850"/>
          <p14:tracePt t="45111" x="4851400" y="2857500"/>
          <p14:tracePt t="45126" x="4864100" y="2857500"/>
          <p14:tracePt t="45143" x="4902200" y="2851150"/>
          <p14:tracePt t="45159" x="4908550" y="2851150"/>
          <p14:tracePt t="45200" x="4914900" y="2851150"/>
          <p14:tracePt t="45209" x="4927600" y="2851150"/>
          <p14:tracePt t="45225" x="4927600" y="2889250"/>
          <p14:tracePt t="45242" x="4927600" y="2927350"/>
          <p14:tracePt t="45259" x="4927600" y="2965450"/>
          <p14:tracePt t="45275" x="4921250" y="3003550"/>
          <p14:tracePt t="45292" x="4902200" y="3035300"/>
          <p14:tracePt t="45294" x="4895850" y="3048000"/>
          <p14:tracePt t="45309" x="4895850" y="3054350"/>
          <p14:tracePt t="45326" x="4889500" y="3079750"/>
          <p14:tracePt t="45342" x="4889500" y="3098800"/>
          <p14:tracePt t="45359" x="4889500" y="3117850"/>
          <p14:tracePt t="45392" x="4889500" y="3124200"/>
          <p14:tracePt t="45426" x="4895850" y="3124200"/>
          <p14:tracePt t="45442" x="4921250" y="3124200"/>
          <p14:tracePt t="45459" x="4946650" y="3117850"/>
          <p14:tracePt t="45476" x="4965700" y="3105150"/>
          <p14:tracePt t="45492" x="4984750" y="3086100"/>
          <p14:tracePt t="45509" x="5010150" y="3060700"/>
          <p14:tracePt t="45510" x="5016500" y="3054350"/>
          <p14:tracePt t="45526" x="5016500" y="3041650"/>
          <p14:tracePt t="45543" x="5035550" y="2997200"/>
          <p14:tracePt t="45559" x="5041900" y="2952750"/>
          <p14:tracePt t="45576" x="5041900" y="2940050"/>
          <p14:tracePt t="45592" x="5041900" y="2914650"/>
          <p14:tracePt t="45609" x="5054600" y="2901950"/>
          <p14:tracePt t="45626" x="5067300" y="2882900"/>
          <p14:tracePt t="45642" x="5080000" y="2844800"/>
          <p14:tracePt t="45659" x="5086350" y="2825750"/>
          <p14:tracePt t="45676" x="5099050" y="2819400"/>
          <p14:tracePt t="45692" x="5105400" y="2813050"/>
          <p14:tracePt t="45709" x="5118100" y="2813050"/>
          <p14:tracePt t="45734" x="5124450" y="2813050"/>
          <p14:tracePt t="45767" x="5137150" y="2832100"/>
          <p14:tracePt t="45774" x="5149850" y="2857500"/>
          <p14:tracePt t="45784" x="5149850" y="2863850"/>
          <p14:tracePt t="45792" x="5149850" y="2889250"/>
          <p14:tracePt t="45809" x="5149850" y="2914650"/>
          <p14:tracePt t="45826" x="5149850" y="2940050"/>
          <p14:tracePt t="45842" x="5149850" y="2971800"/>
          <p14:tracePt t="45859" x="5137150" y="2997200"/>
          <p14:tracePt t="45876" x="5124450" y="3035300"/>
          <p14:tracePt t="45892" x="5111750" y="3060700"/>
          <p14:tracePt t="45894" x="5111750" y="3079750"/>
          <p14:tracePt t="45909" x="5111750" y="3105150"/>
          <p14:tracePt t="45926" x="5092700" y="3124200"/>
          <p14:tracePt t="45943" x="5092700" y="3149600"/>
          <p14:tracePt t="46030" x="5086350" y="3162300"/>
          <p14:tracePt t="46038" x="5080000" y="3162300"/>
          <p14:tracePt t="46066" x="5073650" y="3162300"/>
          <p14:tracePt t="46071" x="5067300" y="3162300"/>
          <p14:tracePt t="46080" x="5054600" y="3155950"/>
          <p14:tracePt t="46092" x="5041900" y="3149600"/>
          <p14:tracePt t="46109" x="4997450" y="3136900"/>
          <p14:tracePt t="46126" x="4953000" y="3130550"/>
          <p14:tracePt t="46143" x="4914900" y="3130550"/>
          <p14:tracePt t="46159" x="4908550" y="3130550"/>
          <p14:tracePt t="46193" x="4895850" y="3130550"/>
          <p14:tracePt t="46209" x="4857750" y="3130550"/>
          <p14:tracePt t="46226" x="4775200" y="3130550"/>
          <p14:tracePt t="46242" x="4699000" y="3130550"/>
          <p14:tracePt t="46259" x="4667250" y="3130550"/>
          <p14:tracePt t="46310" x="4654550" y="3130550"/>
          <p14:tracePt t="46318" x="4641850" y="3130550"/>
          <p14:tracePt t="46327" x="4629150" y="3130550"/>
          <p14:tracePt t="46343" x="4616450" y="3130550"/>
          <p14:tracePt t="46359" x="4610100" y="3130550"/>
          <p14:tracePt t="46422" x="4603750" y="3130550"/>
          <p14:tracePt t="46470" x="4597400" y="3124200"/>
          <p14:tracePt t="46486" x="4597400" y="3111500"/>
          <p14:tracePt t="46494" x="4584700" y="3105150"/>
          <p14:tracePt t="46502" x="4578350" y="3092450"/>
          <p14:tracePt t="46511" x="4578350" y="3086100"/>
          <p14:tracePt t="46535" x="4578350" y="3079750"/>
          <p14:tracePt t="46543" x="4578350" y="3073400"/>
          <p14:tracePt t="46559" x="4578350" y="3060700"/>
          <p14:tracePt t="46576" x="4578350" y="3041650"/>
          <p14:tracePt t="46593" x="4578350" y="3022600"/>
          <p14:tracePt t="46609" x="4578350" y="3003550"/>
          <p14:tracePt t="46626" x="4578350" y="2978150"/>
          <p14:tracePt t="46643" x="4584700" y="2959100"/>
          <p14:tracePt t="46659" x="4591050" y="2940050"/>
          <p14:tracePt t="46676" x="4597400" y="2933700"/>
          <p14:tracePt t="46692" x="4603750" y="2927350"/>
          <p14:tracePt t="46709" x="4622800" y="2914650"/>
          <p14:tracePt t="46710" x="4629150" y="2895600"/>
          <p14:tracePt t="46726" x="4660900" y="2895600"/>
          <p14:tracePt t="46743" x="4686300" y="2889250"/>
          <p14:tracePt t="46830" x="4686300" y="2895600"/>
          <p14:tracePt t="46838" x="4686300" y="2914650"/>
          <p14:tracePt t="46850" x="4686300" y="2940050"/>
          <p14:tracePt t="46859" x="4686300" y="2959100"/>
          <p14:tracePt t="46876" x="4660900" y="3022600"/>
          <p14:tracePt t="46881" x="4648200" y="3054350"/>
          <p14:tracePt t="46893" x="4635500" y="3073400"/>
          <p14:tracePt t="46910" x="4629150" y="3098800"/>
          <p14:tracePt t="46926" x="4622800" y="3117850"/>
          <p14:tracePt t="46943" x="4622800" y="3136900"/>
          <p14:tracePt t="46959" x="4622800" y="3143250"/>
          <p14:tracePt t="46993" x="4622800" y="3149600"/>
          <p14:tracePt t="47009" x="4635500" y="3149600"/>
          <p14:tracePt t="47026" x="4679950" y="3143250"/>
          <p14:tracePt t="47043" x="4718050" y="3117850"/>
          <p14:tracePt t="47059" x="4743450" y="3086100"/>
          <p14:tracePt t="47076" x="4762500" y="3048000"/>
          <p14:tracePt t="47093" x="4762500" y="3016250"/>
          <p14:tracePt t="47110" x="4762500" y="2990850"/>
          <p14:tracePt t="47126" x="4781550" y="2927350"/>
          <p14:tracePt t="47143" x="4794250" y="2895600"/>
          <p14:tracePt t="47160" x="4806950" y="2838450"/>
          <p14:tracePt t="47193" x="4813300" y="2832100"/>
          <p14:tracePt t="47226" x="4819650" y="2825750"/>
          <p14:tracePt t="47243" x="4845050" y="2819400"/>
          <p14:tracePt t="47259" x="4883150" y="2819400"/>
          <p14:tracePt t="47276" x="4895850" y="2819400"/>
          <p14:tracePt t="47293" x="4902200" y="2819400"/>
          <p14:tracePt t="47294" x="4908550" y="2819400"/>
          <p14:tracePt t="47326" x="4921250" y="2882900"/>
          <p14:tracePt t="47343" x="4927600" y="2933700"/>
          <p14:tracePt t="47360" x="4933950" y="3003550"/>
          <p14:tracePt t="47376" x="4933950" y="3048000"/>
          <p14:tracePt t="47393" x="4933950" y="3092450"/>
          <p14:tracePt t="47410" x="4933950" y="3130550"/>
          <p14:tracePt t="47426" x="4933950" y="3143250"/>
          <p14:tracePt t="47443" x="4933950" y="3149600"/>
          <p14:tracePt t="47459" x="4933950" y="3155950"/>
          <p14:tracePt t="47476" x="4940300" y="3155950"/>
          <p14:tracePt t="47510" x="4965700" y="3155950"/>
          <p14:tracePt t="47526" x="5048250" y="3124200"/>
          <p14:tracePt t="47543" x="5111750" y="3086100"/>
          <p14:tracePt t="47560" x="5143500" y="3060700"/>
          <p14:tracePt t="47576" x="5168900" y="3009900"/>
          <p14:tracePt t="47593" x="5187950" y="2946400"/>
          <p14:tracePt t="47610" x="5200650" y="2908300"/>
          <p14:tracePt t="47626" x="5226050" y="2857500"/>
          <p14:tracePt t="47643" x="5251450" y="2819400"/>
          <p14:tracePt t="47660" x="5264150" y="2813050"/>
          <p14:tracePt t="47718" x="5270500" y="2813050"/>
          <p14:tracePt t="47727" x="5276850" y="2813050"/>
          <p14:tracePt t="47735" x="5289550" y="2819400"/>
          <p14:tracePt t="47743" x="5302250" y="2844800"/>
          <p14:tracePt t="47760" x="5334000" y="2901950"/>
          <p14:tracePt t="47776" x="5353050" y="2959100"/>
          <p14:tracePt t="47793" x="5353050" y="2990850"/>
          <p14:tracePt t="47810" x="5353050" y="3009900"/>
          <p14:tracePt t="47826" x="5353050" y="3022600"/>
          <p14:tracePt t="48096" x="5353050" y="3028950"/>
          <p14:tracePt t="48102" x="5346700" y="3041650"/>
          <p14:tracePt t="48119" x="5346700" y="3048000"/>
          <p14:tracePt t="48126" x="5340350" y="3048000"/>
          <p14:tracePt t="48143" x="5340350" y="3054350"/>
          <p14:tracePt t="48160" x="5334000" y="3054350"/>
          <p14:tracePt t="48431" x="5327650" y="3060700"/>
          <p14:tracePt t="48622" x="5321300" y="3060700"/>
          <p14:tracePt t="48632" x="5314950" y="3067050"/>
          <p14:tracePt t="48638" x="5308600" y="3073400"/>
          <p14:tracePt t="56207" x="5289550" y="3041650"/>
          <p14:tracePt t="56223" x="5200650" y="2965450"/>
          <p14:tracePt t="56232" x="5162550" y="2952750"/>
          <p14:tracePt t="56246" x="5143500" y="2927350"/>
          <p14:tracePt t="56263" x="5124450" y="2908300"/>
          <p14:tracePt t="56390" x="5118100" y="2908300"/>
          <p14:tracePt t="56400" x="5105400" y="2908300"/>
          <p14:tracePt t="56406" x="5086350" y="2908300"/>
          <p14:tracePt t="56415" x="5060950" y="2908300"/>
          <p14:tracePt t="56429" x="5041900" y="2908300"/>
          <p14:tracePt t="56446" x="5016500" y="2908300"/>
          <p14:tracePt t="56503" x="5010150" y="2908300"/>
          <p14:tracePt t="56521" x="5003800" y="2908300"/>
          <p14:tracePt t="56606" x="4997450" y="2908300"/>
          <p14:tracePt t="56638" x="4997450" y="2901950"/>
          <p14:tracePt t="56647" x="4997450" y="2895600"/>
          <p14:tracePt t="56662" x="4997450" y="2889250"/>
          <p14:tracePt t="56726" x="4991100" y="2901950"/>
          <p14:tracePt t="56737" x="4991100" y="2927350"/>
          <p14:tracePt t="56742" x="4978400" y="2959100"/>
          <p14:tracePt t="56754" x="4972050" y="2997200"/>
          <p14:tracePt t="56763" x="4972050" y="3022600"/>
          <p14:tracePt t="56779" x="4953000" y="3067050"/>
          <p14:tracePt t="56796" x="4933950" y="3111500"/>
          <p14:tracePt t="56813" x="4933950" y="3130550"/>
          <p14:tracePt t="56878" x="4946650" y="3098800"/>
          <p14:tracePt t="56896" x="4997450" y="3009900"/>
          <p14:tracePt t="56913" x="5086350" y="2901950"/>
          <p14:tracePt t="56929" x="5149850" y="2825750"/>
          <p14:tracePt t="56946" x="5175250" y="2800350"/>
          <p14:tracePt t="56985" x="5168900" y="2800350"/>
          <p14:tracePt t="56996" x="5149850" y="2813050"/>
          <p14:tracePt t="57014" x="5111750" y="2851150"/>
          <p14:tracePt t="57030" x="5086350" y="2889250"/>
          <p14:tracePt t="57046" x="5060950" y="2946400"/>
          <p14:tracePt t="57063" x="5054600" y="2959100"/>
          <p14:tracePt t="60416" x="5054600" y="2857500"/>
          <p14:tracePt t="60422" x="5029200" y="2641600"/>
          <p14:tracePt t="60431" x="4978400" y="2501900"/>
          <p14:tracePt t="60447" x="4908550" y="2349500"/>
          <p14:tracePt t="60464" x="4883150" y="2336800"/>
          <p14:tracePt t="60481" x="4870450" y="2336800"/>
          <p14:tracePt t="60497" x="4838700" y="2343150"/>
          <p14:tracePt t="60514" x="4794250" y="2393950"/>
          <p14:tracePt t="60530" x="4743450" y="2432050"/>
          <p14:tracePt t="60548" x="4718050" y="2470150"/>
          <p14:tracePt t="60564" x="4692650" y="2514600"/>
          <p14:tracePt t="60581" x="4673600" y="2565400"/>
          <p14:tracePt t="60582" x="4667250" y="2584450"/>
          <p14:tracePt t="60599" x="4648200" y="2597150"/>
          <p14:tracePt t="60614" x="4622800" y="2609850"/>
          <p14:tracePt t="60631" x="4603750" y="2609850"/>
          <p14:tracePt t="60664" x="4597400" y="2609850"/>
          <p14:tracePt t="60681" x="4578350" y="2616200"/>
          <p14:tracePt t="60697" x="4565650" y="2673350"/>
          <p14:tracePt t="60714" x="4540250" y="2749550"/>
          <p14:tracePt t="60731" x="4527550" y="2768600"/>
          <p14:tracePt t="60747" x="4521200" y="2794000"/>
          <p14:tracePt t="60764" x="4508500" y="2813050"/>
          <p14:tracePt t="60781" x="4508500" y="2838450"/>
          <p14:tracePt t="60797" x="4508500" y="2857500"/>
          <p14:tracePt t="60814" x="4508500" y="2876550"/>
          <p14:tracePt t="60910" x="4502150" y="2882900"/>
          <p14:tracePt t="60975" x="4495800" y="2882900"/>
          <p14:tracePt t="60982" x="4495800" y="2876550"/>
          <p14:tracePt t="60991" x="4489450" y="2851150"/>
          <p14:tracePt t="61007" x="4489450" y="2819400"/>
          <p14:tracePt t="61014" x="4489450" y="2800350"/>
          <p14:tracePt t="61031" x="4489450" y="2781300"/>
          <p14:tracePt t="61047" x="4489450" y="2762250"/>
          <p14:tracePt t="61064" x="4508500" y="2755900"/>
          <p14:tracePt t="61081" x="4527550" y="2755900"/>
          <p14:tracePt t="61097" x="4533900" y="2749550"/>
          <p14:tracePt t="61158" x="4540250" y="2749550"/>
          <p14:tracePt t="61169" x="4540250" y="2755900"/>
          <p14:tracePt t="61174" x="4540250" y="2774950"/>
          <p14:tracePt t="61183" x="4540250" y="2800350"/>
          <p14:tracePt t="61198" x="4540250" y="2819400"/>
          <p14:tracePt t="61214" x="4540250" y="2889250"/>
          <p14:tracePt t="61231" x="4527550" y="2952750"/>
          <p14:tracePt t="61248" x="4527550" y="2997200"/>
          <p14:tracePt t="61264" x="4527550" y="3028950"/>
          <p14:tracePt t="61281" x="4527550" y="3054350"/>
          <p14:tracePt t="61298" x="4527550" y="3079750"/>
          <p14:tracePt t="61315" x="4527550" y="3098800"/>
          <p14:tracePt t="61383" x="4527550" y="3105150"/>
          <p14:tracePt t="61415" x="4533900" y="3105150"/>
          <p14:tracePt t="61423" x="4546600" y="3105150"/>
          <p14:tracePt t="61431" x="4578350" y="3092450"/>
          <p14:tracePt t="61448" x="4629150" y="3060700"/>
          <p14:tracePt t="61465" x="4679950" y="3016250"/>
          <p14:tracePt t="61481" x="4730750" y="2971800"/>
          <p14:tracePt t="61498" x="4743450" y="2914650"/>
          <p14:tracePt t="61514" x="4743450" y="2870200"/>
          <p14:tracePt t="61531" x="4743450" y="2844800"/>
          <p14:tracePt t="61548" x="4749800" y="2819400"/>
          <p14:tracePt t="61564" x="4749800" y="2800350"/>
          <p14:tracePt t="61566" x="4762500" y="2774950"/>
          <p14:tracePt t="61581" x="4768850" y="2768600"/>
          <p14:tracePt t="61598" x="4775200" y="2762250"/>
          <p14:tracePt t="61614" x="4775200" y="2755900"/>
          <p14:tracePt t="61631" x="4781550" y="2755900"/>
          <p14:tracePt t="61648" x="4787900" y="2755900"/>
          <p14:tracePt t="61664" x="4800600" y="2755900"/>
          <p14:tracePt t="61681" x="4806950" y="2755900"/>
          <p14:tracePt t="61739" x="4813300" y="2755900"/>
          <p14:tracePt t="61751" x="4813300" y="2762250"/>
          <p14:tracePt t="61759" x="4813300" y="2774950"/>
          <p14:tracePt t="61766" x="4813300" y="2781300"/>
          <p14:tracePt t="61781" x="4826000" y="2813050"/>
          <p14:tracePt t="61799" x="4826000" y="2844800"/>
          <p14:tracePt t="61815" x="4787900" y="2946400"/>
          <p14:tracePt t="61831" x="4756150" y="2997200"/>
          <p14:tracePt t="61848" x="4743450" y="3028950"/>
          <p14:tracePt t="61865" x="4743450" y="3048000"/>
          <p14:tracePt t="61881" x="4743450" y="3060700"/>
          <p14:tracePt t="61898" x="4743450" y="3067050"/>
          <p14:tracePt t="62022" x="4743450" y="3079750"/>
          <p14:tracePt t="62054" x="4743450" y="3086100"/>
          <p14:tracePt t="62074" x="4743450" y="3092450"/>
          <p14:tracePt t="62089" x="4749800" y="3098800"/>
          <p14:tracePt t="65222" x="4749800" y="3073400"/>
          <p14:tracePt t="65230" x="4749800" y="3016250"/>
          <p14:tracePt t="65241" x="4749800" y="2965450"/>
          <p14:tracePt t="65249" x="4775200" y="2908300"/>
          <p14:tracePt t="65266" x="4851400" y="2851150"/>
          <p14:tracePt t="65282" x="4953000" y="2844800"/>
          <p14:tracePt t="65299" x="5003800" y="2844800"/>
          <p14:tracePt t="65316" x="5041900" y="2863850"/>
          <p14:tracePt t="65332" x="5105400" y="2927350"/>
          <p14:tracePt t="65349" x="5207000" y="3009900"/>
          <p14:tracePt t="65350" x="5245100" y="3048000"/>
          <p14:tracePt t="65366" x="5283200" y="3079750"/>
          <p14:tracePt t="65383" x="5340350" y="3092450"/>
          <p14:tracePt t="65399" x="5353050" y="3092450"/>
          <p14:tracePt t="65416" x="5391150" y="3079750"/>
          <p14:tracePt t="65432" x="5518150" y="3048000"/>
          <p14:tracePt t="65449" x="5784850" y="2946400"/>
          <p14:tracePt t="65466" x="6102350" y="2698750"/>
          <p14:tracePt t="65482" x="6267450" y="2514600"/>
          <p14:tracePt t="65499" x="6324600" y="2419350"/>
          <p14:tracePt t="65516" x="6337300" y="2406650"/>
          <p14:tracePt t="65532" x="6362700" y="2406650"/>
          <p14:tracePt t="65549" x="6375400" y="2406650"/>
          <p14:tracePt t="65550" x="6381750" y="2406650"/>
          <p14:tracePt t="65566" x="6388100" y="2413000"/>
          <p14:tracePt t="65599" x="6388100" y="2438400"/>
          <p14:tracePt t="65616" x="6375400" y="2501900"/>
          <p14:tracePt t="65632" x="6343650" y="2597150"/>
          <p14:tracePt t="65649" x="6343650" y="2654300"/>
          <p14:tracePt t="65666" x="6318250" y="2679700"/>
          <p14:tracePt t="65682" x="6305550" y="2692400"/>
          <p14:tracePt t="65699" x="6299200" y="2698750"/>
          <p14:tracePt t="65716" x="6299200" y="2724150"/>
          <p14:tracePt t="65733" x="6299200" y="2762250"/>
          <p14:tracePt t="65749" x="6299200" y="2787650"/>
          <p14:tracePt t="65750" x="6299200" y="2800350"/>
          <p14:tracePt t="65766" x="6299200" y="2813050"/>
          <p14:tracePt t="65783" x="6261100" y="2863850"/>
          <p14:tracePt t="65800" x="6229350" y="2895600"/>
          <p14:tracePt t="65816" x="6172200" y="2946400"/>
          <p14:tracePt t="65832" x="6134100" y="3022600"/>
          <p14:tracePt t="65849" x="6102350" y="3098800"/>
          <p14:tracePt t="65866" x="6083300" y="3117850"/>
          <p14:tracePt t="65882" x="6070600" y="3124200"/>
          <p14:tracePt t="65926" x="6070600" y="3117850"/>
          <p14:tracePt t="65942" x="6070600" y="3111500"/>
          <p14:tracePt t="65999" x="6070600" y="3105150"/>
          <p14:tracePt t="66014" x="6070600" y="3098800"/>
          <p14:tracePt t="66062" x="6070600" y="3092450"/>
          <p14:tracePt t="66111" x="6070600" y="3105150"/>
          <p14:tracePt t="66137" x="6070600" y="3117850"/>
          <p14:tracePt t="66151" x="6070600" y="3124200"/>
          <p14:tracePt t="66190" x="6083300" y="3111500"/>
          <p14:tracePt t="66199" x="6127750" y="3086100"/>
          <p14:tracePt t="66216" x="6197600" y="3022600"/>
          <p14:tracePt t="66233" x="6242050" y="2959100"/>
          <p14:tracePt t="66249" x="6254750" y="2914650"/>
          <p14:tracePt t="66266" x="6267450" y="2901950"/>
          <p14:tracePt t="66336" x="6267450" y="2927350"/>
          <p14:tracePt t="66342" x="6267450" y="2959100"/>
          <p14:tracePt t="66352" x="6254750" y="2984500"/>
          <p14:tracePt t="66366" x="6248400" y="3009900"/>
          <p14:tracePt t="66414" x="6254750" y="2990850"/>
          <p14:tracePt t="66424" x="6254750" y="2971800"/>
          <p14:tracePt t="66433" x="6261100" y="2933700"/>
          <p14:tracePt t="66449" x="6286500" y="2889250"/>
          <p14:tracePt t="66466" x="6318250" y="2825750"/>
          <p14:tracePt t="66483" x="6337300" y="2806700"/>
          <p14:tracePt t="66499" x="6350000" y="2794000"/>
          <p14:tracePt t="66541" x="6343650" y="2806700"/>
          <p14:tracePt t="66549" x="6311900" y="2857500"/>
          <p14:tracePt t="66566" x="6261100" y="2990850"/>
          <p14:tracePt t="66583" x="6248400" y="3054350"/>
          <p14:tracePt t="66599" x="6242050" y="3060700"/>
          <p14:tracePt t="66633" x="6242050" y="3022600"/>
          <p14:tracePt t="66649" x="6261100" y="2952750"/>
          <p14:tracePt t="66666" x="6286500" y="2889250"/>
          <p14:tracePt t="66683" x="6292850" y="2851150"/>
          <p14:tracePt t="66700" x="6299200" y="2825750"/>
          <p14:tracePt t="66702" x="6299200" y="2819400"/>
          <p14:tracePt t="66774" x="6299200" y="2838450"/>
          <p14:tracePt t="66783" x="6286500" y="2876550"/>
          <p14:tracePt t="66799" x="6254750" y="2952750"/>
          <p14:tracePt t="66816" x="6248400" y="3035300"/>
          <p14:tracePt t="66833" x="6248400" y="3073400"/>
          <p14:tracePt t="66849" x="6248400" y="3079750"/>
          <p14:tracePt t="66866" x="6261100" y="3079750"/>
          <p14:tracePt t="66883" x="6280150" y="3060700"/>
          <p14:tracePt t="66900" x="6305550" y="2984500"/>
          <p14:tracePt t="66916" x="6330950" y="2914650"/>
          <p14:tracePt t="66934" x="6343650" y="2882900"/>
          <p14:tracePt t="66950" x="6350000" y="2876550"/>
          <p14:tracePt t="66999" x="6350000" y="2889250"/>
          <p14:tracePt t="67016" x="6350000" y="2933700"/>
          <p14:tracePt t="67033" x="6343650" y="2959100"/>
          <p14:tracePt t="67050" x="6343650" y="2971800"/>
          <p14:tracePt t="67094" x="6343650" y="2952750"/>
          <p14:tracePt t="67105" x="6343650" y="2940050"/>
          <p14:tracePt t="67116" x="6343650" y="2927350"/>
          <p14:tracePt t="67133" x="6343650" y="2914650"/>
          <p14:tracePt t="67150" x="6343650" y="2908300"/>
          <p14:tracePt t="67214" x="6343650" y="2914650"/>
          <p14:tracePt t="67222" x="6343650" y="2921000"/>
          <p14:tracePt t="67241" x="6343650" y="2927350"/>
          <p14:tracePt t="67526" x="6343650" y="2921000"/>
          <p14:tracePt t="67535" x="6343650" y="2901950"/>
          <p14:tracePt t="67542" x="6337300" y="2901950"/>
          <p14:tracePt t="67552" x="6324600" y="2895600"/>
          <p14:tracePt t="67566" x="6324600" y="2889250"/>
          <p14:tracePt t="67600" x="6311900" y="2889250"/>
          <p14:tracePt t="67616" x="6305550" y="2882900"/>
          <p14:tracePt t="67650" x="6286500" y="2876550"/>
          <p14:tracePt t="67726" x="6273800" y="2876550"/>
          <p14:tracePt t="67738" x="6261100" y="2876550"/>
          <p14:tracePt t="67743" x="6248400" y="2876550"/>
          <p14:tracePt t="67752" x="6248400" y="2870200"/>
          <p14:tracePt t="67766" x="6242050" y="2870200"/>
          <p14:tracePt t="67800" x="6229350" y="2870200"/>
          <p14:tracePt t="67846" x="6223000" y="2870200"/>
          <p14:tracePt t="68103" x="6229350" y="2870200"/>
          <p14:tracePt t="68111" x="6242050" y="2870200"/>
          <p14:tracePt t="68118" x="6248400" y="2870200"/>
          <p14:tracePt t="68175" x="6261100" y="2870200"/>
          <p14:tracePt t="68182" x="6273800" y="2870200"/>
          <p14:tracePt t="68200" x="6311900" y="2870200"/>
          <p14:tracePt t="68217" x="6343650" y="2870200"/>
          <p14:tracePt t="68233" x="6350000" y="2870200"/>
          <p14:tracePt t="68289" x="6356350" y="2870200"/>
          <p14:tracePt t="68295" x="6362700" y="2870200"/>
          <p14:tracePt t="68307" x="6381750" y="2870200"/>
          <p14:tracePt t="68317" x="6407150" y="2857500"/>
          <p14:tracePt t="68333" x="6432550" y="2857500"/>
          <p14:tracePt t="68335" x="6445250" y="2857500"/>
          <p14:tracePt t="68350" x="6464300" y="2851150"/>
          <p14:tracePt t="68367" x="6470650" y="2844800"/>
          <p14:tracePt t="68383" x="6477000" y="2844800"/>
          <p14:tracePt t="68400" x="6483350" y="2844800"/>
          <p14:tracePt t="68417" x="6489700" y="2838450"/>
          <p14:tracePt t="68450" x="6496050" y="2832100"/>
          <p14:tracePt t="68467" x="6502400" y="2832100"/>
          <p14:tracePt t="68483" x="6515100" y="2832100"/>
          <p14:tracePt t="68500" x="6534150" y="2832100"/>
          <p14:tracePt t="68517" x="6546850" y="2832100"/>
          <p14:tracePt t="68535" x="6553200" y="2832100"/>
          <p14:tracePt t="68782" x="6565900" y="2832100"/>
          <p14:tracePt t="68791" x="6584950" y="2832100"/>
          <p14:tracePt t="68800" x="6591300" y="2832100"/>
          <p14:tracePt t="68817" x="6610350" y="2832100"/>
          <p14:tracePt t="68834" x="6623050" y="2832100"/>
          <p14:tracePt t="68876" x="6629400" y="2832100"/>
          <p14:tracePt t="68883" x="6635750" y="2832100"/>
          <p14:tracePt t="68900" x="6661150" y="2832100"/>
          <p14:tracePt t="68917" x="6699250" y="2832100"/>
          <p14:tracePt t="68934" x="6711950" y="2832100"/>
          <p14:tracePt t="68950" x="6724650" y="2832100"/>
          <p14:tracePt t="68967" x="6731000" y="2832100"/>
          <p14:tracePt t="68983" x="6737350" y="2838450"/>
          <p14:tracePt t="69017" x="6756400" y="2838450"/>
          <p14:tracePt t="69034" x="6807200" y="2838450"/>
          <p14:tracePt t="69050" x="6921500" y="2876550"/>
          <p14:tracePt t="69067" x="7073900" y="2901950"/>
          <p14:tracePt t="69084" x="7200900" y="2940050"/>
          <p14:tracePt t="69100" x="7277100" y="2946400"/>
          <p14:tracePt t="69167" x="7289800" y="2946400"/>
          <p14:tracePt t="69175" x="7302500" y="2946400"/>
          <p14:tracePt t="69184" x="7321550" y="2946400"/>
          <p14:tracePt t="69200" x="7327900" y="2946400"/>
          <p14:tracePt t="69257" x="7340600" y="2946400"/>
          <p14:tracePt t="69263" x="7346950" y="2946400"/>
          <p14:tracePt t="69275" x="7359650" y="2946400"/>
          <p14:tracePt t="69284" x="7385050" y="2946400"/>
          <p14:tracePt t="69300" x="7404100" y="2946400"/>
          <p14:tracePt t="69335" x="7410450" y="2946400"/>
          <p14:tracePt t="69350" x="7448550" y="2946400"/>
          <p14:tracePt t="69367" x="7505700" y="2965450"/>
          <p14:tracePt t="69384" x="7550150" y="2971800"/>
          <p14:tracePt t="69401" x="7575550" y="2978150"/>
          <p14:tracePt t="69417" x="7581900" y="2978150"/>
          <p14:tracePt t="69434" x="7607300" y="2984500"/>
          <p14:tracePt t="69450" x="7645400" y="3003550"/>
          <p14:tracePt t="69467" x="7708900" y="3016250"/>
          <p14:tracePt t="69484" x="7772400" y="3028950"/>
          <p14:tracePt t="69500" x="7810500" y="3041650"/>
          <p14:tracePt t="69536" x="7816850" y="3041650"/>
          <p14:tracePt t="69551" x="7823200" y="3054350"/>
          <p14:tracePt t="69567" x="7842250" y="3067050"/>
          <p14:tracePt t="69584" x="7854950" y="3073400"/>
          <p14:tracePt t="69625" x="7861300" y="3073400"/>
          <p14:tracePt t="69641" x="7880350" y="3079750"/>
          <p14:tracePt t="69650" x="7912100" y="3092450"/>
          <p14:tracePt t="69667" x="8001000" y="3124200"/>
          <p14:tracePt t="69684" x="8064500" y="3155950"/>
          <p14:tracePt t="69700" x="8102600" y="3175000"/>
          <p14:tracePt t="69717" x="8108950" y="3175000"/>
          <p14:tracePt t="69751" x="8115300" y="3181350"/>
          <p14:tracePt t="69767" x="8147050" y="3194050"/>
          <p14:tracePt t="69784" x="8159750" y="3194050"/>
          <p14:tracePt t="69846" x="8159750" y="3200400"/>
          <p14:tracePt t="69858" x="8185150" y="3206750"/>
          <p14:tracePt t="69862" x="8210550" y="3219450"/>
          <p14:tracePt t="69873" x="8242300" y="3219450"/>
          <p14:tracePt t="69886" x="8261350" y="3225800"/>
          <p14:tracePt t="69900" x="8280400" y="3225800"/>
          <p14:tracePt t="70270" x="8280400" y="3232150"/>
          <p14:tracePt t="70758" x="8261350" y="3232150"/>
          <p14:tracePt t="70766" x="8242300" y="3232150"/>
          <p14:tracePt t="70776" x="8216900" y="3219450"/>
          <p14:tracePt t="70784" x="8191500" y="3219450"/>
          <p14:tracePt t="70801" x="8108950" y="3194050"/>
          <p14:tracePt t="70817" x="7994650" y="3155950"/>
          <p14:tracePt t="70834" x="7899400" y="3136900"/>
          <p14:tracePt t="70851" x="7829550" y="3124200"/>
          <p14:tracePt t="70867" x="7778750" y="3117850"/>
          <p14:tracePt t="70884" x="7715250" y="3092450"/>
          <p14:tracePt t="70901" x="7594600" y="3079750"/>
          <p14:tracePt t="70918" x="7473950" y="3060700"/>
          <p14:tracePt t="70935" x="7315200" y="3060700"/>
          <p14:tracePt t="70951" x="7181850" y="3060700"/>
          <p14:tracePt t="70967" x="7137400" y="3060700"/>
          <p14:tracePt t="70984" x="7118350" y="3060700"/>
          <p14:tracePt t="71001" x="7099300" y="3060700"/>
          <p14:tracePt t="71018" x="7035800" y="3060700"/>
          <p14:tracePt t="71034" x="6934200" y="3054350"/>
          <p14:tracePt t="71051" x="6813550" y="3028950"/>
          <p14:tracePt t="71068" x="6743700" y="3016250"/>
          <p14:tracePt t="71084" x="6699250" y="3016250"/>
          <p14:tracePt t="71101" x="6673850" y="3016250"/>
          <p14:tracePt t="71102" x="6654800" y="3016250"/>
          <p14:tracePt t="71118" x="6629400" y="3016250"/>
          <p14:tracePt t="71134" x="6496050" y="3016250"/>
          <p14:tracePt t="71151" x="6369050" y="2990850"/>
          <p14:tracePt t="71168" x="6267450" y="2984500"/>
          <p14:tracePt t="71184" x="6235700" y="2971800"/>
          <p14:tracePt t="71230" x="6223000" y="2971800"/>
          <p14:tracePt t="71241" x="6210300" y="2965450"/>
          <p14:tracePt t="71251" x="6184900" y="2965450"/>
          <p14:tracePt t="71267" x="6115050" y="2965450"/>
          <p14:tracePt t="71284" x="6083300" y="2959100"/>
          <p14:tracePt t="71301" x="6070600" y="2952750"/>
          <p14:tracePt t="71391" x="6083300" y="2946400"/>
          <p14:tracePt t="71399" x="6140450" y="2946400"/>
          <p14:tracePt t="71410" x="6203950" y="2946400"/>
          <p14:tracePt t="71418" x="6261100" y="2946400"/>
          <p14:tracePt t="71434" x="6369050" y="2946400"/>
          <p14:tracePt t="71451" x="6432550" y="2933700"/>
          <p14:tracePt t="71468" x="6464300" y="2933700"/>
          <p14:tracePt t="71484" x="6502400" y="2933700"/>
          <p14:tracePt t="71501" x="6553200" y="2933700"/>
          <p14:tracePt t="71518" x="6610350" y="2933700"/>
          <p14:tracePt t="71535" x="6718300" y="2946400"/>
          <p14:tracePt t="71551" x="6775450" y="2952750"/>
          <p14:tracePt t="71568" x="6794500" y="2952750"/>
          <p14:tracePt t="71584" x="6813550" y="2952750"/>
          <p14:tracePt t="71601" x="6877050" y="2952750"/>
          <p14:tracePt t="71618" x="6972300" y="2952750"/>
          <p14:tracePt t="71634" x="7118350" y="2971800"/>
          <p14:tracePt t="71651" x="7245350" y="2984500"/>
          <p14:tracePt t="71668" x="7302500" y="2990850"/>
          <p14:tracePt t="71684" x="7327900" y="3003550"/>
          <p14:tracePt t="71701" x="7353300" y="3009900"/>
          <p14:tracePt t="71718" x="7404100" y="3016250"/>
          <p14:tracePt t="71735" x="7461250" y="3035300"/>
          <p14:tracePt t="71751" x="7581900" y="3060700"/>
          <p14:tracePt t="71768" x="7658100" y="3067050"/>
          <p14:tracePt t="71785" x="7689850" y="3067050"/>
          <p14:tracePt t="71802" x="7721600" y="3092450"/>
          <p14:tracePt t="71818" x="7816850" y="3130550"/>
          <p14:tracePt t="71834" x="7962900" y="3175000"/>
          <p14:tracePt t="71851" x="8115300" y="3200400"/>
          <p14:tracePt t="71868" x="8242300" y="3206750"/>
          <p14:tracePt t="71884" x="8286750" y="3225800"/>
          <p14:tracePt t="72342" x="8280400" y="3219450"/>
          <p14:tracePt t="72350" x="8267700" y="3206750"/>
          <p14:tracePt t="72368" x="8261350" y="3155950"/>
          <p14:tracePt t="72385" x="8255000" y="3143250"/>
          <p14:tracePt t="72401" x="8235950" y="3124200"/>
          <p14:tracePt t="72418" x="8216900" y="3111500"/>
          <p14:tracePt t="72435" x="8216900" y="3105150"/>
          <p14:tracePt t="76687" x="8216900" y="3092450"/>
          <p14:tracePt t="76695" x="8178800" y="2971800"/>
          <p14:tracePt t="76703" x="8102600" y="2774950"/>
          <p14:tracePt t="76719" x="7981950" y="2216150"/>
          <p14:tracePt t="76736" x="7893050" y="1746250"/>
          <p14:tracePt t="76753" x="7797800" y="1352550"/>
          <p14:tracePt t="76770" x="7715250" y="1187450"/>
          <p14:tracePt t="76786" x="7620000" y="1098550"/>
          <p14:tracePt t="76803" x="7569200" y="1092200"/>
          <p14:tracePt t="76819" x="7531100" y="1092200"/>
          <p14:tracePt t="76836" x="7499350" y="1092200"/>
          <p14:tracePt t="76854" x="7473950" y="1092200"/>
          <p14:tracePt t="76870" x="7435850" y="1098550"/>
          <p14:tracePt t="76886" x="7346950" y="1168400"/>
          <p14:tracePt t="76903" x="7302500" y="1238250"/>
          <p14:tracePt t="76919" x="7239000" y="1352550"/>
          <p14:tracePt t="76937" x="7175500" y="1479550"/>
          <p14:tracePt t="76953" x="7156450" y="1562100"/>
          <p14:tracePt t="76970" x="7124700" y="1631950"/>
          <p14:tracePt t="76986" x="7099300" y="1695450"/>
          <p14:tracePt t="77003" x="7067550" y="1803400"/>
          <p14:tracePt t="77019" x="7029450" y="1955800"/>
          <p14:tracePt t="77036" x="7010400" y="2114550"/>
          <p14:tracePt t="77053" x="6978650" y="2247900"/>
          <p14:tracePt t="77070" x="6965950" y="2298700"/>
          <p14:tracePt t="77086" x="6940550" y="2324100"/>
          <p14:tracePt t="77103" x="6915150" y="2381250"/>
          <p14:tracePt t="77120" x="6883400" y="2470150"/>
          <p14:tracePt t="77136" x="6826250" y="2552700"/>
          <p14:tracePt t="77153" x="6775450" y="2616200"/>
          <p14:tracePt t="77170" x="6756400" y="2635250"/>
          <p14:tracePt t="77186" x="6743700" y="2641600"/>
          <p14:tracePt t="77220" x="6743700" y="2667000"/>
          <p14:tracePt t="77236" x="6731000" y="2711450"/>
          <p14:tracePt t="77254" x="6718300" y="2749550"/>
          <p14:tracePt t="77270" x="6692900" y="2787650"/>
          <p14:tracePt t="77286" x="6680200" y="2806700"/>
          <p14:tracePt t="77542" x="6673850" y="2806700"/>
          <p14:tracePt t="77551" x="6673850" y="2800350"/>
          <p14:tracePt t="77577" x="6667500" y="2800350"/>
          <p14:tracePt t="77606" x="6667500" y="2794000"/>
          <p14:tracePt t="77615" x="6661150" y="2787650"/>
          <p14:tracePt t="77631" x="6654800" y="2781300"/>
          <p14:tracePt t="77646" x="6654800" y="2774950"/>
          <p14:tracePt t="77672" x="6654800" y="2768600"/>
          <p14:tracePt t="77696" x="6648450" y="2755900"/>
          <p14:tracePt t="77702" x="6642100" y="2749550"/>
          <p14:tracePt t="77720" x="6629400" y="2736850"/>
          <p14:tracePt t="77806" x="6629400" y="2730500"/>
          <p14:tracePt t="77831" x="6623050" y="2724150"/>
          <p14:tracePt t="78758" x="6623050" y="2730500"/>
          <p14:tracePt t="79342" x="6629400" y="2736850"/>
          <p14:tracePt t="79350" x="6642100" y="2736850"/>
          <p14:tracePt t="79362" x="6667500" y="2743200"/>
          <p14:tracePt t="79370" x="6692900" y="2743200"/>
          <p14:tracePt t="79387" x="6750050" y="2749550"/>
          <p14:tracePt t="79404" x="6769100" y="2749550"/>
          <p14:tracePt t="79470" x="6781800" y="2749550"/>
          <p14:tracePt t="79487" x="6788150" y="2749550"/>
          <p14:tracePt t="79750" x="6800850" y="2749550"/>
          <p14:tracePt t="79762" x="6819900" y="2749550"/>
          <p14:tracePt t="79767" x="6838950" y="2749550"/>
          <p14:tracePt t="79778" x="6864350" y="2749550"/>
          <p14:tracePt t="79787" x="6877050" y="2749550"/>
          <p14:tracePt t="79804" x="6883400" y="2749550"/>
          <p14:tracePt t="79821" x="6889750" y="2743200"/>
          <p14:tracePt t="79837" x="6896100" y="2743200"/>
          <p14:tracePt t="79854" x="6927850" y="2730500"/>
          <p14:tracePt t="79871" x="6985000" y="2730500"/>
          <p14:tracePt t="79887" x="7023100" y="2730500"/>
          <p14:tracePt t="79904" x="7042150" y="2730500"/>
          <p14:tracePt t="79937" x="7048500" y="2730500"/>
          <p14:tracePt t="79954" x="7061200" y="2730500"/>
          <p14:tracePt t="79971" x="7092950" y="2724150"/>
          <p14:tracePt t="79987" x="7118350" y="2717800"/>
          <p14:tracePt t="80004" x="7143750" y="2711450"/>
          <p14:tracePt t="80020" x="7162800" y="2698750"/>
          <p14:tracePt t="80021" x="7169150" y="2698750"/>
          <p14:tracePt t="80037" x="7194550" y="2698750"/>
          <p14:tracePt t="80055" x="7258050" y="2698750"/>
          <p14:tracePt t="80071" x="7378700" y="2679700"/>
          <p14:tracePt t="80087" x="7429500" y="2667000"/>
          <p14:tracePt t="80104" x="7435850" y="2660650"/>
          <p14:tracePt t="80137" x="7442200" y="2660650"/>
          <p14:tracePt t="80154" x="7467600" y="2660650"/>
          <p14:tracePt t="80171" x="7543800" y="2660650"/>
          <p14:tracePt t="80187" x="7626350" y="2654300"/>
          <p14:tracePt t="80204" x="7677150" y="2641600"/>
          <p14:tracePt t="80206" x="7683500" y="2635250"/>
          <p14:tracePt t="80255" x="7689850" y="2628900"/>
          <p14:tracePt t="80263" x="7696200" y="2622550"/>
          <p14:tracePt t="80271" x="7721600" y="2603500"/>
          <p14:tracePt t="80287" x="7753350" y="2584450"/>
          <p14:tracePt t="80304" x="7778750" y="2571750"/>
          <p14:tracePt t="80320" x="7785100" y="2571750"/>
          <p14:tracePt t="80337" x="7810500" y="2571750"/>
          <p14:tracePt t="80354" x="7842250" y="2571750"/>
          <p14:tracePt t="80371" x="7886700" y="2571750"/>
          <p14:tracePt t="80387" x="7931150" y="2565400"/>
          <p14:tracePt t="80404" x="7950200" y="2552700"/>
          <p14:tracePt t="80421" x="7956550" y="2546350"/>
          <p14:tracePt t="80437" x="7962900" y="2546350"/>
          <p14:tracePt t="80439" x="7975600" y="2540000"/>
          <p14:tracePt t="80454" x="8001000" y="2527300"/>
          <p14:tracePt t="80471" x="8026400" y="2520950"/>
          <p14:tracePt t="80487" x="8051800" y="2508250"/>
          <p14:tracePt t="80504" x="8070850" y="2489200"/>
          <p14:tracePt t="80521" x="8102600" y="2482850"/>
          <p14:tracePt t="80537" x="8140700" y="2482850"/>
          <p14:tracePt t="80554" x="8185150" y="2476500"/>
          <p14:tracePt t="80571" x="8216900" y="2457450"/>
          <p14:tracePt t="80630" x="8223250" y="2457450"/>
          <p14:tracePt t="80639" x="8235950" y="2457450"/>
          <p14:tracePt t="80647" x="8248650" y="2444750"/>
          <p14:tracePt t="80655" x="8255000" y="2438400"/>
          <p14:tracePt t="80671" x="8293100" y="2419350"/>
          <p14:tracePt t="80687" x="8305800" y="2406650"/>
          <p14:tracePt t="80704" x="8331200" y="2400300"/>
          <p14:tracePt t="80721" x="8356600" y="2387600"/>
          <p14:tracePt t="80737" x="8407400" y="2374900"/>
          <p14:tracePt t="80754" x="8432800" y="2362200"/>
          <p14:tracePt t="80824" x="8445500" y="2355850"/>
          <p14:tracePt t="80830" x="8451850" y="2349500"/>
          <p14:tracePt t="80910" x="8458200" y="2343150"/>
          <p14:tracePt t="80929" x="8470900" y="2336800"/>
          <p14:tracePt t="81014" x="8477250" y="2330450"/>
          <p14:tracePt t="81023" x="8489950" y="2324100"/>
          <p14:tracePt t="81255" x="8489950" y="2317750"/>
          <p14:tracePt t="81486" x="8470900" y="2317750"/>
          <p14:tracePt t="81495" x="8445500" y="2317750"/>
          <p14:tracePt t="81504" x="8401050" y="2317750"/>
          <p14:tracePt t="81521" x="8312150" y="2330450"/>
          <p14:tracePt t="81538" x="8185150" y="2343150"/>
          <p14:tracePt t="81554" x="8064500" y="2368550"/>
          <p14:tracePt t="81571" x="7943850" y="2387600"/>
          <p14:tracePt t="81588" x="7823200" y="2419350"/>
          <p14:tracePt t="81605" x="7747000" y="2444750"/>
          <p14:tracePt t="81621" x="7702550" y="2451100"/>
          <p14:tracePt t="81622" x="7683500" y="2451100"/>
          <p14:tracePt t="81638" x="7670800" y="2451100"/>
          <p14:tracePt t="81655" x="7613650" y="2451100"/>
          <p14:tracePt t="81671" x="7581900" y="2457450"/>
          <p14:tracePt t="81688" x="7537450" y="2463800"/>
          <p14:tracePt t="81705" x="7505700" y="2470150"/>
          <p14:tracePt t="81721" x="7480300" y="2476500"/>
          <p14:tracePt t="81738" x="7461250" y="2482850"/>
          <p14:tracePt t="81755" x="7404100" y="2501900"/>
          <p14:tracePt t="81771" x="7346950" y="2520950"/>
          <p14:tracePt t="81788" x="7251700" y="2552700"/>
          <p14:tracePt t="81804" x="7181850" y="2590800"/>
          <p14:tracePt t="81821" x="7143750" y="2616200"/>
          <p14:tracePt t="81838" x="7137400" y="2628900"/>
          <p14:tracePt t="81855" x="7092950" y="2647950"/>
          <p14:tracePt t="81871" x="7023100" y="2686050"/>
          <p14:tracePt t="81888" x="6927850" y="2717800"/>
          <p14:tracePt t="81904" x="6832600" y="2736850"/>
          <p14:tracePt t="81921" x="6775450" y="2749550"/>
          <p14:tracePt t="81938" x="6762750" y="2749550"/>
          <p14:tracePt t="81971" x="6718300" y="2749550"/>
          <p14:tracePt t="81988" x="6661150" y="2749550"/>
          <p14:tracePt t="82005" x="6565900" y="2781300"/>
          <p14:tracePt t="82021" x="6508750" y="2813050"/>
          <p14:tracePt t="82022" x="6502400" y="2813050"/>
          <p14:tracePt t="82038" x="6496050" y="2819400"/>
          <p14:tracePt t="82055" x="6483350" y="2819400"/>
          <p14:tracePt t="82071" x="6464300" y="2819400"/>
          <p14:tracePt t="82088" x="6407150" y="2844800"/>
          <p14:tracePt t="82105" x="6356350" y="2851150"/>
          <p14:tracePt t="82121" x="6330950" y="2870200"/>
          <p14:tracePt t="82191" x="6324600" y="2870200"/>
          <p14:tracePt t="82199" x="6318250" y="2876550"/>
          <p14:tracePt t="82206" x="6311900" y="2882900"/>
          <p14:tracePt t="82231" x="6305550" y="2889250"/>
          <p14:tracePt t="82303" x="6292850" y="2889250"/>
          <p14:tracePt t="82310" x="6286500" y="2889250"/>
          <p14:tracePt t="82335" x="6273800" y="2895600"/>
          <p14:tracePt t="82407" x="6267450" y="2895600"/>
          <p14:tracePt t="82414" x="6261100" y="2895600"/>
          <p14:tracePt t="82424" x="6254750" y="2901950"/>
          <p14:tracePt t="82639" x="6280150" y="2908300"/>
          <p14:tracePt t="82646" x="6330950" y="2908300"/>
          <p14:tracePt t="82655" x="6375400" y="2908300"/>
          <p14:tracePt t="82672" x="6470650" y="2908300"/>
          <p14:tracePt t="82688" x="6508750" y="2908300"/>
          <p14:tracePt t="82746" x="6521450" y="2908300"/>
          <p14:tracePt t="82751" x="6540500" y="2908300"/>
          <p14:tracePt t="82761" x="6572250" y="2908300"/>
          <p14:tracePt t="82772" x="6616700" y="2914650"/>
          <p14:tracePt t="82788" x="6680200" y="2914650"/>
          <p14:tracePt t="82805" x="6699250" y="2914650"/>
          <p14:tracePt t="82991" x="6705600" y="2914650"/>
          <p14:tracePt t="82998" x="6705600" y="2908300"/>
          <p14:tracePt t="83007" x="6699250" y="2895600"/>
          <p14:tracePt t="83102" x="6680200" y="2889250"/>
          <p14:tracePt t="83110" x="6680200" y="2882900"/>
          <p14:tracePt t="83121" x="6673850" y="2876550"/>
          <p14:tracePt t="83138" x="6673850" y="2870200"/>
          <p14:tracePt t="89206" x="6667500" y="2870200"/>
          <p14:tracePt t="89278" x="6661150" y="2870200"/>
          <p14:tracePt t="89287" x="6616700" y="2870200"/>
          <p14:tracePt t="89299" x="6527800" y="2876550"/>
          <p14:tracePt t="89307" x="6413500" y="2933700"/>
          <p14:tracePt t="89324" x="6292850" y="3028950"/>
          <p14:tracePt t="89340" x="6273800" y="3041650"/>
          <p14:tracePt t="89357" x="6273800" y="3048000"/>
          <p14:tracePt t="89374" x="6267450" y="3054350"/>
          <p14:tracePt t="89407" x="6261100" y="3054350"/>
          <p14:tracePt t="89424" x="6248400" y="3054350"/>
          <p14:tracePt t="89470" x="6242050" y="3054350"/>
          <p14:tracePt t="89482" x="6229350" y="3054350"/>
          <p14:tracePt t="89491" x="6216650" y="3041650"/>
          <p14:tracePt t="89507" x="6197600" y="3035300"/>
          <p14:tracePt t="89524" x="6191250" y="3035300"/>
          <p14:tracePt t="89566" x="6184900" y="3035300"/>
          <p14:tracePt t="89592" x="6178550" y="3035300"/>
          <p14:tracePt t="89638" x="6172200" y="3028950"/>
          <p14:tracePt t="89654" x="6165850" y="3028950"/>
          <p14:tracePt t="89665" x="6165850" y="3022600"/>
          <p14:tracePt t="89674" x="6165850" y="3016250"/>
          <p14:tracePt t="89690" x="6165850" y="3009900"/>
          <p14:tracePt t="89707" x="6165850" y="3003550"/>
          <p14:tracePt t="89724" x="6165850" y="2984500"/>
          <p14:tracePt t="89740" x="6178550" y="2965450"/>
          <p14:tracePt t="89757" x="6184900" y="2959100"/>
          <p14:tracePt t="89774" x="6203950" y="2952750"/>
          <p14:tracePt t="89791" x="6210300" y="2952750"/>
          <p14:tracePt t="89849" x="6216650" y="2952750"/>
          <p14:tracePt t="89854" x="6242050" y="2952750"/>
          <p14:tracePt t="89865" x="6261100" y="2952750"/>
          <p14:tracePt t="89874" x="6305550" y="2940050"/>
          <p14:tracePt t="89891" x="6337300" y="2940050"/>
          <p14:tracePt t="89907" x="6369050" y="2940050"/>
          <p14:tracePt t="89924" x="6394450" y="2933700"/>
          <p14:tracePt t="89940" x="6445250" y="2933700"/>
          <p14:tracePt t="89942" x="6489700" y="2933700"/>
          <p14:tracePt t="89957" x="6521450" y="2933700"/>
          <p14:tracePt t="89974" x="6616700" y="2933700"/>
          <p14:tracePt t="89992" x="6673850" y="2933700"/>
          <p14:tracePt t="90007" x="6699250" y="2933700"/>
          <p14:tracePt t="90024" x="6737350" y="2940050"/>
          <p14:tracePt t="90041" x="6788150" y="2959100"/>
          <p14:tracePt t="90057" x="6838950" y="2971800"/>
          <p14:tracePt t="90074" x="6883400" y="2971800"/>
          <p14:tracePt t="90091" x="6927850" y="2971800"/>
          <p14:tracePt t="90107" x="6991350" y="2971800"/>
          <p14:tracePt t="90124" x="7048500" y="2971800"/>
          <p14:tracePt t="90141" x="7105650" y="2978150"/>
          <p14:tracePt t="90158" x="7143750" y="2978150"/>
          <p14:tracePt t="90174" x="7194550" y="2984500"/>
          <p14:tracePt t="90191" x="7245350" y="2990850"/>
          <p14:tracePt t="90207" x="7321550" y="3003550"/>
          <p14:tracePt t="90224" x="7461250" y="3022600"/>
          <p14:tracePt t="90241" x="7581900" y="3022600"/>
          <p14:tracePt t="90257" x="7613650" y="3022600"/>
          <p14:tracePt t="90290" x="7620000" y="3028950"/>
          <p14:tracePt t="90307" x="7651750" y="3048000"/>
          <p14:tracePt t="90324" x="7727950" y="3086100"/>
          <p14:tracePt t="90341" x="7874000" y="3117850"/>
          <p14:tracePt t="90357" x="7962900" y="3149600"/>
          <p14:tracePt t="90359" x="7975600" y="3149600"/>
          <p14:tracePt t="90374" x="7981950" y="3155950"/>
          <p14:tracePt t="90391" x="7988300" y="3162300"/>
          <p14:tracePt t="90407" x="8007350" y="3168650"/>
          <p14:tracePt t="90424" x="8070850" y="3187700"/>
          <p14:tracePt t="90441" x="8140700" y="3206750"/>
          <p14:tracePt t="90458" x="8191500" y="3219450"/>
          <p14:tracePt t="90474" x="8223250" y="3225800"/>
          <p14:tracePt t="90491" x="8242300" y="3225800"/>
          <p14:tracePt t="90507" x="8255000" y="3225800"/>
          <p14:tracePt t="90543" x="8261350" y="3225800"/>
          <p14:tracePt t="90559" x="8274050" y="3232150"/>
          <p14:tracePt t="90574" x="8312150" y="3257550"/>
          <p14:tracePt t="90591" x="8375650" y="3289300"/>
          <p14:tracePt t="90607" x="8401050" y="3295650"/>
          <p14:tracePt t="90624" x="8413750" y="3302000"/>
          <p14:tracePt t="91111" x="8413750" y="3295650"/>
          <p14:tracePt t="91119" x="8401050" y="3295650"/>
          <p14:tracePt t="91129" x="8388350" y="3276600"/>
          <p14:tracePt t="91141" x="8362950" y="3270250"/>
          <p14:tracePt t="91158" x="8280400" y="3244850"/>
          <p14:tracePt t="91174" x="8223250" y="3225800"/>
          <p14:tracePt t="91191" x="8216900" y="3225800"/>
          <p14:tracePt t="91208" x="8204200" y="3219450"/>
          <p14:tracePt t="91224" x="8204200" y="3206750"/>
          <p14:tracePt t="91241" x="8102600" y="3162300"/>
          <p14:tracePt t="91259" x="7956550" y="3117850"/>
          <p14:tracePt t="91274" x="7867650" y="3092450"/>
          <p14:tracePt t="91291" x="7823200" y="3073400"/>
          <p14:tracePt t="91308" x="7804150" y="3073400"/>
          <p14:tracePt t="91324" x="7797800" y="3067050"/>
          <p14:tracePt t="91326" x="7778750" y="3067050"/>
          <p14:tracePt t="91341" x="7740650" y="3054350"/>
          <p14:tracePt t="91342" x="7670800" y="3022600"/>
          <p14:tracePt t="91358" x="7550150" y="2965450"/>
          <p14:tracePt t="91375" x="7124700" y="2749550"/>
          <p14:tracePt t="91391" x="6997700" y="2692400"/>
          <p14:tracePt t="91408" x="6985000" y="2692400"/>
          <p14:tracePt t="91424" x="6978650" y="2686050"/>
          <p14:tracePt t="91441" x="6965950" y="2673350"/>
          <p14:tracePt t="91458" x="6934200" y="2660650"/>
          <p14:tracePt t="91474" x="6845300" y="2622550"/>
          <p14:tracePt t="91491" x="6731000" y="2584450"/>
          <p14:tracePt t="91508" x="6692900" y="2571750"/>
          <p14:tracePt t="91541" x="6686550" y="2571750"/>
          <p14:tracePt t="91574" x="6667500" y="2565400"/>
          <p14:tracePt t="91591" x="6616700" y="2559050"/>
          <p14:tracePt t="91608" x="6604000" y="2559050"/>
          <p14:tracePt t="91686" x="6591300" y="2559050"/>
          <p14:tracePt t="91697" x="6572250" y="2559050"/>
          <p14:tracePt t="91711" x="6565900" y="2559050"/>
          <p14:tracePt t="91718" x="6559550" y="2559050"/>
          <p14:tracePt t="91839" x="6559550" y="2565400"/>
          <p14:tracePt t="91849" x="6559550" y="2571750"/>
          <p14:tracePt t="91854" x="6559550" y="2578100"/>
          <p14:tracePt t="91870" x="6559550" y="2584450"/>
          <p14:tracePt t="91899" x="6565900" y="2597150"/>
          <p14:tracePt t="91902" x="6572250" y="2603500"/>
          <p14:tracePt t="91910" x="6578600" y="2609850"/>
          <p14:tracePt t="91925" x="6597650" y="2628900"/>
          <p14:tracePt t="91941" x="6623050" y="2647950"/>
          <p14:tracePt t="91943" x="6629400" y="2660650"/>
          <p14:tracePt t="91958" x="6635750" y="2667000"/>
          <p14:tracePt t="91975" x="6642100" y="2667000"/>
          <p14:tracePt t="92470" x="6648450" y="2667000"/>
          <p14:tracePt t="92482" x="6667500" y="2667000"/>
          <p14:tracePt t="92487" x="6686550" y="2667000"/>
          <p14:tracePt t="92497" x="6705600" y="2667000"/>
          <p14:tracePt t="92508" x="6711950" y="2667000"/>
          <p14:tracePt t="92525" x="6718300" y="2667000"/>
          <p14:tracePt t="92558" x="6731000" y="2667000"/>
          <p14:tracePt t="92575" x="6762750" y="2667000"/>
          <p14:tracePt t="92591" x="6800850" y="2667000"/>
          <p14:tracePt t="92608" x="6807200" y="2667000"/>
          <p14:tracePt t="92625" x="6813550" y="2667000"/>
          <p14:tracePt t="92641" x="6819900" y="2667000"/>
          <p14:tracePt t="92658" x="6838950" y="2667000"/>
          <p14:tracePt t="92675" x="6877050" y="2667000"/>
          <p14:tracePt t="92692" x="6915150" y="2667000"/>
          <p14:tracePt t="92708" x="6953250" y="2667000"/>
          <p14:tracePt t="92710" x="6959600" y="2667000"/>
          <p14:tracePt t="92741" x="6959600" y="2660650"/>
          <p14:tracePt t="92767" x="6972300" y="2660650"/>
          <p14:tracePt t="92775" x="6985000" y="2660650"/>
          <p14:tracePt t="92792" x="7023100" y="2660650"/>
          <p14:tracePt t="92808" x="7054850" y="2660650"/>
          <p14:tracePt t="92825" x="7092950" y="2660650"/>
          <p14:tracePt t="92842" x="7118350" y="2660650"/>
          <p14:tracePt t="92858" x="7143750" y="2647950"/>
          <p14:tracePt t="92875" x="7181850" y="2641600"/>
          <p14:tracePt t="92891" x="7200900" y="2641600"/>
          <p14:tracePt t="92908" x="7207250" y="2641600"/>
          <p14:tracePt t="92925" x="7213600" y="2641600"/>
          <p14:tracePt t="92942" x="7226300" y="2641600"/>
          <p14:tracePt t="92958" x="7264400" y="2641600"/>
          <p14:tracePt t="92975" x="7296150" y="2641600"/>
          <p14:tracePt t="92992" x="7334250" y="2635250"/>
          <p14:tracePt t="93008" x="7366000" y="2622550"/>
          <p14:tracePt t="93025" x="7416800" y="2616200"/>
          <p14:tracePt t="93042" x="7480300" y="2616200"/>
          <p14:tracePt t="93058" x="7562850" y="2616200"/>
          <p14:tracePt t="93075" x="7626350" y="2616200"/>
          <p14:tracePt t="93092" x="7645400" y="2616200"/>
          <p14:tracePt t="93127" x="7658100" y="2609850"/>
          <p14:tracePt t="93142" x="7683500" y="2603500"/>
          <p14:tracePt t="93158" x="7778750" y="2590800"/>
          <p14:tracePt t="93175" x="7861300" y="2571750"/>
          <p14:tracePt t="93192" x="7899400" y="2565400"/>
          <p14:tracePt t="93209" x="7912100" y="2559050"/>
          <p14:tracePt t="93225" x="7918450" y="2559050"/>
          <p14:tracePt t="93242" x="7943850" y="2546350"/>
          <p14:tracePt t="93259" x="8013700" y="2533650"/>
          <p14:tracePt t="93275" x="8115300" y="2514600"/>
          <p14:tracePt t="93292" x="8204200" y="2501900"/>
          <p14:tracePt t="93308" x="8267700" y="2476500"/>
          <p14:tracePt t="93325" x="8318500" y="2451100"/>
          <p14:tracePt t="93342" x="8356600" y="2432050"/>
          <p14:tracePt t="93358" x="8369300" y="2419350"/>
          <p14:tracePt t="93375" x="8388350" y="2406650"/>
          <p14:tracePt t="93392" x="8413750" y="2387600"/>
          <p14:tracePt t="93408" x="8420100" y="2387600"/>
          <p14:tracePt t="93425" x="8439150" y="2381250"/>
          <p14:tracePt t="93598" x="8445500" y="2374900"/>
          <p14:tracePt t="93622" x="8432800" y="2374900"/>
          <p14:tracePt t="93634" x="8382000" y="2374900"/>
          <p14:tracePt t="93638" x="8318500" y="2374900"/>
          <p14:tracePt t="93650" x="8248650" y="2374900"/>
          <p14:tracePt t="93659" x="8172450" y="2374900"/>
          <p14:tracePt t="93675" x="8045450" y="2374900"/>
          <p14:tracePt t="93692" x="7956550" y="2374900"/>
          <p14:tracePt t="93709" x="7905750" y="2374900"/>
          <p14:tracePt t="93725" x="7854950" y="2374900"/>
          <p14:tracePt t="93742" x="7766050" y="2387600"/>
          <p14:tracePt t="93759" x="7664450" y="2400300"/>
          <p14:tracePt t="93775" x="7569200" y="2419350"/>
          <p14:tracePt t="93792" x="7473950" y="2432050"/>
          <p14:tracePt t="93808" x="7372350" y="2438400"/>
          <p14:tracePt t="93825" x="7251700" y="2457450"/>
          <p14:tracePt t="93842" x="7181850" y="2470150"/>
          <p14:tracePt t="93859" x="7112000" y="2482850"/>
          <p14:tracePt t="93875" x="7073900" y="2489200"/>
          <p14:tracePt t="93892" x="7067550" y="2489200"/>
          <p14:tracePt t="93911" x="7061200" y="2495550"/>
          <p14:tracePt t="93945" x="7042150" y="2495550"/>
          <p14:tracePt t="93959" x="6978650" y="2489200"/>
          <p14:tracePt t="93975" x="6934200" y="2489200"/>
          <p14:tracePt t="93993" x="6902450" y="2489200"/>
          <p14:tracePt t="94009" x="6883400" y="2489200"/>
          <p14:tracePt t="94025" x="6864350" y="2482850"/>
          <p14:tracePt t="94042" x="6845300" y="2482850"/>
          <p14:tracePt t="94059" x="6826250" y="2482850"/>
          <p14:tracePt t="94150" x="6813550" y="2482850"/>
          <p14:tracePt t="94159" x="6800850" y="2489200"/>
          <p14:tracePt t="94175" x="6788150" y="2495550"/>
          <p14:tracePt t="94222" x="6781800" y="2495550"/>
          <p14:tracePt t="94233" x="6756400" y="2495550"/>
          <p14:tracePt t="94242" x="6731000" y="2495550"/>
          <p14:tracePt t="94259" x="6673850" y="2508250"/>
          <p14:tracePt t="94275" x="6661150" y="2508250"/>
          <p14:tracePt t="94486" x="6673850" y="2508250"/>
          <p14:tracePt t="94502" x="6680200" y="2501900"/>
          <p14:tracePt t="94511" x="6692900" y="2489200"/>
          <p14:tracePt t="94519" x="6705600" y="2482850"/>
          <p14:tracePt t="94528" x="6731000" y="2463800"/>
          <p14:tracePt t="94542" x="6788150" y="2432050"/>
          <p14:tracePt t="94559" x="6826250" y="2425700"/>
          <p14:tracePt t="94575" x="6845300" y="2406650"/>
          <p14:tracePt t="94592" x="6870700" y="2381250"/>
          <p14:tracePt t="94609" x="6902450" y="2355850"/>
          <p14:tracePt t="94626" x="6959600" y="2292350"/>
          <p14:tracePt t="94642" x="7042150" y="2222500"/>
          <p14:tracePt t="94659" x="7124700" y="2165350"/>
          <p14:tracePt t="94676" x="7162800" y="2127250"/>
          <p14:tracePt t="94692" x="7175500" y="2114550"/>
          <p14:tracePt t="94710" x="7175500" y="2089150"/>
          <p14:tracePt t="94726" x="7175500" y="2019300"/>
          <p14:tracePt t="94742" x="7194550" y="1924050"/>
          <p14:tracePt t="94759" x="7213600" y="1873250"/>
          <p14:tracePt t="94775" x="7213600" y="1828800"/>
          <p14:tracePt t="94792" x="7232650" y="1790700"/>
          <p14:tracePt t="94809" x="7245350" y="1714500"/>
          <p14:tracePt t="94826" x="7251700" y="1638300"/>
          <p14:tracePt t="94842" x="7251700" y="1555750"/>
          <p14:tracePt t="94859" x="7258050" y="1498600"/>
          <p14:tracePt t="94875" x="7258050" y="1473200"/>
          <p14:tracePt t="94892" x="7258050" y="1454150"/>
          <p14:tracePt t="94909" x="7258050" y="1435100"/>
          <p14:tracePt t="94926" x="7258050" y="1416050"/>
          <p14:tracePt t="94942" x="7264400" y="1384300"/>
          <p14:tracePt t="94959" x="7264400" y="1371600"/>
          <p14:tracePt t="94975" x="7270750" y="1365250"/>
          <p14:tracePt t="95022" x="7270750" y="1358900"/>
          <p14:tracePt t="95039" x="7270750" y="1352550"/>
          <p14:tracePt t="95065" x="7270750" y="1346200"/>
          <p14:tracePt t="95182" x="7270750" y="1352550"/>
          <p14:tracePt t="95191" x="7264400" y="1390650"/>
          <p14:tracePt t="95209" x="7219950" y="1498600"/>
          <p14:tracePt t="95226" x="7156450" y="1619250"/>
          <p14:tracePt t="95242" x="7092950" y="1727200"/>
          <p14:tracePt t="95259" x="7023100" y="1835150"/>
          <p14:tracePt t="95276" x="6965950" y="1968500"/>
          <p14:tracePt t="95293" x="6915150" y="2120900"/>
          <p14:tracePt t="95294" x="6902450" y="2190750"/>
          <p14:tracePt t="95309" x="6877050" y="2260600"/>
          <p14:tracePt t="95326" x="6832600" y="2355850"/>
          <p14:tracePt t="95342" x="6750050" y="2425700"/>
          <p14:tracePt t="95359" x="6699250" y="2457450"/>
          <p14:tracePt t="95376" x="6642100" y="2495550"/>
          <p14:tracePt t="95392" x="6610350" y="2520950"/>
          <p14:tracePt t="95409" x="6553200" y="2540000"/>
          <p14:tracePt t="95426" x="6496050" y="2552700"/>
          <p14:tracePt t="95442" x="6470650" y="2552700"/>
          <p14:tracePt t="95459" x="6464300" y="2552700"/>
          <p14:tracePt t="95476" x="6451600" y="2540000"/>
          <p14:tracePt t="95492" x="6432550" y="2489200"/>
          <p14:tracePt t="95509" x="6394450" y="2425700"/>
          <p14:tracePt t="95526" x="6362700" y="2393950"/>
          <p14:tracePt t="95542" x="6343650" y="2368550"/>
          <p14:tracePt t="95606" x="6337300" y="2362200"/>
          <p14:tracePt t="95617" x="6337300" y="2355850"/>
          <p14:tracePt t="95622" x="6330950" y="2355850"/>
          <p14:tracePt t="95633" x="6324600" y="2355850"/>
          <p14:tracePt t="107735" x="6305550" y="2368550"/>
          <p14:tracePt t="107743" x="6267450" y="2432050"/>
          <p14:tracePt t="107754" x="6216650" y="2514600"/>
          <p14:tracePt t="107763" x="6159500" y="2597150"/>
          <p14:tracePt t="107780" x="6000750" y="2813050"/>
          <p14:tracePt t="107797" x="5810250" y="3048000"/>
          <p14:tracePt t="107813" x="5594350" y="3302000"/>
          <p14:tracePt t="107814" x="5492750" y="3416300"/>
          <p14:tracePt t="107830" x="5416550" y="3505200"/>
          <p14:tracePt t="107848" x="5295900" y="3625850"/>
          <p14:tracePt t="107863" x="5162550" y="3810000"/>
          <p14:tracePt t="107880" x="5086350" y="3905250"/>
          <p14:tracePt t="107897" x="5003800" y="3949700"/>
          <p14:tracePt t="107913" x="4908550" y="3968750"/>
          <p14:tracePt t="107930" x="4781550" y="3987800"/>
          <p14:tracePt t="107947" x="4660900" y="4000500"/>
          <p14:tracePt t="107963" x="4559300" y="4038600"/>
          <p14:tracePt t="107980" x="4457700" y="4102100"/>
          <p14:tracePt t="107997" x="4362450" y="4203700"/>
          <p14:tracePt t="107998" x="4324350" y="4260850"/>
          <p14:tracePt t="108014" x="4260850" y="4337050"/>
          <p14:tracePt t="108030" x="4210050" y="4495800"/>
          <p14:tracePt t="108047" x="4229100" y="4806950"/>
          <p14:tracePt t="108063" x="4387850" y="5003800"/>
          <p14:tracePt t="108080" x="4527550" y="5130800"/>
          <p14:tracePt t="108097" x="4603750" y="5200650"/>
          <p14:tracePt t="108114" x="4635500" y="5270500"/>
          <p14:tracePt t="108130" x="4635500" y="5365750"/>
          <p14:tracePt t="108147" x="4635500" y="5454650"/>
          <p14:tracePt t="108163" x="4635500" y="5537200"/>
          <p14:tracePt t="108180" x="4629150" y="5575300"/>
          <p14:tracePt t="108197" x="4622800" y="5607050"/>
          <p14:tracePt t="108198" x="4603750" y="5619750"/>
          <p14:tracePt t="108213" x="4597400" y="5645150"/>
          <p14:tracePt t="108215" x="4572000" y="5664200"/>
          <p14:tracePt t="108230" x="4546600" y="5721350"/>
          <p14:tracePt t="108247" x="4533900" y="5784850"/>
          <p14:tracePt t="108263" x="4521200" y="5829300"/>
          <p14:tracePt t="108280" x="4521200" y="5842000"/>
          <p14:tracePt t="108297" x="4521200" y="5848350"/>
          <p14:tracePt t="108367" x="4521200" y="5829300"/>
          <p14:tracePt t="108375" x="4521200" y="5822950"/>
          <p14:tracePt t="108382" x="4508500" y="5803900"/>
          <p14:tracePt t="108397" x="4502150" y="5797550"/>
          <p14:tracePt t="108414" x="4502150" y="5778500"/>
          <p14:tracePt t="108430" x="4502150" y="5734050"/>
          <p14:tracePt t="108447" x="4508500" y="5721350"/>
          <p14:tracePt t="108463" x="4508500" y="5702300"/>
          <p14:tracePt t="108480" x="4508500" y="5695950"/>
          <p14:tracePt t="108497" x="4508500" y="5689600"/>
          <p14:tracePt t="108514" x="4508500" y="5683250"/>
          <p14:tracePt t="108530" x="4514850" y="5683250"/>
          <p14:tracePt t="108547" x="4514850" y="5676900"/>
          <p14:tracePt t="108564" x="4521200" y="5670550"/>
          <p14:tracePt t="108650" x="4527550" y="5670550"/>
          <p14:tracePt t="108662" x="4533900" y="5664200"/>
          <p14:tracePt t="108672" x="4546600" y="5664200"/>
          <p14:tracePt t="108680" x="4559300" y="5657850"/>
          <p14:tracePt t="108697" x="4597400" y="5651500"/>
          <p14:tracePt t="108714" x="4654550" y="5632450"/>
          <p14:tracePt t="108730" x="4705350" y="5613400"/>
          <p14:tracePt t="108747" x="4743450" y="5600700"/>
          <p14:tracePt t="108764" x="4826000" y="5568950"/>
          <p14:tracePt t="108780" x="4914900" y="5549900"/>
          <p14:tracePt t="108797" x="5010150" y="5537200"/>
          <p14:tracePt t="108814" x="5086350" y="5518150"/>
          <p14:tracePt t="108830" x="5092700" y="5518150"/>
          <p14:tracePt t="108864" x="5099050" y="5518150"/>
          <p14:tracePt t="108882" x="5105400" y="5518150"/>
          <p14:tracePt t="108897" x="5118100" y="5518150"/>
          <p14:tracePt t="108967" x="5124450" y="5511800"/>
          <p14:tracePt t="112031" x="5130800" y="5499100"/>
          <p14:tracePt t="112041" x="5130800" y="5422900"/>
          <p14:tracePt t="112048" x="5130800" y="5302250"/>
          <p14:tracePt t="112065" x="5143500" y="5105400"/>
          <p14:tracePt t="112081" x="5181600" y="4889500"/>
          <p14:tracePt t="112098" x="5232400" y="4692650"/>
          <p14:tracePt t="112115" x="5308600" y="4552950"/>
          <p14:tracePt t="112131" x="5346700" y="4445000"/>
          <p14:tracePt t="112148" x="5365750" y="4349750"/>
          <p14:tracePt t="112166" x="5365750" y="4311650"/>
          <p14:tracePt t="112181" x="5365750" y="4298950"/>
          <p14:tracePt t="112198" x="5365750" y="4292600"/>
          <p14:tracePt t="112215" x="5365750" y="4286250"/>
          <p14:tracePt t="112231" x="5359400" y="4286250"/>
          <p14:tracePt t="112248" x="5353050" y="4286250"/>
          <p14:tracePt t="112265" x="5353050" y="4254500"/>
          <p14:tracePt t="112282" x="5353050" y="4083050"/>
          <p14:tracePt t="112298" x="5276850" y="3683000"/>
          <p14:tracePt t="112315" x="5080000" y="3124200"/>
          <p14:tracePt t="112331" x="4908550" y="2635250"/>
          <p14:tracePt t="112348" x="4845050" y="2362200"/>
          <p14:tracePt t="112365" x="4832350" y="2260600"/>
          <p14:tracePt t="112366" x="4832350" y="2228850"/>
          <p14:tracePt t="112382" x="4826000" y="2203450"/>
          <p14:tracePt t="112398" x="4800600" y="2178050"/>
          <p14:tracePt t="112415" x="4775200" y="2171700"/>
          <p14:tracePt t="112431" x="4743450" y="2171700"/>
          <p14:tracePt t="112448" x="4699000" y="2184400"/>
          <p14:tracePt t="112465" x="4654550" y="2222500"/>
          <p14:tracePt t="112482" x="4591050" y="2254250"/>
          <p14:tracePt t="112498" x="4489450" y="2292350"/>
          <p14:tracePt t="112515" x="4356100" y="2305050"/>
          <p14:tracePt t="112531" x="4241800" y="2305050"/>
          <p14:tracePt t="112548" x="4210050" y="2292350"/>
          <p14:tracePt t="112565" x="4203700" y="2292350"/>
          <p14:tracePt t="112598" x="4197350" y="2292350"/>
          <p14:tracePt t="112615" x="4197350" y="2362200"/>
          <p14:tracePt t="112632" x="4248150" y="2482850"/>
          <p14:tracePt t="112649" x="4343400" y="2628900"/>
          <p14:tracePt t="112665" x="4470400" y="2838450"/>
          <p14:tracePt t="112682" x="4540250" y="3016250"/>
          <p14:tracePt t="112698" x="4584700" y="3143250"/>
          <p14:tracePt t="112715" x="4603750" y="3200400"/>
          <p14:tracePt t="112830" x="4603750" y="3213100"/>
          <p14:tracePt t="112840" x="4603750" y="3232150"/>
          <p14:tracePt t="112848" x="4603750" y="3263900"/>
          <p14:tracePt t="112865" x="4622800" y="3352800"/>
          <p14:tracePt t="112882" x="4635500" y="3397250"/>
          <p14:tracePt t="112898" x="4641850" y="3416300"/>
          <p14:tracePt t="112932" x="4654550" y="3416300"/>
          <p14:tracePt t="112948" x="4686300" y="3321050"/>
          <p14:tracePt t="112966" x="4749800" y="3111500"/>
          <p14:tracePt t="112982" x="4813300" y="2870200"/>
          <p14:tracePt t="112998" x="4845050" y="2705100"/>
          <p14:tracePt t="113015" x="4845050" y="2692400"/>
          <p14:tracePt t="113062" x="4845050" y="2724150"/>
          <p14:tracePt t="113073" x="4826000" y="2774950"/>
          <p14:tracePt t="113082" x="4813300" y="2825750"/>
          <p14:tracePt t="113098" x="4787900" y="2927350"/>
          <p14:tracePt t="113115" x="4781550" y="2959100"/>
          <p14:tracePt t="113132" x="4775200" y="2971800"/>
          <p14:tracePt t="113165" x="4775200" y="2959100"/>
          <p14:tracePt t="113182" x="4781550" y="2914650"/>
          <p14:tracePt t="113199" x="4826000" y="2851150"/>
          <p14:tracePt t="113215" x="4902200" y="2832100"/>
          <p14:tracePt t="113232" x="5048250" y="2832100"/>
          <p14:tracePt t="113249" x="5410200" y="2832100"/>
          <p14:tracePt t="113265" x="5670550" y="2832100"/>
          <p14:tracePt t="113282" x="5854700" y="2832100"/>
          <p14:tracePt t="113299" x="5969000" y="2832100"/>
          <p14:tracePt t="113315" x="6045200" y="2863850"/>
          <p14:tracePt t="113332" x="6064250" y="2901950"/>
          <p14:tracePt t="113349" x="6089650" y="2933700"/>
          <p14:tracePt t="113365" x="6115050" y="2965450"/>
          <p14:tracePt t="113382" x="6159500" y="2971800"/>
          <p14:tracePt t="113398" x="6203950" y="2971800"/>
          <p14:tracePt t="113432" x="6216650" y="2990850"/>
          <p14:tracePt t="113449" x="6254750" y="3022600"/>
          <p14:tracePt t="113465" x="6305550" y="3048000"/>
          <p14:tracePt t="113482" x="6356350" y="3067050"/>
          <p14:tracePt t="113498" x="6394450" y="3067050"/>
          <p14:tracePt t="113515" x="6407150" y="3067050"/>
          <p14:tracePt t="113549" x="6413500" y="3067050"/>
          <p14:tracePt t="113565" x="6419850" y="3028950"/>
          <p14:tracePt t="113582" x="6457950" y="2965450"/>
          <p14:tracePt t="113599" x="6502400" y="2889250"/>
          <p14:tracePt t="113616" x="6515100" y="2863850"/>
          <p14:tracePt t="113632" x="6515100" y="2857500"/>
          <p14:tracePt t="113665" x="6502400" y="2857500"/>
          <p14:tracePt t="113682" x="6489700" y="2882900"/>
          <p14:tracePt t="113699" x="6457950" y="2940050"/>
          <p14:tracePt t="113715" x="6407150" y="2990850"/>
          <p14:tracePt t="113732" x="6362700" y="2997200"/>
          <p14:tracePt t="113749" x="6337300" y="2997200"/>
          <p14:tracePt t="113750" x="6330950" y="2997200"/>
          <p14:tracePt t="113766" x="6318250" y="2971800"/>
          <p14:tracePt t="113782" x="6318250" y="2882900"/>
          <p14:tracePt t="113799" x="6318250" y="2787650"/>
          <p14:tracePt t="113886" x="6311900" y="2806700"/>
          <p14:tracePt t="113895" x="6286500" y="2851150"/>
          <p14:tracePt t="113906" x="6267450" y="2889250"/>
          <p14:tracePt t="113915" x="6242050" y="2921000"/>
          <p14:tracePt t="113932" x="6184900" y="2959100"/>
          <p14:tracePt t="113974" x="6184900" y="2952750"/>
          <p14:tracePt t="113983" x="6184900" y="2940050"/>
          <p14:tracePt t="113999" x="6184900" y="2927350"/>
          <p14:tracePt t="114110" x="6184900" y="2940050"/>
          <p14:tracePt t="114120" x="6172200" y="2946400"/>
          <p14:tracePt t="114126" x="6165850" y="2952750"/>
          <p14:tracePt t="114136" x="6165850" y="2965450"/>
          <p14:tracePt t="114519" x="6159500" y="2965450"/>
          <p14:tracePt t="114535" x="6153150" y="2971800"/>
          <p14:tracePt t="114542" x="6146800" y="2971800"/>
          <p14:tracePt t="114551" x="6134100" y="2984500"/>
          <p14:tracePt t="114566" x="6115050" y="2990850"/>
          <p14:tracePt t="114582" x="6000750" y="3060700"/>
          <p14:tracePt t="114599" x="5911850" y="3111500"/>
          <p14:tracePt t="114616" x="5854700" y="3143250"/>
          <p14:tracePt t="114632" x="5848350" y="3143250"/>
          <p14:tracePt t="114702" x="5842000" y="3149600"/>
          <p14:tracePt t="114711" x="5829300" y="3155950"/>
          <p14:tracePt t="114721" x="5822950" y="3168650"/>
          <p14:tracePt t="114732" x="5810250" y="3168650"/>
          <p14:tracePt t="114749" x="5791200" y="3168650"/>
          <p14:tracePt t="114766" x="5784850" y="3168650"/>
          <p14:tracePt t="118087" x="5765800" y="3168650"/>
          <p14:tracePt t="118095" x="5702300" y="3149600"/>
          <p14:tracePt t="118107" x="5613400" y="3143250"/>
          <p14:tracePt t="118117" x="5505450" y="3143250"/>
          <p14:tracePt t="118133" x="5346700" y="3143250"/>
          <p14:tracePt t="118150" x="5314950" y="3143250"/>
          <p14:tracePt t="118183" x="5308600" y="3143250"/>
          <p14:tracePt t="118200" x="5302250" y="3143250"/>
          <p14:tracePt t="118217" x="5302250" y="3149600"/>
          <p14:tracePt t="118258" x="5295900" y="3155950"/>
          <p14:tracePt t="118267" x="5276850" y="3168650"/>
          <p14:tracePt t="118283" x="5257800" y="3175000"/>
          <p14:tracePt t="118300" x="5238750" y="3181350"/>
          <p14:tracePt t="118317" x="5213350" y="3194050"/>
          <p14:tracePt t="122726" x="5213350" y="3175000"/>
          <p14:tracePt t="122744" x="5213350" y="3168650"/>
          <p14:tracePt t="122751" x="5213350" y="3155950"/>
          <p14:tracePt t="122760" x="5213350" y="3149600"/>
          <p14:tracePt t="122768" x="5213350" y="3136900"/>
          <p14:tracePt t="122785" x="5232400" y="3098800"/>
          <p14:tracePt t="122802" x="5257800" y="3073400"/>
          <p14:tracePt t="122818" x="5283200" y="3048000"/>
          <p14:tracePt t="122835" x="5327650" y="3028950"/>
          <p14:tracePt t="122852" x="5378450" y="2997200"/>
          <p14:tracePt t="122868" x="5422900" y="2984500"/>
          <p14:tracePt t="122870" x="5448300" y="2971800"/>
          <p14:tracePt t="122885" x="5480050" y="2946400"/>
          <p14:tracePt t="122902" x="5505450" y="2927350"/>
          <p14:tracePt t="122919" x="5575300" y="2876550"/>
          <p14:tracePt t="122935" x="5626100" y="2857500"/>
          <p14:tracePt t="122952" x="5689600" y="2851150"/>
          <p14:tracePt t="122969" x="5734050" y="2844800"/>
          <p14:tracePt t="122985" x="5765800" y="2838450"/>
          <p14:tracePt t="123002" x="5778500" y="2825750"/>
          <p14:tracePt t="123018" x="5816600" y="2806700"/>
          <p14:tracePt t="123036" x="5873750" y="2794000"/>
          <p14:tracePt t="123052" x="5949950" y="2787650"/>
          <p14:tracePt t="123068" x="6013450" y="2787650"/>
          <p14:tracePt t="123085" x="6057900" y="2774950"/>
          <p14:tracePt t="123102" x="6083300" y="2768600"/>
          <p14:tracePt t="123118" x="6115050" y="2749550"/>
          <p14:tracePt t="123135" x="6223000" y="2730500"/>
          <p14:tracePt t="123152" x="6369050" y="2705100"/>
          <p14:tracePt t="123168" x="6546850" y="2679700"/>
          <p14:tracePt t="123185" x="6654800" y="2660650"/>
          <p14:tracePt t="123202" x="6692900" y="2654300"/>
          <p14:tracePt t="123218" x="6705600" y="2641600"/>
          <p14:tracePt t="123278" x="6705600" y="2647950"/>
          <p14:tracePt t="123286" x="6705600" y="2654300"/>
          <p14:tracePt t="123295" x="6705600" y="2667000"/>
          <p14:tracePt t="123309" x="6705600" y="2679700"/>
          <p14:tracePt t="123318" x="6692900" y="2711450"/>
          <p14:tracePt t="123335" x="6648450" y="2755900"/>
          <p14:tracePt t="123352" x="6591300" y="2794000"/>
          <p14:tracePt t="123370" x="6527800" y="2819400"/>
          <p14:tracePt t="123385" x="6508750" y="2844800"/>
          <p14:tracePt t="123402" x="6502400" y="2851150"/>
          <p14:tracePt t="123419" x="6489700" y="2851150"/>
          <p14:tracePt t="123435" x="6457950" y="2863850"/>
          <p14:tracePt t="123452" x="6394450" y="2870200"/>
          <p14:tracePt t="123469" x="6292850" y="2882900"/>
          <p14:tracePt t="123485" x="6203950" y="2895600"/>
          <p14:tracePt t="123487" x="6178550" y="2901950"/>
          <p14:tracePt t="123502" x="6159500" y="2901950"/>
          <p14:tracePt t="123519" x="6146800" y="2901950"/>
          <p14:tracePt t="123552" x="6140450" y="2901950"/>
          <p14:tracePt t="123569" x="6108700" y="2927350"/>
          <p14:tracePt t="123585" x="6057900" y="2933700"/>
          <p14:tracePt t="123602" x="6038850" y="2933700"/>
          <p14:tracePt t="123727" x="6064250" y="2933700"/>
          <p14:tracePt t="123734" x="6108700" y="2933700"/>
          <p14:tracePt t="123752" x="6210300" y="2933700"/>
          <p14:tracePt t="123769" x="6305550" y="2933700"/>
          <p14:tracePt t="123785" x="6375400" y="2933700"/>
          <p14:tracePt t="123802" x="6426200" y="2933700"/>
          <p14:tracePt t="123819" x="6470650" y="2933700"/>
          <p14:tracePt t="123835" x="6502400" y="2933700"/>
          <p14:tracePt t="123852" x="6527800" y="2933700"/>
          <p14:tracePt t="123869" x="6534150" y="2933700"/>
          <p14:tracePt t="123885" x="6546850" y="2933700"/>
          <p14:tracePt t="123887" x="6565900" y="2933700"/>
          <p14:tracePt t="123902" x="6591300" y="2933700"/>
          <p14:tracePt t="123919" x="6718300" y="2933700"/>
          <p14:tracePt t="123935" x="6788150" y="2933700"/>
          <p14:tracePt t="123952" x="6819900" y="2933700"/>
          <p14:tracePt t="123969" x="6858000" y="2933700"/>
          <p14:tracePt t="123985" x="6896100" y="2933700"/>
          <p14:tracePt t="124002" x="6972300" y="2933700"/>
          <p14:tracePt t="124019" x="7042150" y="2933700"/>
          <p14:tracePt t="124035" x="7118350" y="2933700"/>
          <p14:tracePt t="124052" x="7181850" y="2933700"/>
          <p14:tracePt t="124069" x="7270750" y="2933700"/>
          <p14:tracePt t="124085" x="7397750" y="2933700"/>
          <p14:tracePt t="124102" x="7524750" y="2933700"/>
          <p14:tracePt t="124119" x="7651750" y="2933700"/>
          <p14:tracePt t="124166" x="7664450" y="2940050"/>
          <p14:tracePt t="124177" x="7677150" y="2952750"/>
          <p14:tracePt t="124186" x="7708900" y="2971800"/>
          <p14:tracePt t="124202" x="7791450" y="3003550"/>
          <p14:tracePt t="124219" x="7842250" y="3009900"/>
          <p14:tracePt t="124236" x="7854950" y="3009900"/>
          <p14:tracePt t="124269" x="7893050" y="3035300"/>
          <p14:tracePt t="124286" x="7994650" y="3086100"/>
          <p14:tracePt t="124302" x="8159750" y="3155950"/>
          <p14:tracePt t="124319" x="8235950" y="3187700"/>
          <p14:tracePt t="124336" x="8255000" y="3200400"/>
          <p14:tracePt t="124446" x="8261350" y="3200400"/>
          <p14:tracePt t="124456" x="8261350" y="3206750"/>
          <p14:tracePt t="124607" x="8261350" y="3213100"/>
          <p14:tracePt t="126440" x="8216900" y="3213100"/>
          <p14:tracePt t="126447" x="8140700" y="3213100"/>
          <p14:tracePt t="126455" x="8077200" y="3206750"/>
          <p14:tracePt t="126470" x="8013700" y="3194050"/>
          <p14:tracePt t="126486" x="7924800" y="3149600"/>
          <p14:tracePt t="126503" x="7874000" y="3117850"/>
          <p14:tracePt t="126520" x="7778750" y="3054350"/>
          <p14:tracePt t="126536" x="7645400" y="3009900"/>
          <p14:tracePt t="126553" x="7499350" y="2946400"/>
          <p14:tracePt t="126570" x="7334250" y="2901950"/>
          <p14:tracePt t="126586" x="7188200" y="2857500"/>
          <p14:tracePt t="126603" x="7131050" y="2844800"/>
          <p14:tracePt t="126636" x="7105650" y="2838450"/>
          <p14:tracePt t="126653" x="7073900" y="2825750"/>
          <p14:tracePt t="126670" x="7016750" y="2806700"/>
          <p14:tracePt t="126687" x="6921500" y="2724150"/>
          <p14:tracePt t="126703" x="6826250" y="2654300"/>
          <p14:tracePt t="126720" x="6750050" y="2597150"/>
          <p14:tracePt t="126736" x="6705600" y="2565400"/>
          <p14:tracePt t="126753" x="6686550" y="2565400"/>
          <p14:tracePt t="126770" x="6648450" y="2546350"/>
          <p14:tracePt t="126786" x="6584950" y="2546350"/>
          <p14:tracePt t="126803" x="6540500" y="2540000"/>
          <p14:tracePt t="126820" x="6534150" y="2540000"/>
          <p14:tracePt t="126836" x="6527800" y="2533650"/>
          <p14:tracePt t="126853" x="6508750" y="2527300"/>
          <p14:tracePt t="126855" x="6483350" y="2520950"/>
          <p14:tracePt t="126870" x="6438900" y="2520950"/>
          <p14:tracePt t="126886" x="6356350" y="2520950"/>
          <p14:tracePt t="126903" x="6343650" y="2527300"/>
          <p14:tracePt t="126920" x="6337300" y="2533650"/>
          <p14:tracePt t="126936" x="6337300" y="2540000"/>
          <p14:tracePt t="126982" x="6337300" y="2546350"/>
          <p14:tracePt t="126994" x="6350000" y="2565400"/>
          <p14:tracePt t="127003" x="6362700" y="2571750"/>
          <p14:tracePt t="127020" x="6400800" y="2584450"/>
          <p14:tracePt t="127036" x="6413500" y="2584450"/>
          <p14:tracePt t="127087" x="6426200" y="2584450"/>
          <p14:tracePt t="127097" x="6445250" y="2584450"/>
          <p14:tracePt t="127103" x="6470650" y="2609850"/>
          <p14:tracePt t="127120" x="6496050" y="2654300"/>
          <p14:tracePt t="127136" x="6502400" y="2667000"/>
          <p14:tracePt t="127170" x="6508750" y="2667000"/>
          <p14:tracePt t="127203" x="6527800" y="2667000"/>
          <p14:tracePt t="127220" x="6540500" y="2667000"/>
          <p14:tracePt t="127279" x="6546850" y="2667000"/>
          <p14:tracePt t="127359" x="6559550" y="2673350"/>
          <p14:tracePt t="127367" x="6565900" y="2686050"/>
          <p14:tracePt t="127379" x="6565900" y="2698750"/>
          <p14:tracePt t="127387" x="6584950" y="2717800"/>
          <p14:tracePt t="127403" x="6591300" y="2724150"/>
          <p14:tracePt t="127420" x="6597650" y="2730500"/>
          <p14:tracePt t="127831" x="6604000" y="2743200"/>
          <p14:tracePt t="127839" x="6616700" y="2743200"/>
          <p14:tracePt t="127879" x="6629400" y="2743200"/>
          <p14:tracePt t="127887" x="6642100" y="2743200"/>
          <p14:tracePt t="127903" x="6692900" y="2743200"/>
          <p14:tracePt t="127920" x="6762750" y="2743200"/>
          <p14:tracePt t="127937" x="6864350" y="2743200"/>
          <p14:tracePt t="127953" x="6927850" y="2743200"/>
          <p14:tracePt t="127970" x="6953250" y="2743200"/>
          <p14:tracePt t="128003" x="6959600" y="2743200"/>
          <p14:tracePt t="128020" x="6997700" y="2743200"/>
          <p14:tracePt t="128038" x="7092950" y="2743200"/>
          <p14:tracePt t="128054" x="7194550" y="2743200"/>
          <p14:tracePt t="128070" x="7251700" y="2743200"/>
          <p14:tracePt t="128118" x="7258050" y="2743200"/>
          <p14:tracePt t="128128" x="7270750" y="2743200"/>
          <p14:tracePt t="128137" x="7283450" y="2743200"/>
          <p14:tracePt t="128153" x="7315200" y="2743200"/>
          <p14:tracePt t="128170" x="7359650" y="2730500"/>
          <p14:tracePt t="128187" x="7397750" y="2724150"/>
          <p14:tracePt t="128203" x="7473950" y="2724150"/>
          <p14:tracePt t="128220" x="7550150" y="2724150"/>
          <p14:tracePt t="128237" x="7626350" y="2724150"/>
          <p14:tracePt t="128254" x="7664450" y="2717800"/>
          <p14:tracePt t="128270" x="7696200" y="2705100"/>
          <p14:tracePt t="128287" x="7740650" y="2705100"/>
          <p14:tracePt t="128304" x="7829550" y="2705100"/>
          <p14:tracePt t="128320" x="7931150" y="2705100"/>
          <p14:tracePt t="128337" x="8007350" y="2698750"/>
          <p14:tracePt t="128353" x="8039100" y="2686050"/>
          <p14:tracePt t="128370" x="8051800" y="2667000"/>
          <p14:tracePt t="128387" x="8070850" y="2647950"/>
          <p14:tracePt t="128404" x="8102600" y="2622550"/>
          <p14:tracePt t="128421" x="8166100" y="2597150"/>
          <p14:tracePt t="128437" x="8248650" y="2571750"/>
          <p14:tracePt t="128454" x="8305800" y="2552700"/>
          <p14:tracePt t="128470" x="8356600" y="2527300"/>
          <p14:tracePt t="128487" x="8407400" y="2501900"/>
          <p14:tracePt t="128504" x="8445500" y="2495550"/>
          <p14:tracePt t="128520" x="8496300" y="2476500"/>
          <p14:tracePt t="128537" x="8515350" y="2470150"/>
          <p14:tracePt t="128553" x="8521700" y="2470150"/>
          <p14:tracePt t="128570" x="8528050" y="2463800"/>
          <p14:tracePt t="128587" x="8547100" y="2451100"/>
          <p14:tracePt t="128604" x="8597900" y="2413000"/>
          <p14:tracePt t="128620" x="8648700" y="2368550"/>
          <p14:tracePt t="128637" x="8686800" y="2292350"/>
          <p14:tracePt t="128654" x="8724900" y="2254250"/>
          <p14:tracePt t="128670" x="8756650" y="2222500"/>
          <p14:tracePt t="128687" x="8763000" y="2216150"/>
          <p14:tracePt t="129679" x="8737600" y="2222500"/>
          <p14:tracePt t="129695" x="8724900" y="2222500"/>
          <p14:tracePt t="129718" x="8718550" y="2222500"/>
          <p14:tracePt t="129726" x="8718550" y="2228850"/>
          <p14:tracePt t="129745" x="8712200" y="2228850"/>
          <p14:tracePt t="129754" x="8705850" y="2228850"/>
          <p14:tracePt t="147560" x="8661400" y="2222500"/>
          <p14:tracePt t="147566" x="8597900" y="2171700"/>
          <p14:tracePt t="147577" x="8534400" y="2133600"/>
          <p14:tracePt t="147593" x="8458200" y="2076450"/>
          <p14:tracePt t="147610" x="8445500" y="2063750"/>
          <p14:tracePt t="147649" x="8439150" y="2063750"/>
          <p14:tracePt t="147660" x="8439150" y="2057400"/>
          <p14:tracePt t="147677" x="8426450" y="2025650"/>
          <p14:tracePt t="147694" x="8426450" y="1936750"/>
          <p14:tracePt t="147710" x="8426450" y="1822450"/>
          <p14:tracePt t="147727" x="8420100" y="1739900"/>
          <p14:tracePt t="147743" x="8356600" y="1733550"/>
          <p14:tracePt t="147760" x="8255000" y="1733550"/>
          <p14:tracePt t="147777" x="8172450" y="1828800"/>
          <p14:tracePt t="147793" x="8096250" y="1955800"/>
          <p14:tracePt t="147810" x="8039100" y="2044700"/>
          <p14:tracePt t="147827" x="7969250" y="2120900"/>
          <p14:tracePt t="147843" x="7924800" y="2159000"/>
          <p14:tracePt t="147860" x="7810500" y="2197100"/>
          <p14:tracePt t="147878" x="7721600" y="2235200"/>
          <p14:tracePt t="147893" x="7683500" y="2273300"/>
          <p14:tracePt t="147910" x="7664450" y="2279650"/>
          <p14:tracePt t="147927" x="7651750" y="2279650"/>
          <p14:tracePt t="147944" x="7594600" y="2279650"/>
          <p14:tracePt t="147960" x="7499350" y="2279650"/>
          <p14:tracePt t="147977" x="7378700" y="2336800"/>
          <p14:tracePt t="147993" x="7334250" y="2374900"/>
          <p14:tracePt t="148010" x="7283450" y="2413000"/>
          <p14:tracePt t="148027" x="7270750" y="2425700"/>
          <p14:tracePt t="148044" x="7245350" y="2444750"/>
          <p14:tracePt t="148060" x="7175500" y="2508250"/>
          <p14:tracePt t="148077" x="7124700" y="2679700"/>
          <p14:tracePt t="148094" x="7099300" y="2882900"/>
          <p14:tracePt t="148110" x="7099300" y="2997200"/>
          <p14:tracePt t="148168" x="7099300" y="2990850"/>
          <p14:tracePt t="148185" x="7099300" y="2984500"/>
          <p14:tracePt t="148201" x="7099300" y="2978150"/>
          <p14:tracePt t="148207" x="7099300" y="2965450"/>
          <p14:tracePt t="148219" x="7099300" y="2959100"/>
          <p14:tracePt t="148227" x="7099300" y="2946400"/>
          <p14:tracePt t="148244" x="7105650" y="2921000"/>
          <p14:tracePt t="148260" x="7105650" y="2908300"/>
          <p14:tracePt t="148295" x="7105650" y="2946400"/>
          <p14:tracePt t="148310" x="7105650" y="3016250"/>
          <p14:tracePt t="148327" x="7105650" y="3060700"/>
          <p14:tracePt t="148344" x="7105650" y="3105150"/>
          <p14:tracePt t="148361" x="7105650" y="3117850"/>
          <p14:tracePt t="148394" x="7105650" y="3092450"/>
          <p14:tracePt t="148411" x="7169150" y="2933700"/>
          <p14:tracePt t="148427" x="7251700" y="2730500"/>
          <p14:tracePt t="148444" x="7302500" y="2552700"/>
          <p14:tracePt t="148460" x="7321550" y="2463800"/>
          <p14:tracePt t="148477" x="7321550" y="2457450"/>
          <p14:tracePt t="148518" x="7315200" y="2482850"/>
          <p14:tracePt t="148527" x="7296150" y="2520950"/>
          <p14:tracePt t="148544" x="7264400" y="2609850"/>
          <p14:tracePt t="148561" x="7239000" y="2647950"/>
          <p14:tracePt t="148577" x="7226300" y="2654300"/>
          <p14:tracePt t="148610" x="7226300" y="2635250"/>
          <p14:tracePt t="148627" x="7226300" y="2546350"/>
          <p14:tracePt t="148644" x="7264400" y="2451100"/>
          <p14:tracePt t="148660" x="7289800" y="2393950"/>
          <p14:tracePt t="148677" x="7308850" y="2381250"/>
          <p14:tracePt t="148710" x="7296150" y="2444750"/>
          <p14:tracePt t="148727" x="7270750" y="2559050"/>
          <p14:tracePt t="148744" x="7264400" y="2641600"/>
          <p14:tracePt t="148760" x="7264400" y="2686050"/>
          <p14:tracePt t="148777" x="7258050" y="2692400"/>
          <p14:tracePt t="148811" x="7264400" y="2679700"/>
          <p14:tracePt t="148827" x="7296150" y="2628900"/>
          <p14:tracePt t="148844" x="7308850" y="2590800"/>
          <p14:tracePt t="148895" x="7308850" y="2597150"/>
          <p14:tracePt t="148903" x="7302500" y="2616200"/>
          <p14:tracePt t="148911" x="7296150" y="2635250"/>
          <p14:tracePt t="148927" x="7296150" y="2654300"/>
          <p14:tracePt t="148944" x="7296150" y="2660650"/>
          <p14:tracePt t="149118" x="7296150" y="2667000"/>
          <p14:tracePt t="149127" x="7296150" y="2673350"/>
          <p14:tracePt t="149135" x="7296150" y="2679700"/>
          <p14:tracePt t="149144" x="7296150" y="2686050"/>
          <p14:tracePt t="149161" x="7289800" y="2698750"/>
          <p14:tracePt t="149177" x="7289800" y="2717800"/>
          <p14:tracePt t="149194" x="7289800" y="2724150"/>
          <p14:tracePt t="149211" x="7289800" y="2736850"/>
          <p14:tracePt t="149551" x="7289800" y="2749550"/>
          <p14:tracePt t="149559" x="7289800" y="2755900"/>
          <p14:tracePt t="149569" x="7289800" y="2768600"/>
          <p14:tracePt t="149577" x="7289800" y="2774950"/>
          <p14:tracePt t="149594" x="7289800" y="2794000"/>
          <p14:tracePt t="154279" x="7327900" y="2768600"/>
          <p14:tracePt t="154287" x="7493000" y="2647950"/>
          <p14:tracePt t="154296" x="7816850" y="2438400"/>
          <p14:tracePt t="154312" x="8229600" y="2235200"/>
          <p14:tracePt t="154329" x="8299450" y="2190750"/>
          <p14:tracePt t="154346" x="8305800" y="2184400"/>
          <p14:tracePt t="154402" x="8318500" y="2216150"/>
          <p14:tracePt t="154407" x="8324850" y="2247900"/>
          <p14:tracePt t="154414" x="8331200" y="2279650"/>
          <p14:tracePt t="154429" x="8337550" y="2305050"/>
          <p14:tracePt t="154446" x="8362950" y="2349500"/>
          <p14:tracePt t="154462" x="8388350" y="2374900"/>
          <p14:tracePt t="154534" x="8394700" y="2374900"/>
          <p14:tracePt t="154555" x="8401050" y="2374900"/>
          <p14:tracePt t="154559" x="8413750" y="2374900"/>
          <p14:tracePt t="154607" x="8413750" y="2368550"/>
          <p14:tracePt t="154620" x="8413750" y="2362200"/>
          <p14:tracePt t="154623" x="8401050" y="2355850"/>
          <p14:tracePt t="154631" x="8375650" y="2355850"/>
          <p14:tracePt t="154646" x="8343900" y="2355850"/>
          <p14:tracePt t="154662" x="8172450" y="2381250"/>
          <p14:tracePt t="154679" x="8058150" y="2463800"/>
          <p14:tracePt t="154696" x="7988300" y="2527300"/>
          <p14:tracePt t="154712" x="7956550" y="2559050"/>
          <p14:tracePt t="154729" x="7918450" y="2578100"/>
          <p14:tracePt t="154746" x="7842250" y="2622550"/>
          <p14:tracePt t="154763" x="7740650" y="2679700"/>
          <p14:tracePt t="154779" x="7670800" y="2743200"/>
          <p14:tracePt t="154796" x="7639050" y="2774950"/>
          <p14:tracePt t="154833" x="7632700" y="2774950"/>
          <p14:tracePt t="154846" x="7626350" y="2774950"/>
          <p14:tracePt t="154862" x="7613650" y="2787650"/>
          <p14:tracePt t="154879" x="7588250" y="2825750"/>
          <p14:tracePt t="154896" x="7575550" y="2838450"/>
          <p14:tracePt t="154966" x="7575550" y="2851150"/>
          <p14:tracePt t="154975" x="7575550" y="2870200"/>
          <p14:tracePt t="154986" x="7575550" y="2876550"/>
          <p14:tracePt t="154996" x="7575550" y="2882900"/>
          <p14:tracePt t="155013" x="7575550" y="2895600"/>
          <p14:tracePt t="155046" x="7581900" y="2895600"/>
          <p14:tracePt t="155063" x="7734300" y="2857500"/>
          <p14:tracePt t="155079" x="7880350" y="2813050"/>
          <p14:tracePt t="155096" x="8007350" y="2781300"/>
          <p14:tracePt t="155113" x="8077200" y="2755900"/>
          <p14:tracePt t="155129" x="8089900" y="2749550"/>
          <p14:tracePt t="155248" x="8102600" y="2749550"/>
          <p14:tracePt t="155255" x="8115300" y="2762250"/>
          <p14:tracePt t="155263" x="8128000" y="2774950"/>
          <p14:tracePt t="155279" x="8153400" y="2787650"/>
          <p14:tracePt t="155320" x="8159750" y="2787650"/>
          <p14:tracePt t="155343" x="8166100" y="2787650"/>
          <p14:tracePt t="155355" x="8172450" y="2787650"/>
          <p14:tracePt t="155363" x="8178800" y="2787650"/>
          <p14:tracePt t="155487" x="8159750" y="2787650"/>
          <p14:tracePt t="155494" x="8134350" y="2787650"/>
          <p14:tracePt t="155504" x="8096250" y="2787650"/>
          <p14:tracePt t="155513" x="8051800" y="2787650"/>
          <p14:tracePt t="155529" x="7994650" y="2787650"/>
          <p14:tracePt t="155547" x="7981950" y="2787650"/>
          <p14:tracePt t="155591" x="7975600" y="2781300"/>
          <p14:tracePt t="155622" x="7962900" y="2781300"/>
          <p14:tracePt t="155632" x="7956550" y="2781300"/>
          <p14:tracePt t="155648" x="7943850" y="2781300"/>
          <p14:tracePt t="155655" x="7931150" y="2781300"/>
          <p14:tracePt t="155672" x="7924800" y="2787650"/>
          <p14:tracePt t="155679" x="7918450" y="2794000"/>
          <p14:tracePt t="155871" x="7912100" y="2794000"/>
          <p14:tracePt t="155903" x="7905750" y="2794000"/>
          <p14:tracePt t="155910" x="7880350" y="2787650"/>
          <p14:tracePt t="155921" x="7867650" y="2781300"/>
          <p14:tracePt t="155930" x="7835900" y="2749550"/>
          <p14:tracePt t="155946" x="7797800" y="2717800"/>
          <p14:tracePt t="155963" x="7766050" y="2667000"/>
          <p14:tracePt t="155980" x="7727950" y="2609850"/>
          <p14:tracePt t="155996" x="7696200" y="2559050"/>
          <p14:tracePt t="155998" x="7683500" y="2533650"/>
          <p14:tracePt t="156013" x="7651750" y="2495550"/>
          <p14:tracePt t="156014" x="7600950" y="2463800"/>
          <p14:tracePt t="156030" x="7562850" y="2432050"/>
          <p14:tracePt t="156046" x="7442200" y="2362200"/>
          <p14:tracePt t="156063" x="7435850" y="2362200"/>
          <p14:tracePt t="156111" x="7423150" y="2362200"/>
          <p14:tracePt t="156121" x="7416800" y="2362200"/>
          <p14:tracePt t="156130" x="7397750" y="2362200"/>
          <p14:tracePt t="156146" x="7327900" y="2336800"/>
          <p14:tracePt t="156163" x="7258050" y="2311400"/>
          <p14:tracePt t="156180" x="7239000" y="2311400"/>
          <p14:tracePt t="156310" x="7232650" y="2330450"/>
          <p14:tracePt t="156319" x="7226300" y="2330450"/>
          <p14:tracePt t="156337" x="7219950" y="2343150"/>
          <p14:tracePt t="156354" x="7207250" y="2355850"/>
          <p14:tracePt t="156447" x="7207250" y="2362200"/>
          <p14:tracePt t="156455" x="7207250" y="2374900"/>
          <p14:tracePt t="156471" x="7207250" y="2381250"/>
          <p14:tracePt t="156480" x="7194550" y="2400300"/>
          <p14:tracePt t="156496" x="7188200" y="2419350"/>
          <p14:tracePt t="156513" x="7169150" y="2438400"/>
          <p14:tracePt t="156530" x="7169150" y="2451100"/>
          <p14:tracePt t="156591" x="7162800" y="2444750"/>
          <p14:tracePt t="156601" x="7162800" y="2432050"/>
          <p14:tracePt t="156607" x="7169150" y="2406650"/>
          <p14:tracePt t="156621" x="7169150" y="2381250"/>
          <p14:tracePt t="156622" x="7169150" y="2355850"/>
          <p14:tracePt t="156646" x="7175500" y="2324100"/>
          <p14:tracePt t="156710" x="7175500" y="2330450"/>
          <p14:tracePt t="156722" x="7175500" y="2349500"/>
          <p14:tracePt t="156727" x="7150100" y="2374900"/>
          <p14:tracePt t="156738" x="7137400" y="2393950"/>
          <p14:tracePt t="156746" x="7112000" y="2419350"/>
          <p14:tracePt t="156763" x="7035800" y="2451100"/>
          <p14:tracePt t="156780" x="6972300" y="2463800"/>
          <p14:tracePt t="156797" x="6934200" y="2463800"/>
          <p14:tracePt t="156798" x="6927850" y="2463800"/>
          <p14:tracePt t="156813" x="6908800" y="2463800"/>
          <p14:tracePt t="156830" x="6845300" y="2451100"/>
          <p14:tracePt t="156847" x="6686550" y="2451100"/>
          <p14:tracePt t="156863" x="6584950" y="2476500"/>
          <p14:tracePt t="156880" x="6508750" y="2520950"/>
          <p14:tracePt t="156896" x="6496050" y="2533650"/>
          <p14:tracePt t="156913" x="6483350" y="2540000"/>
          <p14:tracePt t="156930" x="6483350" y="2546350"/>
          <p14:tracePt t="156946" x="6457950" y="2584450"/>
          <p14:tracePt t="156963" x="6394450" y="2660650"/>
          <p14:tracePt t="156980" x="6318250" y="2749550"/>
          <p14:tracePt t="156997" x="6254750" y="2800350"/>
          <p14:tracePt t="156998" x="6223000" y="2819400"/>
          <p14:tracePt t="157016" x="6203950" y="2832100"/>
          <p14:tracePt t="157030" x="6197600" y="2832100"/>
          <p14:tracePt t="157046" x="6191250" y="2832100"/>
          <p14:tracePt t="157063" x="6184900" y="2819400"/>
          <p14:tracePt t="157080" x="6178550" y="2781300"/>
          <p14:tracePt t="157097" x="6146800" y="2736850"/>
          <p14:tracePt t="157113" x="6134100" y="2711450"/>
          <p14:tracePt t="157130" x="6134100" y="2698750"/>
          <p14:tracePt t="157147" x="6134100" y="2692400"/>
          <p14:tracePt t="157216" x="6134100" y="2705100"/>
          <p14:tracePt t="157222" x="6134100" y="2743200"/>
          <p14:tracePt t="157232" x="6134100" y="2768600"/>
          <p14:tracePt t="157247" x="6178550" y="2876550"/>
          <p14:tracePt t="157263" x="6216650" y="2927350"/>
          <p14:tracePt t="157280" x="6242050" y="2952750"/>
          <p14:tracePt t="157297" x="6305550" y="2990850"/>
          <p14:tracePt t="157313" x="6464300" y="3041650"/>
          <p14:tracePt t="157330" x="6635750" y="3092450"/>
          <p14:tracePt t="157347" x="6737350" y="3124200"/>
          <p14:tracePt t="157363" x="6769100" y="3130550"/>
          <p14:tracePt t="157400" x="6781800" y="3136900"/>
          <p14:tracePt t="157414" x="6788150" y="3143250"/>
          <p14:tracePt t="157430" x="6883400" y="3206750"/>
          <p14:tracePt t="157447" x="6921500" y="3232150"/>
          <p14:tracePt t="157463" x="6927850" y="3238500"/>
          <p14:tracePt t="157497" x="6940550" y="3238500"/>
          <p14:tracePt t="157513" x="6985000" y="3200400"/>
          <p14:tracePt t="157530" x="7067550" y="3149600"/>
          <p14:tracePt t="157547" x="7137400" y="3105150"/>
          <p14:tracePt t="157564" x="7175500" y="3079750"/>
          <p14:tracePt t="157580" x="7188200" y="3073400"/>
          <p14:tracePt t="157623" x="7188200" y="3086100"/>
          <p14:tracePt t="157631" x="7188200" y="3105150"/>
          <p14:tracePt t="157647" x="7188200" y="3130550"/>
          <p14:tracePt t="157664" x="7188200" y="3149600"/>
          <p14:tracePt t="157680" x="7188200" y="3168650"/>
          <p14:tracePt t="157838" x="7188200" y="3162300"/>
          <p14:tracePt t="162752" x="7175500" y="3155950"/>
          <p14:tracePt t="162759" x="7143750" y="3117850"/>
          <p14:tracePt t="162767" x="7099300" y="3073400"/>
          <p14:tracePt t="162782" x="7054850" y="3009900"/>
          <p14:tracePt t="162799" x="6953250" y="2876550"/>
          <p14:tracePt t="162815" x="6896100" y="2832100"/>
          <p14:tracePt t="162832" x="6826250" y="2813050"/>
          <p14:tracePt t="162849" x="6705600" y="2800350"/>
          <p14:tracePt t="162865" x="6578600" y="2794000"/>
          <p14:tracePt t="162882" x="6483350" y="2794000"/>
          <p14:tracePt t="162899" x="6426200" y="2787650"/>
          <p14:tracePt t="162915" x="6407150" y="2787650"/>
          <p14:tracePt t="162959" x="6400800" y="2787650"/>
          <p14:tracePt t="162967" x="6388100" y="2787650"/>
          <p14:tracePt t="162982" x="6356350" y="2787650"/>
          <p14:tracePt t="162999" x="6057900" y="3003550"/>
          <p14:tracePt t="163015" x="5727700" y="3225800"/>
          <p14:tracePt t="163032" x="5518150" y="3365500"/>
          <p14:tracePt t="163049" x="5353050" y="3441700"/>
          <p14:tracePt t="163065" x="5245100" y="3486150"/>
          <p14:tracePt t="163082" x="5213350" y="3511550"/>
          <p14:tracePt t="163099" x="5213350" y="3517900"/>
          <p14:tracePt t="163115" x="5207000" y="3517900"/>
          <p14:tracePt t="163149" x="5207000" y="3536950"/>
          <p14:tracePt t="163165" x="5194300" y="3549650"/>
          <p14:tracePt t="163182" x="5187950" y="3556000"/>
          <p14:tracePt t="163199" x="5156200" y="3606800"/>
          <p14:tracePt t="163215" x="5092700" y="3670300"/>
          <p14:tracePt t="163232" x="5041900" y="3721100"/>
          <p14:tracePt t="163249" x="4972050" y="3816350"/>
          <p14:tracePt t="163265" x="4857750" y="3962400"/>
          <p14:tracePt t="163282" x="4743450" y="4133850"/>
          <p14:tracePt t="163299" x="4679950" y="4260850"/>
          <p14:tracePt t="163315" x="4641850" y="4330700"/>
          <p14:tracePt t="163455" x="4667250" y="4330700"/>
          <p14:tracePt t="163462" x="4679950" y="4330700"/>
          <p14:tracePt t="163473" x="4711700" y="4324350"/>
          <p14:tracePt t="163482" x="4756150" y="4324350"/>
          <p14:tracePt t="163499" x="4864100" y="4324350"/>
          <p14:tracePt t="163515" x="4984750" y="4324350"/>
          <p14:tracePt t="163532" x="5029200" y="4324350"/>
          <p14:tracePt t="163549" x="5035550" y="4324350"/>
          <p14:tracePt t="163565" x="5035550" y="4318000"/>
          <p14:tracePt t="163582" x="5035550" y="4292600"/>
          <p14:tracePt t="163599" x="5035550" y="4279900"/>
          <p14:tracePt t="163615" x="5035550" y="4273550"/>
          <p14:tracePt t="163632" x="5041900" y="4260850"/>
          <p14:tracePt t="163649" x="5041900" y="4254500"/>
          <p14:tracePt t="166297"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2531"/>
          <a:stretch/>
        </p:blipFill>
        <p:spPr>
          <a:xfrm>
            <a:off x="6081487" y="1068563"/>
            <a:ext cx="2921414" cy="5188381"/>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6" name="Rectangle 5"/>
          <p:cNvSpPr/>
          <p:nvPr/>
        </p:nvSpPr>
        <p:spPr>
          <a:xfrm>
            <a:off x="4572000" y="6383882"/>
            <a:ext cx="4572000" cy="461665"/>
          </a:xfrm>
          <a:prstGeom prst="rect">
            <a:avLst/>
          </a:prstGeom>
        </p:spPr>
        <p:txBody>
          <a:bodyPr wrap="square">
            <a:spAutoFit/>
          </a:bodyPr>
          <a:lstStyle/>
          <a:p>
            <a:r>
              <a:rPr lang="en-GB" sz="1200" dirty="0"/>
              <a:t>By The Open University, C Hall, released under CC BY-NC-SA 2.0 license SEM of PE spherulites, </a:t>
            </a:r>
            <a:r>
              <a:rPr lang="en-GB" sz="1200" dirty="0" err="1"/>
              <a:t>Breedon</a:t>
            </a:r>
            <a:r>
              <a:rPr lang="en-GB" sz="1200" dirty="0"/>
              <a:t> et al. J Mater </a:t>
            </a:r>
            <a:r>
              <a:rPr lang="en-GB" sz="1200" dirty="0" err="1"/>
              <a:t>Sci</a:t>
            </a:r>
            <a:r>
              <a:rPr lang="en-GB" sz="1200" dirty="0"/>
              <a:t> (1973) 8: 1071.</a:t>
            </a:r>
          </a:p>
        </p:txBody>
      </p:sp>
      <p:sp>
        <p:nvSpPr>
          <p:cNvPr id="4" name="TextBox 3"/>
          <p:cNvSpPr txBox="1"/>
          <p:nvPr/>
        </p:nvSpPr>
        <p:spPr>
          <a:xfrm>
            <a:off x="-71215" y="2997201"/>
            <a:ext cx="2869085" cy="369332"/>
          </a:xfrm>
          <a:prstGeom prst="rect">
            <a:avLst/>
          </a:prstGeom>
          <a:noFill/>
        </p:spPr>
        <p:txBody>
          <a:bodyPr wrap="square" rtlCol="0">
            <a:spAutoFit/>
          </a:bodyPr>
          <a:lstStyle/>
          <a:p>
            <a:r>
              <a:rPr lang="en-GB" dirty="0">
                <a:hlinkClick r:id="rId5"/>
              </a:rPr>
              <a:t>Video: </a:t>
            </a:r>
            <a:r>
              <a:rPr lang="en-GB" dirty="0" err="1">
                <a:hlinkClick r:id="rId5"/>
              </a:rPr>
              <a:t>Spherlulite</a:t>
            </a:r>
            <a:r>
              <a:rPr lang="en-GB" dirty="0">
                <a:hlinkClick r:id="rId5"/>
              </a:rPr>
              <a:t> growth</a:t>
            </a:r>
            <a:endParaRPr lang="en-GB" dirty="0"/>
          </a:p>
        </p:txBody>
      </p:sp>
      <p:sp>
        <p:nvSpPr>
          <p:cNvPr id="5" name="TextBox 4"/>
          <p:cNvSpPr txBox="1"/>
          <p:nvPr/>
        </p:nvSpPr>
        <p:spPr>
          <a:xfrm>
            <a:off x="0" y="4413151"/>
            <a:ext cx="5813408" cy="2308324"/>
          </a:xfrm>
          <a:prstGeom prst="rect">
            <a:avLst/>
          </a:prstGeom>
          <a:noFill/>
        </p:spPr>
        <p:txBody>
          <a:bodyPr wrap="square" rtlCol="0">
            <a:spAutoFit/>
          </a:bodyPr>
          <a:lstStyle/>
          <a:p>
            <a:r>
              <a:rPr lang="en-GB" b="1" dirty="0"/>
              <a:t>Growth of </a:t>
            </a:r>
            <a:r>
              <a:rPr lang="en-GB" b="1" dirty="0" err="1"/>
              <a:t>spherulites</a:t>
            </a:r>
            <a:r>
              <a:rPr lang="en-GB" b="1" dirty="0"/>
              <a:t>: </a:t>
            </a:r>
          </a:p>
          <a:p>
            <a:pPr marL="185738" indent="-185738">
              <a:buFont typeface="Arial" panose="020B0604020202020204" pitchFamily="34" charset="0"/>
              <a:buChar char="•"/>
            </a:pPr>
            <a:r>
              <a:rPr lang="en-GB" b="1" i="1" dirty="0"/>
              <a:t>Branching and splaying </a:t>
            </a:r>
            <a:r>
              <a:rPr lang="en-GB" dirty="0"/>
              <a:t>of lamella form the mechanisms of three dimensional growth into </a:t>
            </a:r>
            <a:r>
              <a:rPr lang="en-GB" b="1" i="1" dirty="0" err="1"/>
              <a:t>spherulites</a:t>
            </a:r>
            <a:r>
              <a:rPr lang="en-GB" dirty="0"/>
              <a:t>.</a:t>
            </a:r>
            <a:endParaRPr lang="en-GB" baseline="30000" dirty="0"/>
          </a:p>
          <a:p>
            <a:pPr marL="185738" indent="-185738">
              <a:buFont typeface="Arial" panose="020B0604020202020204" pitchFamily="34" charset="0"/>
              <a:buChar char="•"/>
            </a:pPr>
            <a:r>
              <a:rPr lang="en-GB" dirty="0"/>
              <a:t>The spherulite volume is inversely proportional to number of nuclei.</a:t>
            </a:r>
          </a:p>
          <a:p>
            <a:pPr marL="185738" indent="-185738">
              <a:buFont typeface="Arial" panose="020B0604020202020204" pitchFamily="34" charset="0"/>
              <a:buChar char="•"/>
            </a:pPr>
            <a:r>
              <a:rPr lang="en-GB" dirty="0"/>
              <a:t>Too high a melt temperature destroys nuclei while rapid cooling (</a:t>
            </a:r>
            <a:r>
              <a:rPr lang="en-GB" dirty="0" err="1"/>
              <a:t>supercooling</a:t>
            </a:r>
            <a:r>
              <a:rPr lang="en-GB" dirty="0"/>
              <a:t>) increases the number of nuclei, radial growth rate for HDPE~ 5000 </a:t>
            </a:r>
            <a:r>
              <a:rPr lang="en-GB" dirty="0" err="1"/>
              <a:t>μm</a:t>
            </a:r>
            <a:r>
              <a:rPr lang="en-GB" dirty="0"/>
              <a:t> min</a:t>
            </a:r>
            <a:r>
              <a:rPr lang="en-GB" baseline="30000" dirty="0"/>
              <a:t>-1</a:t>
            </a:r>
          </a:p>
        </p:txBody>
      </p:sp>
      <p:sp>
        <p:nvSpPr>
          <p:cNvPr id="12" name="Slide Number Placeholder 11"/>
          <p:cNvSpPr>
            <a:spLocks noGrp="1"/>
          </p:cNvSpPr>
          <p:nvPr>
            <p:ph type="sldNum" sz="quarter" idx="12"/>
          </p:nvPr>
        </p:nvSpPr>
        <p:spPr/>
        <p:txBody>
          <a:bodyPr/>
          <a:lstStyle/>
          <a:p>
            <a:fld id="{F71EA363-3AA4-554B-864A-16EC408230E4}" type="slidenum">
              <a:rPr lang="en-GB" smtClean="0"/>
              <a:pPr/>
              <a:t>4</a:t>
            </a:fld>
            <a:endParaRPr lang="en-GB"/>
          </a:p>
        </p:txBody>
      </p:sp>
      <p:pic>
        <p:nvPicPr>
          <p:cNvPr id="8" name="Picture 7">
            <a:extLst>
              <a:ext uri="{FF2B5EF4-FFF2-40B4-BE49-F238E27FC236}">
                <a16:creationId xmlns:a16="http://schemas.microsoft.com/office/drawing/2014/main" id="{E827C286-499A-4D41-848A-E887AB65CA88}"/>
              </a:ext>
            </a:extLst>
          </p:cNvPr>
          <p:cNvPicPr>
            <a:picLocks noChangeAspect="1"/>
          </p:cNvPicPr>
          <p:nvPr/>
        </p:nvPicPr>
        <p:blipFill rotWithShape="1">
          <a:blip r:embed="rId4">
            <a:extLst>
              <a:ext uri="{28A0092B-C50C-407E-A947-70E740481C1C}">
                <a14:useLocalDpi xmlns:a14="http://schemas.microsoft.com/office/drawing/2010/main" val="0"/>
              </a:ext>
            </a:extLst>
          </a:blip>
          <a:srcRect r="51136" b="35928"/>
          <a:stretch/>
        </p:blipFill>
        <p:spPr>
          <a:xfrm>
            <a:off x="2423003" y="1180083"/>
            <a:ext cx="3658484" cy="3192187"/>
          </a:xfrm>
          <a:prstGeom prst="rect">
            <a:avLst/>
          </a:prstGeom>
        </p:spPr>
      </p:pic>
      <p:pic>
        <p:nvPicPr>
          <p:cNvPr id="7" name="Online Media 6" title="Spherulite growth in a polymer">
            <a:hlinkClick r:id="" action="ppaction://media"/>
            <a:extLst>
              <a:ext uri="{FF2B5EF4-FFF2-40B4-BE49-F238E27FC236}">
                <a16:creationId xmlns:a16="http://schemas.microsoft.com/office/drawing/2014/main" id="{DEEF1201-CB57-44E0-9D02-0AF880B2E14B}"/>
              </a:ext>
            </a:extLst>
          </p:cNvPr>
          <p:cNvPicPr>
            <a:picLocks noRot="1" noChangeAspect="1"/>
          </p:cNvPicPr>
          <p:nvPr>
            <a:videoFile r:link="rId1"/>
          </p:nvPr>
        </p:nvPicPr>
        <p:blipFill>
          <a:blip r:embed="rId6"/>
          <a:stretch>
            <a:fillRect/>
          </a:stretch>
        </p:blipFill>
        <p:spPr>
          <a:xfrm>
            <a:off x="43542" y="882156"/>
            <a:ext cx="2754328" cy="2064244"/>
          </a:xfrm>
          <a:prstGeom prst="rect">
            <a:avLst/>
          </a:prstGeom>
        </p:spPr>
      </p:pic>
    </p:spTree>
    <p:extLst>
      <p:ext uri="{BB962C8B-B14F-4D97-AF65-F5344CB8AC3E}">
        <p14:creationId xmlns:p14="http://schemas.microsoft.com/office/powerpoint/2010/main" val="1407690209"/>
      </p:ext>
    </p:extLst>
  </p:cSld>
  <p:clrMapOvr>
    <a:masterClrMapping/>
  </p:clrMapOvr>
  <mc:AlternateContent xmlns:mc="http://schemas.openxmlformats.org/markup-compatibility/2006" xmlns:p14="http://schemas.microsoft.com/office/powerpoint/2010/main">
    <mc:Choice Requires="p14">
      <p:transition spd="slow" p14:dur="2000" advTm="180963"/>
    </mc:Choice>
    <mc:Fallback xmlns="">
      <p:transition spd="slow" advTm="1809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extLst>
    <p:ext uri="{3A86A75C-4F4B-4683-9AE1-C65F6400EC91}">
      <p14:laserTraceLst xmlns:p14="http://schemas.microsoft.com/office/powerpoint/2010/main">
        <p14:tracePtLst>
          <p14:tracePt t="6488" x="5461000" y="4222750"/>
          <p14:tracePt t="6519" x="5168900" y="4178300"/>
          <p14:tracePt t="6528" x="5105400" y="4178300"/>
          <p14:tracePt t="6543" x="5041900" y="4178300"/>
          <p14:tracePt t="6559" x="4946650" y="4171950"/>
          <p14:tracePt t="6576" x="4908550" y="4171950"/>
          <p14:tracePt t="6592" x="4851400" y="4171950"/>
          <p14:tracePt t="6609" x="4787900" y="4171950"/>
          <p14:tracePt t="6626" x="4743450" y="4171950"/>
          <p14:tracePt t="6642" x="4711700" y="4171950"/>
          <p14:tracePt t="6659" x="4660900" y="4171950"/>
          <p14:tracePt t="6676" x="4591050" y="4171950"/>
          <p14:tracePt t="6692" x="4546600" y="4171950"/>
          <p14:tracePt t="6709" x="4521200" y="4171950"/>
          <p14:tracePt t="6726" x="4502150" y="4165600"/>
          <p14:tracePt t="6742" x="4489450" y="4152900"/>
          <p14:tracePt t="6743" x="4483100" y="4146550"/>
          <p14:tracePt t="6759" x="4445000" y="4127500"/>
          <p14:tracePt t="6776" x="4381500" y="4083050"/>
          <p14:tracePt t="6794" x="4337050" y="4057650"/>
          <p14:tracePt t="6809" x="4260850" y="4000500"/>
          <p14:tracePt t="6826" x="4165600" y="3943350"/>
          <p14:tracePt t="6842" x="4070350" y="3898900"/>
          <p14:tracePt t="6859" x="3987800" y="3860800"/>
          <p14:tracePt t="6876" x="3898900" y="3822700"/>
          <p14:tracePt t="6892" x="3784600" y="3778250"/>
          <p14:tracePt t="6909" x="3651250" y="3689350"/>
          <p14:tracePt t="6926" x="3498850" y="3587750"/>
          <p14:tracePt t="6942" x="3359150" y="3467100"/>
          <p14:tracePt t="6959" x="3200400" y="3314700"/>
          <p14:tracePt t="6976" x="3111500" y="3232150"/>
          <p14:tracePt t="6992" x="3003550" y="3143250"/>
          <p14:tracePt t="7009" x="2876550" y="3054350"/>
          <p14:tracePt t="7026" x="2717800" y="2895600"/>
          <p14:tracePt t="7042" x="2559050" y="2717800"/>
          <p14:tracePt t="7059" x="2457450" y="2597150"/>
          <p14:tracePt t="7076" x="2387600" y="2514600"/>
          <p14:tracePt t="7092" x="2343150" y="2470150"/>
          <p14:tracePt t="7109" x="2298700" y="2432050"/>
          <p14:tracePt t="7128" x="2190750" y="2362200"/>
          <p14:tracePt t="7143" x="1968500" y="2209800"/>
          <p14:tracePt t="7144" x="1866900" y="2133600"/>
          <p14:tracePt t="7159" x="1727200" y="2032000"/>
          <p14:tracePt t="7176" x="1663700" y="1974850"/>
          <p14:tracePt t="7193" x="1644650" y="1949450"/>
          <p14:tracePt t="7209" x="1612900" y="1917700"/>
          <p14:tracePt t="7226" x="1504950" y="1841500"/>
          <p14:tracePt t="7242" x="1352550" y="1752600"/>
          <p14:tracePt t="7259" x="1155700" y="1676400"/>
          <p14:tracePt t="7276" x="1066800" y="1638300"/>
          <p14:tracePt t="7293" x="1028700" y="1606550"/>
          <p14:tracePt t="7309" x="1003300" y="1587500"/>
          <p14:tracePt t="7326" x="971550" y="1524000"/>
          <p14:tracePt t="7343" x="927100" y="1460500"/>
          <p14:tracePt t="7359" x="831850" y="1346200"/>
          <p14:tracePt t="7376" x="831850" y="1339850"/>
          <p14:tracePt t="7393" x="850900" y="1320800"/>
          <p14:tracePt t="7409" x="927100" y="1320800"/>
          <p14:tracePt t="7426" x="965200" y="1314450"/>
          <p14:tracePt t="7443" x="971550" y="1308100"/>
          <p14:tracePt t="7476" x="971550" y="1289050"/>
          <p14:tracePt t="7532" x="984250" y="1282700"/>
          <p14:tracePt t="7535" x="996950" y="1282700"/>
          <p14:tracePt t="7545" x="1009650" y="1289050"/>
          <p14:tracePt t="7559" x="1041400" y="1327150"/>
          <p14:tracePt t="7576" x="1047750" y="1358900"/>
          <p14:tracePt t="7593" x="1092200" y="1454150"/>
          <p14:tracePt t="7609" x="1149350" y="1562100"/>
          <p14:tracePt t="7626" x="1244600" y="1720850"/>
          <p14:tracePt t="7643" x="1295400" y="1809750"/>
          <p14:tracePt t="7660" x="1308100" y="1822450"/>
          <p14:tracePt t="7703" x="1308100" y="1828800"/>
          <p14:tracePt t="7713" x="1333500" y="1835150"/>
          <p14:tracePt t="7726" x="1339850" y="1835150"/>
          <p14:tracePt t="7743" x="1390650" y="1835150"/>
          <p14:tracePt t="7759" x="1435100" y="1797050"/>
          <p14:tracePt t="7776" x="1454150" y="1752600"/>
          <p14:tracePt t="7793" x="1460500" y="1720850"/>
          <p14:tracePt t="7809" x="1466850" y="1676400"/>
          <p14:tracePt t="7826" x="1485900" y="1651000"/>
          <p14:tracePt t="7843" x="1511300" y="1625600"/>
          <p14:tracePt t="7859" x="1517650" y="1600200"/>
          <p14:tracePt t="7876" x="1517650" y="1543050"/>
          <p14:tracePt t="7893" x="1479550" y="1447800"/>
          <p14:tracePt t="7909" x="1441450" y="1384300"/>
          <p14:tracePt t="7927" x="1422400" y="1358900"/>
          <p14:tracePt t="7943" x="1403350" y="1339850"/>
          <p14:tracePt t="7959" x="1377950" y="1276350"/>
          <p14:tracePt t="7976" x="1339850" y="1238250"/>
          <p14:tracePt t="7993" x="1270000" y="1200150"/>
          <p14:tracePt t="8009" x="1168400" y="1174750"/>
          <p14:tracePt t="8026" x="1117600" y="1174750"/>
          <p14:tracePt t="8043" x="1085850" y="1174750"/>
          <p14:tracePt t="8060" x="1066800" y="1181100"/>
          <p14:tracePt t="8076" x="1060450" y="1193800"/>
          <p14:tracePt t="8093" x="1047750" y="1206500"/>
          <p14:tracePt t="8126" x="1041400" y="1238250"/>
          <p14:tracePt t="8143" x="1041400" y="1289050"/>
          <p14:tracePt t="8160" x="1047750" y="1409700"/>
          <p14:tracePt t="8176" x="1060450" y="1479550"/>
          <p14:tracePt t="8193" x="1060450" y="1517650"/>
          <p14:tracePt t="8210" x="1073150" y="1536700"/>
          <p14:tracePt t="8243" x="1079500" y="1549400"/>
          <p14:tracePt t="8259" x="1111250" y="1568450"/>
          <p14:tracePt t="8276" x="1162050" y="1587500"/>
          <p14:tracePt t="8293" x="1193800" y="1587500"/>
          <p14:tracePt t="8309" x="1200150" y="1587500"/>
          <p14:tracePt t="8311" x="1212850" y="1587500"/>
          <p14:tracePt t="8328" x="1219200" y="1581150"/>
          <p14:tracePt t="8343" x="1238250" y="1568450"/>
          <p14:tracePt t="8360" x="1320800" y="1568450"/>
          <p14:tracePt t="8376" x="1416050" y="1568450"/>
          <p14:tracePt t="8393" x="1447800" y="1568450"/>
          <p14:tracePt t="8426" x="1447800" y="1549400"/>
          <p14:tracePt t="8443" x="1435100" y="1536700"/>
          <p14:tracePt t="8460" x="1428750" y="1511300"/>
          <p14:tracePt t="8476" x="1428750" y="1498600"/>
          <p14:tracePt t="8493" x="1428750" y="1485900"/>
          <p14:tracePt t="8495" x="1428750" y="1479550"/>
          <p14:tracePt t="8509" x="1428750" y="1473200"/>
          <p14:tracePt t="8526" x="1422400" y="1454150"/>
          <p14:tracePt t="8543" x="1416050" y="1435100"/>
          <p14:tracePt t="8576" x="1416050" y="1409700"/>
          <p14:tracePt t="8593" x="1416050" y="1397000"/>
          <p14:tracePt t="8610" x="1403350" y="1365250"/>
          <p14:tracePt t="8626" x="1390650" y="1358900"/>
          <p14:tracePt t="8643" x="1377950" y="1339850"/>
          <p14:tracePt t="8660" x="1352550" y="1327150"/>
          <p14:tracePt t="8693" x="1333500" y="1327150"/>
          <p14:tracePt t="8710" x="1295400" y="1327150"/>
          <p14:tracePt t="8728" x="1244600" y="1327150"/>
          <p14:tracePt t="8743" x="1200150" y="1327150"/>
          <p14:tracePt t="8760" x="1187450" y="1327150"/>
          <p14:tracePt t="8776" x="1174750" y="1346200"/>
          <p14:tracePt t="8793" x="1162050" y="1365250"/>
          <p14:tracePt t="8810" x="1162050" y="1384300"/>
          <p14:tracePt t="8826" x="1149350" y="1403350"/>
          <p14:tracePt t="8843" x="1149350" y="1428750"/>
          <p14:tracePt t="8860" x="1149350" y="1466850"/>
          <p14:tracePt t="8876" x="1155700" y="1511300"/>
          <p14:tracePt t="8893" x="1162050" y="1536700"/>
          <p14:tracePt t="8909" x="1168400" y="1543050"/>
          <p14:tracePt t="8927" x="1174750" y="1549400"/>
          <p14:tracePt t="8943" x="1181100" y="1568450"/>
          <p14:tracePt t="8960" x="1231900" y="1600200"/>
          <p14:tracePt t="8976" x="1308100" y="1631950"/>
          <p14:tracePt t="8993" x="1365250" y="1651000"/>
          <p14:tracePt t="9010" x="1371600" y="1657350"/>
          <p14:tracePt t="9050" x="1377950" y="1657350"/>
          <p14:tracePt t="9060" x="1384300" y="1657350"/>
          <p14:tracePt t="9076" x="1403350" y="1657350"/>
          <p14:tracePt t="9093" x="1428750" y="1651000"/>
          <p14:tracePt t="9110" x="1435100" y="1638300"/>
          <p14:tracePt t="9127" x="1441450" y="1619250"/>
          <p14:tracePt t="9143" x="1447800" y="1593850"/>
          <p14:tracePt t="9160" x="1466850" y="1562100"/>
          <p14:tracePt t="9176" x="1498600" y="1524000"/>
          <p14:tracePt t="9193" x="1511300" y="1511300"/>
          <p14:tracePt t="9210" x="1517650" y="1492250"/>
          <p14:tracePt t="9227" x="1517650" y="1473200"/>
          <p14:tracePt t="9243" x="1517650" y="1447800"/>
          <p14:tracePt t="9260" x="1511300" y="1428750"/>
          <p14:tracePt t="9277" x="1498600" y="1403350"/>
          <p14:tracePt t="9293" x="1485900" y="1377950"/>
          <p14:tracePt t="9310" x="1479550" y="1358900"/>
          <p14:tracePt t="9327" x="1447800" y="1333500"/>
          <p14:tracePt t="9343" x="1371600" y="1289050"/>
          <p14:tracePt t="9360" x="1358900" y="1289050"/>
          <p14:tracePt t="9376" x="1352550" y="1289050"/>
          <p14:tracePt t="9410" x="1346200" y="1289050"/>
          <p14:tracePt t="9427" x="1314450" y="1289050"/>
          <p14:tracePt t="9443" x="1257300" y="1308100"/>
          <p14:tracePt t="9460" x="1206500" y="1339850"/>
          <p14:tracePt t="9477" x="1181100" y="1358900"/>
          <p14:tracePt t="9493" x="1174750" y="1371600"/>
          <p14:tracePt t="9510" x="1174750" y="1384300"/>
          <p14:tracePt t="9528" x="1174750" y="1403350"/>
          <p14:tracePt t="9543" x="1155700" y="1441450"/>
          <p14:tracePt t="9560" x="1155700" y="1460500"/>
          <p14:tracePt t="9577" x="1155700" y="1492250"/>
          <p14:tracePt t="9593" x="1155700" y="1511300"/>
          <p14:tracePt t="9610" x="1155700" y="1524000"/>
          <p14:tracePt t="9627" x="1162050" y="1536700"/>
          <p14:tracePt t="9643" x="1162050" y="1543050"/>
          <p14:tracePt t="9660" x="1181100" y="1568450"/>
          <p14:tracePt t="9677" x="1225550" y="1587500"/>
          <p14:tracePt t="9693" x="1257300" y="1593850"/>
          <p14:tracePt t="9710" x="1282700" y="1593850"/>
          <p14:tracePt t="9727" x="1289050" y="1593850"/>
          <p14:tracePt t="9743" x="1295400" y="1593850"/>
          <p14:tracePt t="9760" x="1308100" y="1593850"/>
          <p14:tracePt t="9777" x="1339850" y="1587500"/>
          <p14:tracePt t="9793" x="1358900" y="1574800"/>
          <p14:tracePt t="9810" x="1371600" y="1562100"/>
          <p14:tracePt t="9827" x="1384300" y="1555750"/>
          <p14:tracePt t="9843" x="1384300" y="1543050"/>
          <p14:tracePt t="9860" x="1384300" y="1524000"/>
          <p14:tracePt t="9877" x="1384300" y="1511300"/>
          <p14:tracePt t="9893" x="1384300" y="1504950"/>
          <p14:tracePt t="9895" x="1384300" y="1492250"/>
          <p14:tracePt t="9912" x="1384300" y="1485900"/>
          <p14:tracePt t="9928" x="1384300" y="1473200"/>
          <p14:tracePt t="9944" x="1377950" y="1441450"/>
          <p14:tracePt t="9960" x="1371600" y="1441450"/>
          <p14:tracePt t="9977" x="1371600" y="1435100"/>
          <p14:tracePt t="9994" x="1371600" y="1428750"/>
          <p14:tracePt t="10019" x="1365250" y="1422400"/>
          <p14:tracePt t="10027" x="1358900" y="1422400"/>
          <p14:tracePt t="10043" x="1346200" y="1422400"/>
          <p14:tracePt t="10061" x="1339850" y="1422400"/>
          <p14:tracePt t="10077" x="1333500" y="1422400"/>
          <p14:tracePt t="10093" x="1327150" y="1422400"/>
          <p14:tracePt t="10110" x="1314450" y="1422400"/>
          <p14:tracePt t="10111" x="1314450" y="1428750"/>
          <p14:tracePt t="10127" x="1295400" y="1447800"/>
          <p14:tracePt t="10144" x="1282700" y="1454150"/>
          <p14:tracePt t="10160" x="1276350" y="1466850"/>
          <p14:tracePt t="10177" x="1276350" y="1479550"/>
          <p14:tracePt t="10193" x="1276350" y="1485900"/>
          <p14:tracePt t="10239" x="1276350" y="1492250"/>
          <p14:tracePt t="10367" x="1295400" y="1511300"/>
          <p14:tracePt t="10375" x="1301750" y="1511300"/>
          <p14:tracePt t="10385" x="1308100" y="1517650"/>
          <p14:tracePt t="10394" x="1320800" y="1530350"/>
          <p14:tracePt t="10410" x="1327150" y="1536700"/>
          <p14:tracePt t="10503" x="1339850" y="1524000"/>
          <p14:tracePt t="10512" x="1339850" y="1511300"/>
          <p14:tracePt t="10519" x="1339850" y="1504950"/>
          <p14:tracePt t="10528" x="1339850" y="1492250"/>
          <p14:tracePt t="10544" x="1346200" y="1479550"/>
          <p14:tracePt t="10560" x="1352550" y="1473200"/>
          <p14:tracePt t="10671" x="1352550" y="1479550"/>
          <p14:tracePt t="10680" x="1352550" y="1485900"/>
          <p14:tracePt t="10695" x="1346200" y="1498600"/>
          <p14:tracePt t="10703" x="1339850" y="1511300"/>
          <p14:tracePt t="10713" x="1333500" y="1511300"/>
          <p14:tracePt t="10727" x="1333500" y="1517650"/>
          <p14:tracePt t="10791" x="1333500" y="1504950"/>
          <p14:tracePt t="10803" x="1339850" y="1485900"/>
          <p14:tracePt t="10808" x="1339850" y="1479550"/>
          <p14:tracePt t="10819" x="1346200" y="1473200"/>
          <p14:tracePt t="10827" x="1346200" y="1466850"/>
          <p14:tracePt t="10897" x="1346200" y="1473200"/>
          <p14:tracePt t="10903" x="1346200" y="1479550"/>
          <p14:tracePt t="10913" x="1346200" y="1492250"/>
          <p14:tracePt t="10927" x="1339850" y="1504950"/>
          <p14:tracePt t="10944" x="1339850" y="1517650"/>
          <p14:tracePt t="11001" x="1339850" y="1511300"/>
          <p14:tracePt t="11007" x="1339850" y="1498600"/>
          <p14:tracePt t="11018" x="1339850" y="1492250"/>
          <p14:tracePt t="11027" x="1339850" y="1485900"/>
          <p14:tracePt t="11044" x="1339850" y="1479550"/>
          <p14:tracePt t="11113" x="1339850" y="1492250"/>
          <p14:tracePt t="11120" x="1333500" y="1511300"/>
          <p14:tracePt t="11129" x="1333500" y="1517650"/>
          <p14:tracePt t="11144" x="1333500" y="1524000"/>
          <p14:tracePt t="11199" x="1333500" y="1504950"/>
          <p14:tracePt t="11207" x="1333500" y="1485900"/>
          <p14:tracePt t="11218" x="1333500" y="1479550"/>
          <p14:tracePt t="11227" x="1333500" y="1473200"/>
          <p14:tracePt t="11297" x="1333500" y="1479550"/>
          <p14:tracePt t="11304" x="1333500" y="1498600"/>
          <p14:tracePt t="11313" x="1333500" y="1511300"/>
          <p14:tracePt t="11327" x="1333500" y="1524000"/>
          <p14:tracePt t="11385" x="1333500" y="1511300"/>
          <p14:tracePt t="11402" x="1333500" y="1504950"/>
          <p14:tracePt t="12225" x="1333500" y="1511300"/>
          <p14:tracePt t="12235" x="1333500" y="1517650"/>
          <p14:tracePt t="12250" x="1333500" y="1524000"/>
          <p14:tracePt t="12266" x="1333500" y="1530350"/>
          <p14:tracePt t="12281" x="1333500" y="1536700"/>
          <p14:tracePt t="12296" x="1333500" y="1543050"/>
          <p14:tracePt t="12328" x="1333500" y="1549400"/>
          <p14:tracePt t="12471" x="1333500" y="1536700"/>
          <p14:tracePt t="12479" x="1333500" y="1524000"/>
          <p14:tracePt t="12494" x="1333500" y="1504950"/>
          <p14:tracePt t="12511" x="1352550" y="1460500"/>
          <p14:tracePt t="12528" x="1358900" y="1409700"/>
          <p14:tracePt t="12544" x="1365250" y="1377950"/>
          <p14:tracePt t="12561" x="1365250" y="1358900"/>
          <p14:tracePt t="12623" x="1365250" y="1371600"/>
          <p14:tracePt t="12635" x="1358900" y="1390650"/>
          <p14:tracePt t="12639" x="1346200" y="1422400"/>
          <p14:tracePt t="12648" x="1339850" y="1447800"/>
          <p14:tracePt t="12662" x="1320800" y="1479550"/>
          <p14:tracePt t="12678" x="1308100" y="1517650"/>
          <p14:tracePt t="12694" x="1301750" y="1549400"/>
          <p14:tracePt t="12711" x="1301750" y="1574800"/>
          <p14:tracePt t="12783" x="1301750" y="1568450"/>
          <p14:tracePt t="12792" x="1301750" y="1555750"/>
          <p14:tracePt t="12803" x="1301750" y="1530350"/>
          <p14:tracePt t="12811" x="1301750" y="1498600"/>
          <p14:tracePt t="12828" x="1314450" y="1454150"/>
          <p14:tracePt t="12845" x="1320800" y="1428750"/>
          <p14:tracePt t="12861" x="1320800" y="1416050"/>
          <p14:tracePt t="12912" x="1320800" y="1428750"/>
          <p14:tracePt t="12920" x="1320800" y="1447800"/>
          <p14:tracePt t="12928" x="1320800" y="1473200"/>
          <p14:tracePt t="12944" x="1320800" y="1536700"/>
          <p14:tracePt t="12961" x="1320800" y="1568450"/>
          <p14:tracePt t="12978" x="1320800" y="1587500"/>
          <p14:tracePt t="13039" x="1327150" y="1562100"/>
          <p14:tracePt t="13049" x="1333500" y="1530350"/>
          <p14:tracePt t="13056" x="1333500" y="1511300"/>
          <p14:tracePt t="13069" x="1339850" y="1492250"/>
          <p14:tracePt t="13078" x="1346200" y="1485900"/>
          <p14:tracePt t="13094" x="1346200" y="1473200"/>
          <p14:tracePt t="13152" x="1346200" y="1485900"/>
          <p14:tracePt t="13160" x="1346200" y="1504950"/>
          <p14:tracePt t="13171" x="1346200" y="1511300"/>
          <p14:tracePt t="13178" x="1346200" y="1524000"/>
          <p14:tracePt t="13194" x="1346200" y="1530350"/>
          <p14:tracePt t="13239" x="1352550" y="1524000"/>
          <p14:tracePt t="13250" x="1365250" y="1498600"/>
          <p14:tracePt t="13261" x="1365250" y="1479550"/>
          <p14:tracePt t="13278" x="1365250" y="1460500"/>
          <p14:tracePt t="13312" x="1365250" y="1454150"/>
          <p14:tracePt t="13345" x="1365250" y="1485900"/>
          <p14:tracePt t="13361" x="1346200" y="1549400"/>
          <p14:tracePt t="13378" x="1333500" y="1593850"/>
          <p14:tracePt t="13395" x="1327150" y="1606550"/>
          <p14:tracePt t="13449" x="1333500" y="1606550"/>
          <p14:tracePt t="13456" x="1333500" y="1593850"/>
          <p14:tracePt t="13470" x="1333500" y="1568450"/>
          <p14:tracePt t="13471" x="1333500" y="1549400"/>
          <p14:tracePt t="13495" x="1333500" y="1511300"/>
          <p14:tracePt t="13511" x="1333500" y="1466850"/>
          <p14:tracePt t="13591" x="1333500" y="1473200"/>
          <p14:tracePt t="13603" x="1333500" y="1492250"/>
          <p14:tracePt t="13608" x="1333500" y="1511300"/>
          <p14:tracePt t="13618" x="1333500" y="1530350"/>
          <p14:tracePt t="13628" x="1333500" y="1543050"/>
          <p14:tracePt t="13645" x="1333500" y="1555750"/>
          <p14:tracePt t="13696" x="1333500" y="1543050"/>
          <p14:tracePt t="13704" x="1333500" y="1536700"/>
          <p14:tracePt t="13712" x="1333500" y="1517650"/>
          <p14:tracePt t="13728" x="1333500" y="1492250"/>
          <p14:tracePt t="13745" x="1333500" y="1473200"/>
          <p14:tracePt t="13839" x="1333500" y="1485900"/>
          <p14:tracePt t="13849" x="1333500" y="1498600"/>
          <p14:tracePt t="13855" x="1333500" y="1504950"/>
          <p14:tracePt t="13868" x="1333500" y="1511300"/>
          <p14:tracePt t="13943" x="1333500" y="1498600"/>
          <p14:tracePt t="13951" x="1333500" y="1492250"/>
          <p14:tracePt t="13961" x="1333500" y="1473200"/>
          <p14:tracePt t="13978" x="1333500" y="1466850"/>
          <p14:tracePt t="14040" x="1333500" y="1479550"/>
          <p14:tracePt t="14050" x="1333500" y="1517650"/>
          <p14:tracePt t="14055" x="1333500" y="1549400"/>
          <p14:tracePt t="14064" x="1333500" y="1568450"/>
          <p14:tracePt t="14078" x="1333500" y="1587500"/>
          <p14:tracePt t="14095" x="1333500" y="1600200"/>
          <p14:tracePt t="14143" x="1333500" y="1587500"/>
          <p14:tracePt t="14152" x="1333500" y="1562100"/>
          <p14:tracePt t="14162" x="1333500" y="1543050"/>
          <p14:tracePt t="14178" x="1333500" y="1498600"/>
          <p14:tracePt t="14195" x="1333500" y="1479550"/>
          <p14:tracePt t="14211" x="1333500" y="1473200"/>
          <p14:tracePt t="14271" x="1333500" y="1485900"/>
          <p14:tracePt t="14280" x="1333500" y="1498600"/>
          <p14:tracePt t="14287" x="1333500" y="1517650"/>
          <p14:tracePt t="14303" x="1333500" y="1524000"/>
          <p14:tracePt t="14359" x="1333500" y="1504950"/>
          <p14:tracePt t="14369" x="1333500" y="1485900"/>
          <p14:tracePt t="14376" x="1333500" y="1466850"/>
          <p14:tracePt t="14386" x="1333500" y="1441450"/>
          <p14:tracePt t="14403" x="1333500" y="1435100"/>
          <p14:tracePt t="14412" x="1333500" y="1428750"/>
          <p14:tracePt t="14449" x="1333500" y="1441450"/>
          <p14:tracePt t="14455" x="1333500" y="1454150"/>
          <p14:tracePt t="14465" x="1333500" y="1473200"/>
          <p14:tracePt t="14479" x="1333500" y="1498600"/>
          <p14:tracePt t="14495" x="1333500" y="1536700"/>
          <p14:tracePt t="14512" x="1333500" y="1555750"/>
          <p14:tracePt t="14569" x="1339850" y="1543050"/>
          <p14:tracePt t="14576" x="1339850" y="1536700"/>
          <p14:tracePt t="14586" x="1346200" y="1511300"/>
          <p14:tracePt t="14595" x="1346200" y="1504950"/>
          <p14:tracePt t="14612" x="1358900" y="1485900"/>
          <p14:tracePt t="14681" x="1358900" y="1498600"/>
          <p14:tracePt t="14687" x="1358900" y="1511300"/>
          <p14:tracePt t="14696" x="1358900" y="1517650"/>
          <p14:tracePt t="14712" x="1358900" y="1530350"/>
          <p14:tracePt t="14728" x="1358900" y="1536700"/>
          <p14:tracePt t="14770" x="1365250" y="1536700"/>
          <p14:tracePt t="14778" x="1365250" y="1530350"/>
          <p14:tracePt t="14795" x="1365250" y="1498600"/>
          <p14:tracePt t="14812" x="1365250" y="1485900"/>
          <p14:tracePt t="14828" x="1365250" y="1479550"/>
          <p14:tracePt t="14845" x="1365250" y="1473200"/>
          <p14:tracePt t="14880" x="1365250" y="1485900"/>
          <p14:tracePt t="14897" x="1365250" y="1511300"/>
          <p14:tracePt t="14912" x="1365250" y="1524000"/>
          <p14:tracePt t="14928" x="1371600" y="1543050"/>
          <p14:tracePt t="14945" x="1371600" y="1549400"/>
          <p14:tracePt t="15023" x="1371600" y="1555750"/>
          <p14:tracePt t="15055" x="1377950" y="1555750"/>
          <p14:tracePt t="15103" x="1384300" y="1555750"/>
          <p14:tracePt t="15111" x="1397000" y="1555750"/>
          <p14:tracePt t="15120" x="1403350" y="1555750"/>
          <p14:tracePt t="15129" x="1416050" y="1555750"/>
          <p14:tracePt t="15145" x="1441450" y="1555750"/>
          <p14:tracePt t="15162" x="1454150" y="1562100"/>
          <p14:tracePt t="15178" x="1485900" y="1562100"/>
          <p14:tracePt t="15195" x="1517650" y="1568450"/>
          <p14:tracePt t="15212" x="1549400" y="1574800"/>
          <p14:tracePt t="15229" x="1619250" y="1587500"/>
          <p14:tracePt t="15245" x="1682750" y="1593850"/>
          <p14:tracePt t="15262" x="1758950" y="1593850"/>
          <p14:tracePt t="15265" x="1797050" y="1593850"/>
          <p14:tracePt t="15279" x="1822450" y="1593850"/>
          <p14:tracePt t="15295" x="1898650" y="1593850"/>
          <p14:tracePt t="15312" x="1974850" y="1593850"/>
          <p14:tracePt t="15329" x="2051050" y="1593850"/>
          <p14:tracePt t="15345" x="2133600" y="1593850"/>
          <p14:tracePt t="15362" x="2159000" y="1593850"/>
          <p14:tracePt t="15379" x="2171700" y="1593850"/>
          <p14:tracePt t="15419" x="2178050" y="1593850"/>
          <p14:tracePt t="15435" x="2203450" y="1587500"/>
          <p14:tracePt t="15445" x="2222500" y="1581150"/>
          <p14:tracePt t="15462" x="2254250" y="1555750"/>
          <p14:tracePt t="15479" x="2279650" y="1543050"/>
          <p14:tracePt t="15495" x="2298700" y="1536700"/>
          <p14:tracePt t="15543" x="2305050" y="1530350"/>
          <p14:tracePt t="15553" x="2311400" y="1524000"/>
          <p14:tracePt t="15562" x="2330450" y="1517650"/>
          <p14:tracePt t="15579" x="2362200" y="1498600"/>
          <p14:tracePt t="15596" x="2406650" y="1473200"/>
          <p14:tracePt t="15612" x="2432050" y="1460500"/>
          <p14:tracePt t="15629" x="2438400" y="1454150"/>
          <p14:tracePt t="15645" x="2444750" y="1441450"/>
          <p14:tracePt t="15662" x="2451100" y="1441450"/>
          <p14:tracePt t="15679" x="2476500" y="1422400"/>
          <p14:tracePt t="15695" x="2508250" y="1403350"/>
          <p14:tracePt t="15880" x="2514600" y="1403350"/>
          <p14:tracePt t="15928" x="2514600" y="1416050"/>
          <p14:tracePt t="15943" x="2514600" y="1422400"/>
          <p14:tracePt t="15953" x="2514600" y="1435100"/>
          <p14:tracePt t="15971" x="2514600" y="1447800"/>
          <p14:tracePt t="15979" x="2514600" y="1454150"/>
          <p14:tracePt t="16191" x="2514600" y="1460500"/>
          <p14:tracePt t="16203" x="2514600" y="1466850"/>
          <p14:tracePt t="16219" x="2520950" y="1479550"/>
          <p14:tracePt t="16343" x="2527300" y="1479550"/>
          <p14:tracePt t="16351" x="2527300" y="1473200"/>
          <p14:tracePt t="16362" x="2527300" y="1460500"/>
          <p14:tracePt t="16379" x="2527300" y="1454150"/>
          <p14:tracePt t="16412" x="2527300" y="1447800"/>
          <p14:tracePt t="16429" x="2527300" y="1441450"/>
          <p14:tracePt t="16446" x="2527300" y="1422400"/>
          <p14:tracePt t="16462" x="2527300" y="1416050"/>
          <p14:tracePt t="16479" x="2527300" y="1409700"/>
          <p14:tracePt t="16512" x="2527300" y="1403350"/>
          <p14:tracePt t="16529" x="2527300" y="1397000"/>
          <p14:tracePt t="16546" x="2514600" y="1384300"/>
          <p14:tracePt t="16562" x="2508250" y="1371600"/>
          <p14:tracePt t="16579" x="2508250" y="1365250"/>
          <p14:tracePt t="16596" x="2495550" y="1352550"/>
          <p14:tracePt t="16612" x="2489200" y="1346200"/>
          <p14:tracePt t="16629" x="2476500" y="1333500"/>
          <p14:tracePt t="16647" x="2457450" y="1320800"/>
          <p14:tracePt t="16662" x="2451100" y="1314450"/>
          <p14:tracePt t="16679" x="2438400" y="1308100"/>
          <p14:tracePt t="16696" x="2438400" y="1301750"/>
          <p14:tracePt t="16712" x="2438400" y="1295400"/>
          <p14:tracePt t="16746" x="2438400" y="1289050"/>
          <p14:tracePt t="16762" x="2425700" y="1276350"/>
          <p14:tracePt t="16779" x="2413000" y="1238250"/>
          <p14:tracePt t="16796" x="2406650" y="1225550"/>
          <p14:tracePt t="16812" x="2406650" y="1212850"/>
          <p14:tracePt t="16829" x="2406650" y="1200150"/>
          <p14:tracePt t="16943" x="2400300" y="1200150"/>
          <p14:tracePt t="16984" x="2400300" y="1212850"/>
          <p14:tracePt t="16992" x="2400300" y="1231900"/>
          <p14:tracePt t="17003" x="2400300" y="1244600"/>
          <p14:tracePt t="17013" x="2400300" y="1263650"/>
          <p14:tracePt t="17029" x="2425700" y="1308100"/>
          <p14:tracePt t="17046" x="2432050" y="1339850"/>
          <p14:tracePt t="17063" x="2463800" y="1390650"/>
          <p14:tracePt t="17079" x="2482850" y="1435100"/>
          <p14:tracePt t="17096" x="2482850" y="1447800"/>
          <p14:tracePt t="17112" x="2482850" y="1454150"/>
          <p14:tracePt t="17146" x="2482850" y="1460500"/>
          <p14:tracePt t="17162" x="2489200" y="1466850"/>
          <p14:tracePt t="17179" x="2489200" y="1473200"/>
          <p14:tracePt t="17212" x="2489200" y="1479550"/>
          <p14:tracePt t="17312" x="2501900" y="1479550"/>
          <p14:tracePt t="17327" x="2508250" y="1473200"/>
          <p14:tracePt t="17338" x="2520950" y="1460500"/>
          <p14:tracePt t="17346" x="2527300" y="1447800"/>
          <p14:tracePt t="17363" x="2527300" y="1435100"/>
          <p14:tracePt t="17379" x="2533650" y="1403350"/>
          <p14:tracePt t="17396" x="2546350" y="1371600"/>
          <p14:tracePt t="17413" x="2552700" y="1339850"/>
          <p14:tracePt t="17429" x="2565400" y="1314450"/>
          <p14:tracePt t="17446" x="2565400" y="1301750"/>
          <p14:tracePt t="17463" x="2565400" y="1289050"/>
          <p14:tracePt t="17480" x="2565400" y="1282700"/>
          <p14:tracePt t="17513" x="2565400" y="1270000"/>
          <p14:tracePt t="17529" x="2565400" y="1263650"/>
          <p14:tracePt t="17546" x="2565400" y="1244600"/>
          <p14:tracePt t="17563" x="2552700" y="1219200"/>
          <p14:tracePt t="17579" x="2546350" y="1193800"/>
          <p14:tracePt t="17596" x="2540000" y="1174750"/>
          <p14:tracePt t="17629" x="2540000" y="1168400"/>
          <p14:tracePt t="17784" x="2533650" y="1200150"/>
          <p14:tracePt t="17791" x="2533650" y="1225550"/>
          <p14:tracePt t="17803" x="2533650" y="1250950"/>
          <p14:tracePt t="17813" x="2533650" y="1276350"/>
          <p14:tracePt t="17829" x="2533650" y="1333500"/>
          <p14:tracePt t="17848" x="2533650" y="1377950"/>
          <p14:tracePt t="17863" x="2520950" y="1397000"/>
          <p14:tracePt t="17879" x="2520950" y="1441450"/>
          <p14:tracePt t="17896" x="2520950" y="1473200"/>
          <p14:tracePt t="17913" x="2520950" y="1479550"/>
          <p14:tracePt t="17930" x="2520950" y="1485900"/>
          <p14:tracePt t="17999" x="2520950" y="1492250"/>
          <p14:tracePt t="18112" x="2520950" y="1485900"/>
          <p14:tracePt t="18120" x="2533650" y="1466850"/>
          <p14:tracePt t="18129" x="2540000" y="1460500"/>
          <p14:tracePt t="18146" x="2559050" y="1428750"/>
          <p14:tracePt t="18163" x="2578100" y="1397000"/>
          <p14:tracePt t="18179" x="2590800" y="1365250"/>
          <p14:tracePt t="18196" x="2603500" y="1339850"/>
          <p14:tracePt t="18213" x="2622550" y="1308100"/>
          <p14:tracePt t="18215" x="2622550" y="1301750"/>
          <p14:tracePt t="18229" x="2635250" y="1289050"/>
          <p14:tracePt t="18231" x="2635250" y="1276350"/>
          <p14:tracePt t="18247" x="2647950" y="1257300"/>
          <p14:tracePt t="18263" x="2698750" y="1206500"/>
          <p14:tracePt t="18280" x="2711450" y="1187450"/>
          <p14:tracePt t="18296" x="2724150" y="1181100"/>
          <p14:tracePt t="18329" x="2724150" y="1174750"/>
          <p14:tracePt t="18363" x="2730500" y="1162050"/>
          <p14:tracePt t="18380" x="2730500" y="1143000"/>
          <p14:tracePt t="18396" x="2730500" y="1123950"/>
          <p14:tracePt t="18413" x="2730500" y="1117600"/>
          <p14:tracePt t="18429" x="2730500" y="1111250"/>
          <p14:tracePt t="18446" x="2730500" y="1098550"/>
          <p14:tracePt t="18567" x="2730500" y="1104900"/>
          <p14:tracePt t="18576" x="2724150" y="1123950"/>
          <p14:tracePt t="18588" x="2724150" y="1143000"/>
          <p14:tracePt t="18596" x="2705100" y="1174750"/>
          <p14:tracePt t="18613" x="2667000" y="1250950"/>
          <p14:tracePt t="18630" x="2660650" y="1346200"/>
          <p14:tracePt t="18647" x="2660650" y="1447800"/>
          <p14:tracePt t="18663" x="2660650" y="1587500"/>
          <p14:tracePt t="18680" x="2647950" y="1670050"/>
          <p14:tracePt t="18696" x="2628900" y="1714500"/>
          <p14:tracePt t="18713" x="2616200" y="1739900"/>
          <p14:tracePt t="18730" x="2609850" y="1746250"/>
          <p14:tracePt t="18800" x="2609850" y="1752600"/>
          <p14:tracePt t="18807" x="2603500" y="1752600"/>
          <p14:tracePt t="18832" x="2590800" y="1752600"/>
          <p14:tracePt t="18839" x="2590800" y="1733550"/>
          <p14:tracePt t="18848" x="2578100" y="1720850"/>
          <p14:tracePt t="18863" x="2571750" y="1689100"/>
          <p14:tracePt t="18880" x="2546350" y="1651000"/>
          <p14:tracePt t="18896" x="2546350" y="1631950"/>
          <p14:tracePt t="18913" x="2546350" y="1593850"/>
          <p14:tracePt t="18930" x="2546350" y="1562100"/>
          <p14:tracePt t="18946" x="2546350" y="1543050"/>
          <p14:tracePt t="19040" x="2533650" y="1543050"/>
          <p14:tracePt t="19053" x="2520950" y="1562100"/>
          <p14:tracePt t="19056" x="2501900" y="1587500"/>
          <p14:tracePt t="19064" x="2489200" y="1593850"/>
          <p14:tracePt t="19080" x="2451100" y="1638300"/>
          <p14:tracePt t="19096" x="2419350" y="1670050"/>
          <p14:tracePt t="19113" x="2381250" y="1701800"/>
          <p14:tracePt t="19130" x="2330450" y="1746250"/>
          <p14:tracePt t="19147" x="2311400" y="1771650"/>
          <p14:tracePt t="19163" x="2305050" y="1797050"/>
          <p14:tracePt t="19180" x="2305050" y="1803400"/>
          <p14:tracePt t="19271" x="2317750" y="1797050"/>
          <p14:tracePt t="19280" x="2343150" y="1784350"/>
          <p14:tracePt t="19297" x="2381250" y="1746250"/>
          <p14:tracePt t="19313" x="2425700" y="1701800"/>
          <p14:tracePt t="19330" x="2463800" y="1644650"/>
          <p14:tracePt t="19346" x="2489200" y="1600200"/>
          <p14:tracePt t="19363" x="2514600" y="1581150"/>
          <p14:tracePt t="19380" x="2533650" y="1568450"/>
          <p14:tracePt t="19449" x="2540000" y="1568450"/>
          <p14:tracePt t="19455" x="2546350" y="1581150"/>
          <p14:tracePt t="19464" x="2552700" y="1593850"/>
          <p14:tracePt t="19480" x="2559050" y="1612900"/>
          <p14:tracePt t="19497" x="2565400" y="1619250"/>
          <p14:tracePt t="19514" x="2565400" y="1625600"/>
          <p14:tracePt t="19530" x="2578100" y="1631950"/>
          <p14:tracePt t="19547" x="2622550" y="1638300"/>
          <p14:tracePt t="19563" x="2705100" y="1644650"/>
          <p14:tracePt t="19580" x="2876550" y="1670050"/>
          <p14:tracePt t="19597" x="3073400" y="1670050"/>
          <p14:tracePt t="19613" x="3282950" y="1670050"/>
          <p14:tracePt t="19615" x="3365500" y="1670050"/>
          <p14:tracePt t="19630" x="3473450" y="1663700"/>
          <p14:tracePt t="19647" x="3683000" y="1619250"/>
          <p14:tracePt t="19663" x="4273550" y="1606550"/>
          <p14:tracePt t="19680" x="4616450" y="1606550"/>
          <p14:tracePt t="19697" x="4876800" y="1606550"/>
          <p14:tracePt t="19713" x="5041900" y="1600200"/>
          <p14:tracePt t="19730" x="5073650" y="1593850"/>
          <p14:tracePt t="19747" x="5080000" y="1593850"/>
          <p14:tracePt t="19780" x="5092700" y="1593850"/>
          <p14:tracePt t="19839" x="5086350" y="1593850"/>
          <p14:tracePt t="19851" x="5041900" y="1593850"/>
          <p14:tracePt t="19856" x="5003800" y="1587500"/>
          <p14:tracePt t="19864" x="4953000" y="1581150"/>
          <p14:tracePt t="19880" x="4883150" y="1581150"/>
          <p14:tracePt t="19897" x="4800600" y="1581150"/>
          <p14:tracePt t="19914" x="4749800" y="1568450"/>
          <p14:tracePt t="19930" x="4737100" y="1568450"/>
          <p14:tracePt t="19947" x="4705350" y="1568450"/>
          <p14:tracePt t="19963" x="4648200" y="1568450"/>
          <p14:tracePt t="19980" x="4591050" y="1568450"/>
          <p14:tracePt t="19997" x="4533900" y="1568450"/>
          <p14:tracePt t="20013" x="4508500" y="1568450"/>
          <p14:tracePt t="20047" x="4495800" y="1568450"/>
          <p14:tracePt t="20064" x="4483100" y="1549400"/>
          <p14:tracePt t="20080" x="4457700" y="1517650"/>
          <p14:tracePt t="20097" x="4425950" y="1485900"/>
          <p14:tracePt t="20113" x="4394200" y="1460500"/>
          <p14:tracePt t="20130" x="4368800" y="1441450"/>
          <p14:tracePt t="20147" x="4368800" y="1435100"/>
          <p14:tracePt t="20163" x="4356100" y="1422400"/>
          <p14:tracePt t="20180" x="4349750" y="1409700"/>
          <p14:tracePt t="20197" x="4330700" y="1390650"/>
          <p14:tracePt t="20214" x="4298950" y="1365250"/>
          <p14:tracePt t="20230" x="4260850" y="1320800"/>
          <p14:tracePt t="20247" x="4248150" y="1301750"/>
          <p14:tracePt t="20264" x="4241800" y="1282700"/>
          <p14:tracePt t="20281" x="4229100" y="1270000"/>
          <p14:tracePt t="20297" x="4216400" y="1250950"/>
          <p14:tracePt t="20314" x="4210050" y="1238250"/>
          <p14:tracePt t="20330" x="4203700" y="1225550"/>
          <p14:tracePt t="20511" x="4197350" y="1225550"/>
          <p14:tracePt t="20520" x="4197350" y="1250950"/>
          <p14:tracePt t="20530" x="4197350" y="1276350"/>
          <p14:tracePt t="20547" x="4197350" y="1358900"/>
          <p14:tracePt t="20564" x="4197350" y="1422400"/>
          <p14:tracePt t="20580" x="4203700" y="1454150"/>
          <p14:tracePt t="20597" x="4216400" y="1466850"/>
          <p14:tracePt t="20663" x="4216400" y="1460500"/>
          <p14:tracePt t="20671" x="4222750" y="1428750"/>
          <p14:tracePt t="20680" x="4229100" y="1397000"/>
          <p14:tracePt t="20697" x="4248150" y="1289050"/>
          <p14:tracePt t="20714" x="4260850" y="1193800"/>
          <p14:tracePt t="20731" x="4279900" y="1130300"/>
          <p14:tracePt t="20747" x="4292600" y="1041400"/>
          <p14:tracePt t="20764" x="4305300" y="1016000"/>
          <p14:tracePt t="20780" x="4318000" y="996950"/>
          <p14:tracePt t="20797" x="4337050" y="946150"/>
          <p14:tracePt t="20814" x="4343400" y="939800"/>
          <p14:tracePt t="20863" x="4343400" y="965200"/>
          <p14:tracePt t="20871" x="4343400" y="996950"/>
          <p14:tracePt t="20880" x="4343400" y="1041400"/>
          <p14:tracePt t="20897" x="4343400" y="1143000"/>
          <p14:tracePt t="20914" x="4286250" y="1276350"/>
          <p14:tracePt t="20930" x="4241800" y="1384300"/>
          <p14:tracePt t="20947" x="4197350" y="1454150"/>
          <p14:tracePt t="20964" x="4191000" y="1460500"/>
          <p14:tracePt t="20997" x="4191000" y="1466850"/>
          <p14:tracePt t="21014" x="4165600" y="1517650"/>
          <p14:tracePt t="21031" x="4114800" y="1695450"/>
          <p14:tracePt t="21047" x="3987800" y="1974850"/>
          <p14:tracePt t="21064" x="3740150" y="2349500"/>
          <p14:tracePt t="21080" x="3568700" y="2546350"/>
          <p14:tracePt t="21097" x="3352800" y="2686050"/>
          <p14:tracePt t="21114" x="3098800" y="2838450"/>
          <p14:tracePt t="21130" x="2825750" y="3016250"/>
          <p14:tracePt t="21147" x="2527300" y="3232150"/>
          <p14:tracePt t="21164" x="2260600" y="3441700"/>
          <p14:tracePt t="21181" x="2114550" y="3556000"/>
          <p14:tracePt t="21197" x="2012950" y="3625850"/>
          <p14:tracePt t="21214" x="1943100" y="3657600"/>
          <p14:tracePt t="21215" x="1917700" y="3683000"/>
          <p14:tracePt t="21231" x="1905000" y="3695700"/>
          <p14:tracePt t="21247" x="1847850" y="3765550"/>
          <p14:tracePt t="21264" x="1828800" y="3797300"/>
          <p14:tracePt t="21297" x="1822450" y="3803650"/>
          <p14:tracePt t="21354" x="1822450" y="3816350"/>
          <p14:tracePt t="21371" x="1847850" y="3829050"/>
          <p14:tracePt t="21375" x="1905000" y="3867150"/>
          <p14:tracePt t="21389" x="1993900" y="3905250"/>
          <p14:tracePt t="21397" x="2101850" y="3943350"/>
          <p14:tracePt t="21414" x="2527300" y="4057650"/>
          <p14:tracePt t="21431" x="3035300" y="4076700"/>
          <p14:tracePt t="21448" x="3657600" y="4076700"/>
          <p14:tracePt t="21464" x="3835400" y="4064000"/>
          <p14:tracePt t="21481" x="3943350" y="4051300"/>
          <p14:tracePt t="21497" x="4044950" y="4019550"/>
          <p14:tracePt t="21514" x="4102100" y="3987800"/>
          <p14:tracePt t="21531" x="4165600" y="3962400"/>
          <p14:tracePt t="21547" x="4216400" y="3956050"/>
          <p14:tracePt t="21564" x="4229100" y="3949700"/>
          <p14:tracePt t="21633" x="4229100" y="3943350"/>
          <p14:tracePt t="21639" x="4235450" y="3943350"/>
          <p14:tracePt t="21648" x="4248150" y="3943350"/>
          <p14:tracePt t="21664" x="4298950" y="3892550"/>
          <p14:tracePt t="21681" x="4356100" y="3733800"/>
          <p14:tracePt t="21697" x="4419600" y="3517900"/>
          <p14:tracePt t="21714" x="4457700" y="3333750"/>
          <p14:tracePt t="21731" x="4476750" y="3206750"/>
          <p14:tracePt t="21747" x="4476750" y="3175000"/>
          <p14:tracePt t="21781" x="4476750" y="3168650"/>
          <p14:tracePt t="21797" x="4470400" y="3168650"/>
          <p14:tracePt t="21814" x="4432300" y="3219450"/>
          <p14:tracePt t="21831" x="4394200" y="3270250"/>
          <p14:tracePt t="21848" x="4324350" y="3371850"/>
          <p14:tracePt t="21864" x="4235450" y="3498850"/>
          <p14:tracePt t="21881" x="4210050" y="3524250"/>
          <p14:tracePt t="21927" x="4210050" y="3530600"/>
          <p14:tracePt t="21939" x="4210050" y="3543300"/>
          <p14:tracePt t="21947" x="4203700" y="3581400"/>
          <p14:tracePt t="21964" x="4178300" y="3670300"/>
          <p14:tracePt t="21981" x="4159250" y="3727450"/>
          <p14:tracePt t="21997" x="4146550" y="3733800"/>
          <p14:tracePt t="22014" x="4133850" y="3746500"/>
          <p14:tracePt t="22031" x="4121150" y="3746500"/>
          <p14:tracePt t="22048" x="4051300" y="3759200"/>
          <p14:tracePt t="22064" x="3956050" y="3778250"/>
          <p14:tracePt t="22081" x="3841750" y="3790950"/>
          <p14:tracePt t="22097" x="3727450" y="3790950"/>
          <p14:tracePt t="22114" x="3632200" y="3790950"/>
          <p14:tracePt t="22131" x="3536950" y="3778250"/>
          <p14:tracePt t="22148" x="3397250" y="3765550"/>
          <p14:tracePt t="22164" x="3194050" y="3759200"/>
          <p14:tracePt t="22181" x="2978150" y="3759200"/>
          <p14:tracePt t="22198" x="2755900" y="3759200"/>
          <p14:tracePt t="22199" x="2654300" y="3759200"/>
          <p14:tracePt t="22214" x="2546350" y="3759200"/>
          <p14:tracePt t="22215" x="2444750" y="3759200"/>
          <p14:tracePt t="22231" x="2368550" y="3759200"/>
          <p14:tracePt t="22248" x="2159000" y="3759200"/>
          <p14:tracePt t="22264" x="2057400" y="3759200"/>
          <p14:tracePt t="22281" x="1943100" y="3759200"/>
          <p14:tracePt t="22298" x="1847850" y="3759200"/>
          <p14:tracePt t="22315" x="1790700" y="3759200"/>
          <p14:tracePt t="22331" x="1727200" y="3740150"/>
          <p14:tracePt t="22348" x="1670050" y="3740150"/>
          <p14:tracePt t="22364" x="1593850" y="3740150"/>
          <p14:tracePt t="22381" x="1504950" y="3740150"/>
          <p14:tracePt t="22384" x="1447800" y="3746500"/>
          <p14:tracePt t="22398" x="1390650" y="3746500"/>
          <p14:tracePt t="22399" x="1333500" y="3746500"/>
          <p14:tracePt t="22414" x="1270000" y="3752850"/>
          <p14:tracePt t="22431" x="1181100" y="3771900"/>
          <p14:tracePt t="22448" x="1174750" y="3784600"/>
          <p14:tracePt t="22481" x="1263650" y="3797300"/>
          <p14:tracePt t="22498" x="1365250" y="3797300"/>
          <p14:tracePt t="22514" x="1466850" y="3778250"/>
          <p14:tracePt t="22531" x="1593850" y="3702050"/>
          <p14:tracePt t="22548" x="1720850" y="3587750"/>
          <p14:tracePt t="22564" x="1828800" y="3384550"/>
          <p14:tracePt t="22581" x="1847850" y="3162300"/>
          <p14:tracePt t="22598" x="1847850" y="3009900"/>
          <p14:tracePt t="22599" x="1828800" y="2940050"/>
          <p14:tracePt t="22614" x="1816100" y="2895600"/>
          <p14:tracePt t="22616" x="1803400" y="2832100"/>
          <p14:tracePt t="22631" x="1797050" y="2762250"/>
          <p14:tracePt t="22648" x="1784350" y="2692400"/>
          <p14:tracePt t="22664" x="1746250" y="2647950"/>
          <p14:tracePt t="22681" x="1644650" y="2603500"/>
          <p14:tracePt t="22698" x="1517650" y="2578100"/>
          <p14:tracePt t="22714" x="1409700" y="2565400"/>
          <p14:tracePt t="22731" x="1301750" y="2565400"/>
          <p14:tracePt t="22748" x="1219200" y="2565400"/>
          <p14:tracePt t="22764" x="1130300" y="2571750"/>
          <p14:tracePt t="22781" x="1028700" y="2578100"/>
          <p14:tracePt t="22798" x="889000" y="2603500"/>
          <p14:tracePt t="22799" x="819150" y="2603500"/>
          <p14:tracePt t="22815" x="781050" y="2628900"/>
          <p14:tracePt t="22831" x="647700" y="2692400"/>
          <p14:tracePt t="22848" x="577850" y="2755900"/>
          <p14:tracePt t="22864" x="527050" y="2851150"/>
          <p14:tracePt t="22881" x="469900" y="2946400"/>
          <p14:tracePt t="22898" x="438150" y="3041650"/>
          <p14:tracePt t="22914" x="406400" y="3149600"/>
          <p14:tracePt t="22931" x="361950" y="3295650"/>
          <p14:tracePt t="22948" x="336550" y="3460750"/>
          <p14:tracePt t="22964" x="336550" y="3613150"/>
          <p14:tracePt t="22981" x="374650" y="3778250"/>
          <p14:tracePt t="22983" x="400050" y="3829050"/>
          <p14:tracePt t="22998" x="438150" y="3886200"/>
          <p14:tracePt t="23015" x="495300" y="3968750"/>
          <p14:tracePt t="23016" x="533400" y="3994150"/>
          <p14:tracePt t="23031" x="609600" y="4051300"/>
          <p14:tracePt t="23048" x="647700" y="4095750"/>
          <p14:tracePt t="23065" x="749300" y="4203700"/>
          <p14:tracePt t="23081" x="838200" y="4260850"/>
          <p14:tracePt t="23098" x="958850" y="4298950"/>
          <p14:tracePt t="23115" x="1123950" y="4311650"/>
          <p14:tracePt t="23131" x="1263650" y="4311650"/>
          <p14:tracePt t="23148" x="1377950" y="4311650"/>
          <p14:tracePt t="23165" x="1511300" y="4292600"/>
          <p14:tracePt t="23181" x="1638300" y="4248150"/>
          <p14:tracePt t="23198" x="1797050" y="4178300"/>
          <p14:tracePt t="23199" x="1866900" y="4133850"/>
          <p14:tracePt t="23215" x="1993900" y="4064000"/>
          <p14:tracePt t="23231" x="2209800" y="3892550"/>
          <p14:tracePt t="23250" x="2247900" y="3841750"/>
          <p14:tracePt t="23265" x="2254250" y="3810000"/>
          <p14:tracePt t="23281" x="2254250" y="3727450"/>
          <p14:tracePt t="23298" x="2228850" y="3600450"/>
          <p14:tracePt t="23315" x="2209800" y="3524250"/>
          <p14:tracePt t="23332" x="2178050" y="3448050"/>
          <p14:tracePt t="23348" x="2139950" y="3390900"/>
          <p14:tracePt t="23365" x="2101850" y="3346450"/>
          <p14:tracePt t="23381" x="2082800" y="3333750"/>
          <p14:tracePt t="23398" x="2076450" y="3327400"/>
          <p14:tracePt t="23431" x="2051050" y="3302000"/>
          <p14:tracePt t="23448" x="2012950" y="3289300"/>
          <p14:tracePt t="23465" x="1955800" y="3282950"/>
          <p14:tracePt t="23481" x="1885950" y="3276600"/>
          <p14:tracePt t="23498" x="1809750" y="3276600"/>
          <p14:tracePt t="23515" x="1708150" y="3263900"/>
          <p14:tracePt t="23531" x="1562100" y="3257550"/>
          <p14:tracePt t="23548" x="1435100" y="3257550"/>
          <p14:tracePt t="23565" x="1397000" y="3257550"/>
          <p14:tracePt t="23616" x="1390650" y="3257550"/>
          <p14:tracePt t="23623" x="1377950" y="3257550"/>
          <p14:tracePt t="23631" x="1352550" y="3257550"/>
          <p14:tracePt t="23648" x="1250950" y="3200400"/>
          <p14:tracePt t="23665" x="1168400" y="3162300"/>
          <p14:tracePt t="23681" x="1136650" y="3149600"/>
          <p14:tracePt t="23698" x="1130300" y="3143250"/>
          <p14:tracePt t="23715" x="1123950" y="3130550"/>
          <p14:tracePt t="23731" x="1104900" y="3111500"/>
          <p14:tracePt t="23748" x="1022350" y="3067050"/>
          <p14:tracePt t="23765" x="920750" y="3009900"/>
          <p14:tracePt t="23782" x="844550" y="2971800"/>
          <p14:tracePt t="23798" x="831850" y="2971800"/>
          <p14:tracePt t="23935" x="850900" y="2971800"/>
          <p14:tracePt t="23943" x="863600" y="2978150"/>
          <p14:tracePt t="23956" x="889000" y="2997200"/>
          <p14:tracePt t="23965" x="920750" y="3028950"/>
          <p14:tracePt t="23982" x="1054100" y="3117850"/>
          <p14:tracePt t="23998" x="1206500" y="3194050"/>
          <p14:tracePt t="24015" x="1409700" y="3276600"/>
          <p14:tracePt t="24032" x="1612900" y="3371850"/>
          <p14:tracePt t="24048" x="1638300" y="3384550"/>
          <p14:tracePt t="24065" x="1657350" y="3390900"/>
          <p14:tracePt t="24081" x="1663700" y="3397250"/>
          <p14:tracePt t="24098" x="1701800" y="3435350"/>
          <p14:tracePt t="24115" x="1727200" y="3454400"/>
          <p14:tracePt t="24132" x="1739900" y="3467100"/>
          <p14:tracePt t="24207" x="1746250" y="3467100"/>
          <p14:tracePt t="24217" x="1746250" y="3441700"/>
          <p14:tracePt t="24223" x="1752600" y="3397250"/>
          <p14:tracePt t="24232" x="1752600" y="3359150"/>
          <p14:tracePt t="24248" x="1771650" y="3244850"/>
          <p14:tracePt t="24265" x="1816100" y="3155950"/>
          <p14:tracePt t="24282" x="1898650" y="3022600"/>
          <p14:tracePt t="24298" x="1968500" y="2882900"/>
          <p14:tracePt t="24315" x="2025650" y="2724150"/>
          <p14:tracePt t="24332" x="2032000" y="2654300"/>
          <p14:tracePt t="24348" x="2038350" y="2641600"/>
          <p14:tracePt t="24391" x="2044700" y="2641600"/>
          <p14:tracePt t="24400" x="2032000" y="2667000"/>
          <p14:tracePt t="24415" x="2012950" y="2768600"/>
          <p14:tracePt t="24432" x="1943100" y="2908300"/>
          <p14:tracePt t="24448" x="1860550" y="3105150"/>
          <p14:tracePt t="24465" x="1790700" y="3270250"/>
          <p14:tracePt t="24482" x="1758950" y="3397250"/>
          <p14:tracePt t="24498" x="1752600" y="3454400"/>
          <p14:tracePt t="24515" x="1752600" y="3467100"/>
          <p14:tracePt t="24548" x="1758950" y="3467100"/>
          <p14:tracePt t="24565" x="1784350" y="3467100"/>
          <p14:tracePt t="24582" x="1822450" y="3467100"/>
          <p14:tracePt t="24598" x="1879600" y="3416300"/>
          <p14:tracePt t="24615" x="2006600" y="3314700"/>
          <p14:tracePt t="24632" x="2127250" y="3225800"/>
          <p14:tracePt t="24648" x="2241550" y="3162300"/>
          <p14:tracePt t="24665" x="2324100" y="3136900"/>
          <p14:tracePt t="24682" x="2349500" y="3136900"/>
          <p14:tracePt t="24715" x="2374900" y="3136900"/>
          <p14:tracePt t="24732" x="2406650" y="3155950"/>
          <p14:tracePt t="24748" x="2438400" y="3225800"/>
          <p14:tracePt t="24765" x="2470150" y="3289300"/>
          <p14:tracePt t="24782" x="2470150" y="3365500"/>
          <p14:tracePt t="24783" x="2470150" y="3409950"/>
          <p14:tracePt t="24799" x="2470150" y="3460750"/>
          <p14:tracePt t="24815" x="2457450" y="3587750"/>
          <p14:tracePt t="24832" x="2457450" y="3638550"/>
          <p14:tracePt t="24848" x="2457450" y="3702050"/>
          <p14:tracePt t="24865" x="2489200" y="3797300"/>
          <p14:tracePt t="24882" x="2501900" y="3854450"/>
          <p14:tracePt t="24898" x="2514600" y="3879850"/>
          <p14:tracePt t="24915" x="2527300" y="3892550"/>
          <p14:tracePt t="24932" x="2584450" y="3898900"/>
          <p14:tracePt t="24948" x="2660650" y="3898900"/>
          <p14:tracePt t="24965" x="2749550" y="3892550"/>
          <p14:tracePt t="24967" x="2800350" y="3860800"/>
          <p14:tracePt t="24983" x="2844800" y="3835400"/>
          <p14:tracePt t="24999" x="2882900" y="3771900"/>
          <p14:tracePt t="25000" x="2895600" y="3708400"/>
          <p14:tracePt t="25015" x="2895600" y="3536950"/>
          <p14:tracePt t="25032" x="2895600" y="3276600"/>
          <p14:tracePt t="25049" x="2844800" y="3054350"/>
          <p14:tracePt t="25065" x="2768600" y="2870200"/>
          <p14:tracePt t="25082" x="2641600" y="2635250"/>
          <p14:tracePt t="25098" x="2489200" y="2432050"/>
          <p14:tracePt t="25115" x="2368550" y="2305050"/>
          <p14:tracePt t="25132" x="2266950" y="2241550"/>
          <p14:tracePt t="25149" x="2171700" y="2203450"/>
          <p14:tracePt t="25165" x="2051050" y="2190750"/>
          <p14:tracePt t="25182" x="1911350" y="2190750"/>
          <p14:tracePt t="25183" x="1822450" y="2190750"/>
          <p14:tracePt t="25199" x="1746250" y="2197100"/>
          <p14:tracePt t="25215" x="1479550" y="2235200"/>
          <p14:tracePt t="25232" x="1289050" y="2266950"/>
          <p14:tracePt t="25249" x="1098550" y="2292350"/>
          <p14:tracePt t="25265" x="952500" y="2330450"/>
          <p14:tracePt t="25282" x="825500" y="2400300"/>
          <p14:tracePt t="25298" x="749300" y="2470150"/>
          <p14:tracePt t="25315" x="666750" y="2616200"/>
          <p14:tracePt t="25332" x="552450" y="2857500"/>
          <p14:tracePt t="25349" x="438150" y="3149600"/>
          <p14:tracePt t="25365" x="336550" y="3460750"/>
          <p14:tracePt t="25367" x="304800" y="3549650"/>
          <p14:tracePt t="25382" x="298450" y="3657600"/>
          <p14:tracePt t="25399" x="298450" y="3848100"/>
          <p14:tracePt t="25400" x="298450" y="3930650"/>
          <p14:tracePt t="25415" x="330200" y="4089400"/>
          <p14:tracePt t="25432" x="387350" y="4210050"/>
          <p14:tracePt t="25449" x="431800" y="4286250"/>
          <p14:tracePt t="25465" x="495300" y="4356100"/>
          <p14:tracePt t="25482" x="622300" y="4425950"/>
          <p14:tracePt t="25499" x="844550" y="4502150"/>
          <p14:tracePt t="25516" x="1111250" y="4546600"/>
          <p14:tracePt t="25532" x="1289050" y="4578350"/>
          <p14:tracePt t="25549" x="1428750" y="4597400"/>
          <p14:tracePt t="25565" x="1504950" y="4597400"/>
          <p14:tracePt t="25582" x="1593850" y="4597400"/>
          <p14:tracePt t="25599" x="1752600" y="4597400"/>
          <p14:tracePt t="25616" x="2133600" y="4597400"/>
          <p14:tracePt t="25632" x="2374900" y="4552950"/>
          <p14:tracePt t="25649" x="2508250" y="4495800"/>
          <p14:tracePt t="25665" x="2540000" y="4464050"/>
          <p14:tracePt t="25682" x="2540000" y="4445000"/>
          <p14:tracePt t="25699" x="2533650" y="4425950"/>
          <p14:tracePt t="25715" x="2533650" y="4406900"/>
          <p14:tracePt t="25732" x="2533650" y="4400550"/>
          <p14:tracePt t="25749" x="2533650" y="4394200"/>
          <p14:tracePt t="25765" x="2533650" y="4387850"/>
          <p14:tracePt t="25799" x="2533650" y="4381500"/>
          <p14:tracePt t="25888" x="2520950" y="4368800"/>
          <p14:tracePt t="25896" x="2520950" y="4362450"/>
          <p14:tracePt t="25923" x="2520950" y="4356100"/>
          <p14:tracePt t="25927" x="2520950" y="4343400"/>
          <p14:tracePt t="25938" x="2520950" y="4324350"/>
          <p14:tracePt t="25949" x="2520950" y="4286250"/>
          <p14:tracePt t="25965" x="2508250" y="4165600"/>
          <p14:tracePt t="25982" x="2501900" y="4064000"/>
          <p14:tracePt t="25999" x="2520950" y="3981450"/>
          <p14:tracePt t="26015" x="2584450" y="3873500"/>
          <p14:tracePt t="26032" x="2609850" y="3790950"/>
          <p14:tracePt t="26049" x="2609850" y="3676650"/>
          <p14:tracePt t="26066" x="2603500" y="3530600"/>
          <p14:tracePt t="26082" x="2571750" y="3422650"/>
          <p14:tracePt t="26099" x="2546350" y="3346450"/>
          <p14:tracePt t="26115" x="2527300" y="3282950"/>
          <p14:tracePt t="26132" x="2476500" y="3206750"/>
          <p14:tracePt t="26149" x="2413000" y="3143250"/>
          <p14:tracePt t="26151" x="2368550" y="3098800"/>
          <p14:tracePt t="26165" x="2349500" y="3073400"/>
          <p14:tracePt t="26184" x="2279650" y="2997200"/>
          <p14:tracePt t="26199" x="2228850" y="2959100"/>
          <p14:tracePt t="26216" x="2184400" y="2908300"/>
          <p14:tracePt t="26232" x="2146300" y="2876550"/>
          <p14:tracePt t="26249" x="2089150" y="2851150"/>
          <p14:tracePt t="26266" x="2038350" y="2806700"/>
          <p14:tracePt t="26282" x="2000250" y="2781300"/>
          <p14:tracePt t="26299" x="1974850" y="2762250"/>
          <p14:tracePt t="26316" x="1943100" y="2743200"/>
          <p14:tracePt t="26332" x="1873250" y="2711450"/>
          <p14:tracePt t="26349" x="1803400" y="2686050"/>
          <p14:tracePt t="26366" x="1733550" y="2667000"/>
          <p14:tracePt t="26382" x="1663700" y="2635250"/>
          <p14:tracePt t="26399" x="1536700" y="2584450"/>
          <p14:tracePt t="26416" x="1479550" y="2584450"/>
          <p14:tracePt t="26432" x="1358900" y="2584450"/>
          <p14:tracePt t="26449" x="1282700" y="2584450"/>
          <p14:tracePt t="26466" x="1238250" y="2584450"/>
          <p14:tracePt t="26482" x="1206500" y="2578100"/>
          <p14:tracePt t="26499" x="1168400" y="2578100"/>
          <p14:tracePt t="26516" x="1079500" y="2578100"/>
          <p14:tracePt t="26533" x="984250" y="2590800"/>
          <p14:tracePt t="26549" x="901700" y="2616200"/>
          <p14:tracePt t="26566" x="838200" y="2647950"/>
          <p14:tracePt t="26567" x="806450" y="2660650"/>
          <p14:tracePt t="26583" x="787400" y="2673350"/>
          <p14:tracePt t="26599" x="692150" y="2755900"/>
          <p14:tracePt t="26616" x="615950" y="2844800"/>
          <p14:tracePt t="26633" x="552450" y="2946400"/>
          <p14:tracePt t="26649" x="514350" y="3048000"/>
          <p14:tracePt t="26666" x="508000" y="3136900"/>
          <p14:tracePt t="26682" x="501650" y="3194050"/>
          <p14:tracePt t="26699" x="488950" y="3219450"/>
          <p14:tracePt t="26716" x="488950" y="3263900"/>
          <p14:tracePt t="26732" x="482600" y="3352800"/>
          <p14:tracePt t="26749" x="482600" y="3460750"/>
          <p14:tracePt t="26766" x="482600" y="3587750"/>
          <p14:tracePt t="26783" x="495300" y="3702050"/>
          <p14:tracePt t="26784" x="508000" y="3733800"/>
          <p14:tracePt t="26799" x="527050" y="3778250"/>
          <p14:tracePt t="26816" x="546100" y="3810000"/>
          <p14:tracePt t="26832" x="571500" y="3860800"/>
          <p14:tracePt t="26849" x="596900" y="3943350"/>
          <p14:tracePt t="26866" x="641350" y="4032250"/>
          <p14:tracePt t="26882" x="749300" y="4152900"/>
          <p14:tracePt t="26899" x="838200" y="4229100"/>
          <p14:tracePt t="26916" x="920750" y="4260850"/>
          <p14:tracePt t="26932" x="958850" y="4279900"/>
          <p14:tracePt t="26949" x="971550" y="4292600"/>
          <p14:tracePt t="26966" x="990600" y="4311650"/>
          <p14:tracePt t="26967" x="1009650" y="4343400"/>
          <p14:tracePt t="26983" x="1047750" y="4381500"/>
          <p14:tracePt t="26999" x="1212850" y="4451350"/>
          <p14:tracePt t="27016" x="1308100" y="4470400"/>
          <p14:tracePt t="27033" x="1358900" y="4470400"/>
          <p14:tracePt t="27049" x="1384300" y="4470400"/>
          <p14:tracePt t="27066" x="1422400" y="4470400"/>
          <p14:tracePt t="27082" x="1485900" y="4470400"/>
          <p14:tracePt t="27099" x="1593850" y="4470400"/>
          <p14:tracePt t="27116" x="1663700" y="4470400"/>
          <p14:tracePt t="27132" x="1720850" y="4470400"/>
          <p14:tracePt t="27149" x="1758950" y="4451350"/>
          <p14:tracePt t="27166" x="1797050" y="4425950"/>
          <p14:tracePt t="27168" x="1835150" y="4413250"/>
          <p14:tracePt t="27182" x="1879600" y="4394200"/>
          <p14:tracePt t="27199" x="1981200" y="4362450"/>
          <p14:tracePt t="27216" x="2000250" y="4343400"/>
          <p14:tracePt t="27233" x="2012950" y="4324350"/>
          <p14:tracePt t="27249" x="2038350" y="4286250"/>
          <p14:tracePt t="27266" x="2095500" y="4241800"/>
          <p14:tracePt t="27283" x="2171700" y="4197350"/>
          <p14:tracePt t="27299" x="2241550" y="4140200"/>
          <p14:tracePt t="27316" x="2286000" y="4076700"/>
          <p14:tracePt t="27333" x="2317750" y="3981450"/>
          <p14:tracePt t="27349" x="2336800" y="3873500"/>
          <p14:tracePt t="27366" x="2368550" y="3790950"/>
          <p14:tracePt t="27368" x="2387600" y="3746500"/>
          <p14:tracePt t="27383" x="2406650" y="3695700"/>
          <p14:tracePt t="27399" x="2413000" y="3600450"/>
          <p14:tracePt t="27416" x="2400300" y="3511550"/>
          <p14:tracePt t="27433" x="2349500" y="3403600"/>
          <p14:tracePt t="27449" x="2317750" y="3289300"/>
          <p14:tracePt t="27466" x="2292350" y="3206750"/>
          <p14:tracePt t="27483" x="2286000" y="3155950"/>
          <p14:tracePt t="27499" x="2279650" y="3124200"/>
          <p14:tracePt t="27516" x="2273300" y="3098800"/>
          <p14:tracePt t="27533" x="2241550" y="3048000"/>
          <p14:tracePt t="27535" x="2241550" y="3028950"/>
          <p14:tracePt t="27549" x="2216150" y="2990850"/>
          <p14:tracePt t="27566" x="2184400" y="2940050"/>
          <p14:tracePt t="27583" x="2146300" y="2895600"/>
          <p14:tracePt t="27599" x="2082800" y="2838450"/>
          <p14:tracePt t="27616" x="2051050" y="2819400"/>
          <p14:tracePt t="27633" x="1993900" y="2806700"/>
          <p14:tracePt t="27649" x="1943100" y="2774950"/>
          <p14:tracePt t="27666" x="1885950" y="2755900"/>
          <p14:tracePt t="27683" x="1797050" y="2717800"/>
          <p14:tracePt t="27699" x="1682750" y="2679700"/>
          <p14:tracePt t="27716" x="1568450" y="2667000"/>
          <p14:tracePt t="27733" x="1473200" y="2654300"/>
          <p14:tracePt t="27749" x="1435100" y="2654300"/>
          <p14:tracePt t="27766" x="1390650" y="2654300"/>
          <p14:tracePt t="27767" x="1371600" y="2654300"/>
          <p14:tracePt t="27783" x="1352550" y="2654300"/>
          <p14:tracePt t="27799" x="1244600" y="2686050"/>
          <p14:tracePt t="27816" x="1155700" y="2730500"/>
          <p14:tracePt t="27833" x="1085850" y="2774950"/>
          <p14:tracePt t="27850" x="1022350" y="2832100"/>
          <p14:tracePt t="27866" x="971550" y="2895600"/>
          <p14:tracePt t="27883" x="908050" y="2997200"/>
          <p14:tracePt t="27891" x="876300" y="3054350"/>
          <p14:tracePt t="27900" x="857250" y="3117850"/>
          <p14:tracePt t="27916" x="819150" y="3219450"/>
          <p14:tracePt t="27933" x="793750" y="3270250"/>
          <p14:tracePt t="27949" x="781050" y="3295650"/>
          <p14:tracePt t="27966" x="781050" y="3314700"/>
          <p14:tracePt t="27983" x="781050" y="3321050"/>
          <p14:tracePt t="28159" x="774700" y="3321050"/>
          <p14:tracePt t="28199" x="768350" y="3327400"/>
          <p14:tracePt t="28224" x="793750" y="3333750"/>
          <p14:tracePt t="28232" x="844550" y="3340100"/>
          <p14:tracePt t="28250" x="1022350" y="3346450"/>
          <p14:tracePt t="28266" x="1435100" y="3346450"/>
          <p14:tracePt t="28283" x="1955800" y="3346450"/>
          <p14:tracePt t="28299" x="2552700" y="3346450"/>
          <p14:tracePt t="28316" x="3187700" y="3346450"/>
          <p14:tracePt t="28333" x="3930650" y="3346450"/>
          <p14:tracePt t="28350" x="4654550" y="3340100"/>
          <p14:tracePt t="28366" x="5410200" y="3213100"/>
          <p14:tracePt t="28383" x="6362700" y="2901950"/>
          <p14:tracePt t="28400" x="6813550" y="2768600"/>
          <p14:tracePt t="28416" x="7118350" y="2686050"/>
          <p14:tracePt t="28433" x="7435850" y="2628900"/>
          <p14:tracePt t="28450" x="7740650" y="2616200"/>
          <p14:tracePt t="28466" x="8001000" y="2578100"/>
          <p14:tracePt t="28483" x="8178800" y="2552700"/>
          <p14:tracePt t="28500" x="8286750" y="2520950"/>
          <p14:tracePt t="28516" x="8324850" y="2508250"/>
          <p14:tracePt t="28533" x="8362950" y="2495550"/>
          <p14:tracePt t="28550" x="8388350" y="2495550"/>
          <p14:tracePt t="28566" x="8407400" y="2495550"/>
          <p14:tracePt t="28600" x="8413750" y="2489200"/>
          <p14:tracePt t="28687" x="8413750" y="2476500"/>
          <p14:tracePt t="28695" x="8401050" y="2470150"/>
          <p14:tracePt t="28707" x="8394700" y="2457450"/>
          <p14:tracePt t="28716" x="8375650" y="2451100"/>
          <p14:tracePt t="28733" x="8350250" y="2451100"/>
          <p14:tracePt t="28750" x="8331200" y="2451100"/>
          <p14:tracePt t="28767" x="8286750" y="2463800"/>
          <p14:tracePt t="28783" x="8210550" y="2489200"/>
          <p14:tracePt t="28800" x="8064500" y="2508250"/>
          <p14:tracePt t="28816" x="7854950" y="2565400"/>
          <p14:tracePt t="28833" x="7677150" y="2635250"/>
          <p14:tracePt t="28850" x="7569200" y="2692400"/>
          <p14:tracePt t="28867" x="7493000" y="2730500"/>
          <p14:tracePt t="28883" x="7486650" y="2730500"/>
          <p14:tracePt t="28912" x="7480300" y="2730500"/>
          <p14:tracePt t="28937" x="7467600" y="2730500"/>
          <p14:tracePt t="28943" x="7454900" y="2730500"/>
          <p14:tracePt t="28960" x="7448550" y="2724150"/>
          <p14:tracePt t="28969" x="7442200" y="2724150"/>
          <p14:tracePt t="29055" x="7435850" y="2724150"/>
          <p14:tracePt t="29063" x="7423150" y="2724150"/>
          <p14:tracePt t="29312" x="7423150" y="2711450"/>
          <p14:tracePt t="29325" x="7448550" y="2673350"/>
          <p14:tracePt t="29327" x="7473950" y="2635250"/>
          <p14:tracePt t="29338" x="7480300" y="2622550"/>
          <p14:tracePt t="29350" x="7480300" y="2616200"/>
          <p14:tracePt t="29367" x="7486650" y="2597150"/>
          <p14:tracePt t="29384" x="7499350" y="2565400"/>
          <p14:tracePt t="29400" x="7499350" y="2559050"/>
          <p14:tracePt t="30688" x="7467600" y="2533650"/>
          <p14:tracePt t="30696" x="7416800" y="2514600"/>
          <p14:tracePt t="30706" x="7385050" y="2501900"/>
          <p14:tracePt t="30759" x="7378700" y="2501900"/>
          <p14:tracePt t="30768" x="7372350" y="2495550"/>
          <p14:tracePt t="30777" x="7359650" y="2489200"/>
          <p14:tracePt t="30784" x="7327900" y="2470150"/>
          <p14:tracePt t="30800" x="7239000" y="2438400"/>
          <p14:tracePt t="30817" x="7175500" y="2419350"/>
          <p14:tracePt t="30834" x="7162800" y="2406650"/>
          <p14:tracePt t="30968" x="7162800" y="2400300"/>
          <p14:tracePt t="30976" x="7156450" y="2393950"/>
          <p14:tracePt t="30984" x="7150100" y="2387600"/>
          <p14:tracePt t="31079" x="7143750" y="2381250"/>
          <p14:tracePt t="31176" x="7137400" y="2381250"/>
          <p14:tracePt t="31184" x="7131050" y="2368550"/>
          <p14:tracePt t="31193" x="7118350" y="2362200"/>
          <p14:tracePt t="31743" x="7118350" y="2355850"/>
          <p14:tracePt t="31752" x="7118350" y="2349500"/>
          <p14:tracePt t="31760" x="7112000" y="2349500"/>
          <p14:tracePt t="31768" x="7112000" y="2343150"/>
          <p14:tracePt t="31785" x="7092950" y="2324100"/>
          <p14:tracePt t="31801" x="7086600" y="2311400"/>
          <p14:tracePt t="31817" x="7073900" y="2292350"/>
          <p14:tracePt t="31851" x="7073900" y="2286000"/>
          <p14:tracePt t="31867" x="7073900" y="2279650"/>
          <p14:tracePt t="31892" x="7073900" y="2273300"/>
          <p14:tracePt t="31943" x="7073900" y="2266950"/>
          <p14:tracePt t="31960" x="7073900" y="2260600"/>
          <p14:tracePt t="31984" x="7073900" y="2254250"/>
          <p14:tracePt t="32009" x="7067550" y="2254250"/>
          <p14:tracePt t="32079" x="7067550" y="2247900"/>
          <p14:tracePt t="32096" x="7067550" y="2241550"/>
          <p14:tracePt t="32111" x="7067550" y="2228850"/>
          <p14:tracePt t="32126" x="7067550" y="2209800"/>
          <p14:tracePt t="32143" x="7067550" y="2203450"/>
          <p14:tracePt t="32175" x="7067550" y="2197100"/>
          <p14:tracePt t="32192" x="7067550" y="2190750"/>
          <p14:tracePt t="32209" x="7067550" y="2165350"/>
          <p14:tracePt t="32215" x="7067550" y="2114550"/>
          <p14:tracePt t="32226" x="7067550" y="2095500"/>
          <p14:tracePt t="32242" x="7067550" y="2089150"/>
          <p14:tracePt t="32279" x="7067550" y="2082800"/>
          <p14:tracePt t="32320" x="7067550" y="2076450"/>
          <p14:tracePt t="32336" x="7067550" y="2070100"/>
          <p14:tracePt t="32359" x="7067550" y="2057400"/>
          <p14:tracePt t="32368" x="7067550" y="2051050"/>
          <p14:tracePt t="32393" x="7067550" y="2044700"/>
          <p14:tracePt t="32401" x="7067550" y="2038350"/>
          <p14:tracePt t="32418" x="7073900" y="2032000"/>
          <p14:tracePt t="32458" x="7080250" y="2006600"/>
          <p14:tracePt t="32468" x="7080250" y="1987550"/>
          <p14:tracePt t="32501" x="7080250" y="1981200"/>
          <p14:tracePt t="32519" x="7080250" y="1974850"/>
          <p14:tracePt t="32543" x="7080250" y="1968500"/>
          <p14:tracePt t="32560" x="7086600" y="1955800"/>
          <p14:tracePt t="32568" x="7086600" y="1936750"/>
          <p14:tracePt t="32585" x="7086600" y="1917700"/>
          <p14:tracePt t="32601" x="7086600" y="1911350"/>
          <p14:tracePt t="32672" x="7092950" y="1905000"/>
          <p14:tracePt t="32690" x="7092950" y="1892300"/>
          <p14:tracePt t="32695" x="7092950" y="1885950"/>
          <p14:tracePt t="32703" x="7092950" y="1866900"/>
          <p14:tracePt t="32735" x="7092950" y="1860550"/>
          <p14:tracePt t="32751" x="7099300" y="1847850"/>
          <p14:tracePt t="32783" x="7099300" y="1835150"/>
          <p14:tracePt t="32801" x="7099300" y="1822450"/>
          <p14:tracePt t="32818" x="7099300" y="1797050"/>
          <p14:tracePt t="32835" x="7118350" y="1758950"/>
          <p14:tracePt t="32868" x="7118350" y="1752600"/>
          <p14:tracePt t="32951" x="7118350" y="1746250"/>
          <p14:tracePt t="32960" x="7118350" y="1733550"/>
          <p14:tracePt t="32968" x="7124700" y="1714500"/>
          <p14:tracePt t="33009" x="7124700" y="1708150"/>
          <p14:tracePt t="33027" x="7124700" y="1695450"/>
          <p14:tracePt t="33035" x="7131050" y="1682750"/>
          <p14:tracePt t="33051" x="7137400" y="1644650"/>
          <p14:tracePt t="33068" x="7143750" y="1600200"/>
          <p14:tracePt t="33085" x="7150100" y="1574800"/>
          <p14:tracePt t="33101" x="7150100" y="1568450"/>
          <p14:tracePt t="33136" x="7150100" y="1562100"/>
          <p14:tracePt t="33151" x="7156450" y="1549400"/>
          <p14:tracePt t="33168" x="7156450" y="1543050"/>
          <p14:tracePt t="33201" x="7156450" y="1536700"/>
          <p14:tracePt t="33218" x="7156450" y="1530350"/>
          <p14:tracePt t="33258" x="7156450" y="1524000"/>
          <p14:tracePt t="33274" x="7156450" y="1517650"/>
          <p14:tracePt t="33279" x="7156450" y="1498600"/>
          <p14:tracePt t="33288" x="7156450" y="1479550"/>
          <p14:tracePt t="33310" x="7156450" y="1466850"/>
          <p14:tracePt t="33320" x="7156450" y="1460500"/>
          <p14:tracePt t="33335" x="7156450" y="1447800"/>
          <p14:tracePt t="33391" x="7156450" y="1441450"/>
          <p14:tracePt t="33399" x="7156450" y="1435100"/>
          <p14:tracePt t="33410" x="7156450" y="1428750"/>
          <p14:tracePt t="33442" x="7156450" y="1416050"/>
          <p14:tracePt t="33472" x="7156450" y="1409700"/>
          <p14:tracePt t="33512" x="7156450" y="1397000"/>
          <p14:tracePt t="33521" x="7156450" y="1377950"/>
          <p14:tracePt t="33528" x="7156450" y="1371600"/>
          <p14:tracePt t="33537" x="7156450" y="1365250"/>
          <p14:tracePt t="33551" x="7156450" y="1358900"/>
          <p14:tracePt t="33568" x="7156450" y="1346200"/>
          <p14:tracePt t="33585" x="7156450" y="1339850"/>
          <p14:tracePt t="33601" x="7156450" y="1333500"/>
          <p14:tracePt t="33635" x="7156450" y="1327150"/>
          <p14:tracePt t="33651" x="7156450" y="1314450"/>
          <p14:tracePt t="33791" x="7156450" y="1308100"/>
          <p14:tracePt t="33810" x="7156450" y="1295400"/>
          <p14:tracePt t="33873" x="7156450" y="1282700"/>
          <p14:tracePt t="33888" x="7156450" y="1276350"/>
          <p14:tracePt t="33967" x="7156450" y="1263650"/>
          <p14:tracePt t="33985" x="7156450" y="1257300"/>
          <p14:tracePt t="34041" x="7156450" y="1250950"/>
          <p14:tracePt t="34048" x="7156450" y="1244600"/>
          <p14:tracePt t="34058" x="7156450" y="1238250"/>
          <p14:tracePt t="34079" x="7156450" y="1231900"/>
          <p14:tracePt t="34127" x="7156450" y="1225550"/>
          <p14:tracePt t="34151" x="7156450" y="1219200"/>
          <p14:tracePt t="34249" x="7156450" y="1212850"/>
          <p14:tracePt t="34352" x="7156450" y="1206500"/>
          <p14:tracePt t="34367" x="7156450" y="1200150"/>
          <p14:tracePt t="34385" x="7156450" y="1193800"/>
          <p14:tracePt t="35177" x="7150100" y="1187450"/>
          <p14:tracePt t="35183" x="7137400" y="1200150"/>
          <p14:tracePt t="35193" x="7131050" y="1206500"/>
          <p14:tracePt t="35202" x="7118350" y="1238250"/>
          <p14:tracePt t="35219" x="7092950" y="1295400"/>
          <p14:tracePt t="35235" x="7061200" y="1365250"/>
          <p14:tracePt t="35252" x="7054850" y="1403350"/>
          <p14:tracePt t="35269" x="7048500" y="1447800"/>
          <p14:tracePt t="35285" x="7035800" y="1498600"/>
          <p14:tracePt t="35287" x="7035800" y="1530350"/>
          <p14:tracePt t="35303" x="7029450" y="1593850"/>
          <p14:tracePt t="35319" x="7029450" y="1727200"/>
          <p14:tracePt t="35320" x="7029450" y="1790700"/>
          <p14:tracePt t="35335" x="7029450" y="1936750"/>
          <p14:tracePt t="35352" x="7035800" y="2038350"/>
          <p14:tracePt t="35369" x="7035800" y="2082800"/>
          <p14:tracePt t="35386" x="7035800" y="2101850"/>
          <p14:tracePt t="35402" x="7048500" y="2127250"/>
          <p14:tracePt t="35419" x="7054850" y="2165350"/>
          <p14:tracePt t="35435" x="7054850" y="2203450"/>
          <p14:tracePt t="35452" x="7061200" y="2247900"/>
          <p14:tracePt t="35469" x="7067550" y="2273300"/>
          <p14:tracePt t="35485" x="7067550" y="2286000"/>
          <p14:tracePt t="35502" x="7067550" y="2298700"/>
          <p14:tracePt t="35519" x="7067550" y="2311400"/>
          <p14:tracePt t="35535" x="7067550" y="2336800"/>
          <p14:tracePt t="35552" x="7067550" y="2381250"/>
          <p14:tracePt t="35569" x="7067550" y="2419350"/>
          <p14:tracePt t="35586" x="7073900" y="2463800"/>
          <p14:tracePt t="35602" x="7073900" y="2476500"/>
          <p14:tracePt t="35619" x="7073900" y="2482850"/>
          <p14:tracePt t="35711" x="7080250" y="2470150"/>
          <p14:tracePt t="35721" x="7086600" y="2457450"/>
          <p14:tracePt t="35728" x="7092950" y="2451100"/>
          <p14:tracePt t="35736" x="7092950" y="2438400"/>
          <p14:tracePt t="35752" x="7112000" y="2406650"/>
          <p14:tracePt t="35769" x="7112000" y="2368550"/>
          <p14:tracePt t="35787" x="7112000" y="2330450"/>
          <p14:tracePt t="35802" x="7112000" y="2292350"/>
          <p14:tracePt t="35819" x="7112000" y="2266950"/>
          <p14:tracePt t="35836" x="7112000" y="2260600"/>
          <p14:tracePt t="35852" x="7105650" y="2247900"/>
          <p14:tracePt t="35869" x="7099300" y="2228850"/>
          <p14:tracePt t="35885" x="7073900" y="2178050"/>
          <p14:tracePt t="35902" x="7042150" y="2114550"/>
          <p14:tracePt t="35919" x="7029450" y="2076450"/>
          <p14:tracePt t="35936" x="7004050" y="2019300"/>
          <p14:tracePt t="35952" x="6997700" y="1987550"/>
          <p14:tracePt t="35969" x="6965950" y="1930400"/>
          <p14:tracePt t="35986" x="6921500" y="1873250"/>
          <p14:tracePt t="36002" x="6870700" y="1803400"/>
          <p14:tracePt t="36019" x="6819900" y="1752600"/>
          <p14:tracePt t="36035" x="6794500" y="1720850"/>
          <p14:tracePt t="36052" x="6794500" y="1714500"/>
          <p14:tracePt t="36069" x="6788150" y="1695450"/>
          <p14:tracePt t="36086" x="6756400" y="1644650"/>
          <p14:tracePt t="36087" x="6724650" y="1612900"/>
          <p14:tracePt t="36104" x="6673850" y="1562100"/>
          <p14:tracePt t="36119" x="6610350" y="1517650"/>
          <p14:tracePt t="36136" x="6540500" y="1498600"/>
          <p14:tracePt t="36152" x="6527800" y="1498600"/>
          <p14:tracePt t="36193" x="6521450" y="1492250"/>
          <p14:tracePt t="36202" x="6508750" y="1485900"/>
          <p14:tracePt t="36219" x="6451600" y="1473200"/>
          <p14:tracePt t="36236" x="6407150" y="1460500"/>
          <p14:tracePt t="36252" x="6369050" y="1447800"/>
          <p14:tracePt t="36269" x="6362700" y="1441450"/>
          <p14:tracePt t="36286" x="6356350" y="1435100"/>
          <p14:tracePt t="36302" x="6343650" y="1435100"/>
          <p14:tracePt t="36303" x="6337300" y="1435100"/>
          <p14:tracePt t="36319" x="6318250" y="1428750"/>
          <p14:tracePt t="36336" x="6299200" y="1428750"/>
          <p14:tracePt t="36352" x="6286500" y="1422400"/>
          <p14:tracePt t="36439" x="6286500" y="1447800"/>
          <p14:tracePt t="36447" x="6299200" y="1460500"/>
          <p14:tracePt t="36457" x="6311900" y="1485900"/>
          <p14:tracePt t="36469" x="6330950" y="1511300"/>
          <p14:tracePt t="36486" x="6394450" y="1593850"/>
          <p14:tracePt t="36503" x="6477000" y="1689100"/>
          <p14:tracePt t="36519" x="6635750" y="1885950"/>
          <p14:tracePt t="36536" x="6794500" y="2082800"/>
          <p14:tracePt t="36552" x="6915150" y="2203450"/>
          <p14:tracePt t="36569" x="6985000" y="2241550"/>
          <p14:tracePt t="36586" x="7010400" y="2260600"/>
          <p14:tracePt t="36602" x="7023100" y="2286000"/>
          <p14:tracePt t="36619" x="7035800" y="2324100"/>
          <p14:tracePt t="36636" x="7080250" y="2413000"/>
          <p14:tracePt t="36652" x="7162800" y="2533650"/>
          <p14:tracePt t="36669" x="7194550" y="2578100"/>
          <p14:tracePt t="36686" x="7194550" y="2584450"/>
          <p14:tracePt t="36799" x="7188200" y="2578100"/>
          <p14:tracePt t="36811" x="7162800" y="2546350"/>
          <p14:tracePt t="36815" x="7137400" y="2514600"/>
          <p14:tracePt t="36827" x="7124700" y="2501900"/>
          <p14:tracePt t="36836" x="7099300" y="2482850"/>
          <p14:tracePt t="36853" x="7073900" y="2457450"/>
          <p14:tracePt t="36869" x="7029450" y="2432050"/>
          <p14:tracePt t="36886" x="6965950" y="2387600"/>
          <p14:tracePt t="36887" x="6927850" y="2374900"/>
          <p14:tracePt t="36903" x="6870700" y="2355850"/>
          <p14:tracePt t="36919" x="6699250" y="2311400"/>
          <p14:tracePt t="36936" x="6597650" y="2279650"/>
          <p14:tracePt t="36953" x="6553200" y="2266950"/>
          <p14:tracePt t="36969" x="6508750" y="2241550"/>
          <p14:tracePt t="36986" x="6445250" y="2197100"/>
          <p14:tracePt t="37003" x="6350000" y="2133600"/>
          <p14:tracePt t="37019" x="6216650" y="2057400"/>
          <p14:tracePt t="37036" x="6153150" y="2025650"/>
          <p14:tracePt t="37052" x="6127750" y="2012950"/>
          <p14:tracePt t="37114" x="6121400" y="2012950"/>
          <p14:tracePt t="37127" x="6115050" y="2012950"/>
          <p14:tracePt t="37135" x="6115050" y="2025650"/>
          <p14:tracePt t="37144" x="6115050" y="2051050"/>
          <p14:tracePt t="37153" x="6127750" y="2082800"/>
          <p14:tracePt t="37169" x="6197600" y="2152650"/>
          <p14:tracePt t="37186" x="6330950" y="2247900"/>
          <p14:tracePt t="37203" x="6515100" y="2343150"/>
          <p14:tracePt t="37219" x="6788150" y="2508250"/>
          <p14:tracePt t="37236" x="7004050" y="2628900"/>
          <p14:tracePt t="37253" x="7092950" y="2654300"/>
          <p14:tracePt t="37269" x="7131050" y="2673350"/>
          <p14:tracePt t="37286" x="7137400" y="2673350"/>
          <p14:tracePt t="37375" x="7143750" y="2673350"/>
          <p14:tracePt t="37394" x="7143750" y="2686050"/>
          <p14:tracePt t="37399" x="7143750" y="2692400"/>
          <p14:tracePt t="37411" x="7143750" y="2698750"/>
          <p14:tracePt t="37419" x="7137400" y="2717800"/>
          <p14:tracePt t="37436" x="7105650" y="2749550"/>
          <p14:tracePt t="37453" x="7061200" y="2781300"/>
          <p14:tracePt t="37469" x="7023100" y="2838450"/>
          <p14:tracePt t="37486" x="6997700" y="2876550"/>
          <p14:tracePt t="37503" x="6965950" y="2933700"/>
          <p14:tracePt t="37519" x="6934200" y="3136900"/>
          <p14:tracePt t="37536" x="6921500" y="3289300"/>
          <p14:tracePt t="37553" x="6908800" y="3429000"/>
          <p14:tracePt t="37569" x="6908800" y="3556000"/>
          <p14:tracePt t="37586" x="6915150" y="3638550"/>
          <p14:tracePt t="37603" x="6927850" y="3644900"/>
          <p14:tracePt t="37619" x="6946900" y="3644900"/>
          <p14:tracePt t="37636" x="6997700" y="3632200"/>
          <p14:tracePt t="37653" x="7061200" y="3581400"/>
          <p14:tracePt t="37669" x="7150100" y="3473450"/>
          <p14:tracePt t="37686" x="7226300" y="3327400"/>
          <p14:tracePt t="37703" x="7340600" y="3054350"/>
          <p14:tracePt t="37719" x="7493000" y="2673350"/>
          <p14:tracePt t="37736" x="7531100" y="2546350"/>
          <p14:tracePt t="37753" x="7569200" y="2444750"/>
          <p14:tracePt t="37770" x="7594600" y="2419350"/>
          <p14:tracePt t="37771" x="7607300" y="2393950"/>
          <p14:tracePt t="37786" x="7632700" y="2393950"/>
          <p14:tracePt t="37803" x="7651750" y="2393950"/>
          <p14:tracePt t="37819" x="7670800" y="2393950"/>
          <p14:tracePt t="37836" x="7727950" y="2400300"/>
          <p14:tracePt t="37853" x="7835900" y="2457450"/>
          <p14:tracePt t="37869" x="7931150" y="2533650"/>
          <p14:tracePt t="37871" x="7975600" y="2565400"/>
          <p14:tracePt t="37889" x="8020050" y="2616200"/>
          <p14:tracePt t="37903" x="8026400" y="2628900"/>
          <p14:tracePt t="37920" x="8032750" y="2673350"/>
          <p14:tracePt t="37936" x="8032750" y="2717800"/>
          <p14:tracePt t="37953" x="8032750" y="2794000"/>
          <p14:tracePt t="37969" x="8001000" y="2876550"/>
          <p14:tracePt t="37986" x="7874000" y="2959100"/>
          <p14:tracePt t="38003" x="7651750" y="3054350"/>
          <p14:tracePt t="38020" x="7391400" y="3060700"/>
          <p14:tracePt t="38036" x="7169150" y="3048000"/>
          <p14:tracePt t="38053" x="7029450" y="3003550"/>
          <p14:tracePt t="38070" x="6915150" y="2921000"/>
          <p14:tracePt t="38086" x="6819900" y="2838450"/>
          <p14:tracePt t="38103" x="6731000" y="2762250"/>
          <p14:tracePt t="38120" x="6604000" y="2578100"/>
          <p14:tracePt t="38136" x="6565900" y="2438400"/>
          <p14:tracePt t="38153" x="6540500" y="2305050"/>
          <p14:tracePt t="38170" x="6534150" y="2190750"/>
          <p14:tracePt t="38186" x="6521450" y="2089150"/>
          <p14:tracePt t="38203" x="6496050" y="2012950"/>
          <p14:tracePt t="38220" x="6483350" y="1955800"/>
          <p14:tracePt t="38236" x="6483350" y="1898650"/>
          <p14:tracePt t="38253" x="6483350" y="1790700"/>
          <p14:tracePt t="38270" x="6483350" y="1682750"/>
          <p14:tracePt t="38271" x="6483350" y="1638300"/>
          <p14:tracePt t="38286" x="6483350" y="1587500"/>
          <p14:tracePt t="38287" x="6489700" y="1549400"/>
          <p14:tracePt t="38303" x="6496050" y="1504950"/>
          <p14:tracePt t="38320" x="6527800" y="1447800"/>
          <p14:tracePt t="38336" x="6584950" y="1384300"/>
          <p14:tracePt t="38353" x="6680200" y="1263650"/>
          <p14:tracePt t="38370" x="6769100" y="1162050"/>
          <p14:tracePt t="38386" x="6851650" y="1066800"/>
          <p14:tracePt t="38403" x="6908800" y="1028700"/>
          <p14:tracePt t="38420" x="7010400" y="996950"/>
          <p14:tracePt t="38436" x="7143750" y="946150"/>
          <p14:tracePt t="38453" x="7258050" y="895350"/>
          <p14:tracePt t="38470" x="7346950" y="857250"/>
          <p14:tracePt t="38471" x="7391400" y="825500"/>
          <p14:tracePt t="38486" x="7429500" y="800100"/>
          <p14:tracePt t="38504" x="7461250" y="793750"/>
          <p14:tracePt t="38520" x="7531100" y="787400"/>
          <p14:tracePt t="38536" x="7626350" y="793750"/>
          <p14:tracePt t="38553" x="7727950" y="825500"/>
          <p14:tracePt t="38570" x="7823200" y="850900"/>
          <p14:tracePt t="38586" x="7899400" y="882650"/>
          <p14:tracePt t="38603" x="7937500" y="914400"/>
          <p14:tracePt t="38620" x="7988300" y="958850"/>
          <p14:tracePt t="38636" x="8089900" y="1066800"/>
          <p14:tracePt t="38653" x="8267700" y="1200150"/>
          <p14:tracePt t="38670" x="8420100" y="1308100"/>
          <p14:tracePt t="38671" x="8477250" y="1358900"/>
          <p14:tracePt t="38687" x="8521700" y="1416050"/>
          <p14:tracePt t="38703" x="8566150" y="1504950"/>
          <p14:tracePt t="38720" x="8585200" y="1568450"/>
          <p14:tracePt t="38736" x="8616950" y="1682750"/>
          <p14:tracePt t="38753" x="8636000" y="1816100"/>
          <p14:tracePt t="38770" x="8661400" y="1962150"/>
          <p14:tracePt t="38786" x="8674100" y="2101850"/>
          <p14:tracePt t="38803" x="8674100" y="2228850"/>
          <p14:tracePt t="38820" x="8667750" y="2387600"/>
          <p14:tracePt t="38837" x="8642350" y="2578100"/>
          <p14:tracePt t="38853" x="8616950" y="2724150"/>
          <p14:tracePt t="38870" x="8604250" y="2857500"/>
          <p14:tracePt t="38887" x="8597900" y="2971800"/>
          <p14:tracePt t="38903" x="8566150" y="3162300"/>
          <p14:tracePt t="38920" x="8534400" y="3289300"/>
          <p14:tracePt t="38936" x="8483600" y="3416300"/>
          <p14:tracePt t="38953" x="8432800" y="3505200"/>
          <p14:tracePt t="38970" x="8356600" y="3562350"/>
          <p14:tracePt t="38987" x="8242300" y="3613150"/>
          <p14:tracePt t="39003" x="8121650" y="3651250"/>
          <p14:tracePt t="39020" x="8001000" y="3721100"/>
          <p14:tracePt t="39036" x="7899400" y="3771900"/>
          <p14:tracePt t="39053" x="7816850" y="3803650"/>
          <p14:tracePt t="39055" x="7772400" y="3835400"/>
          <p14:tracePt t="39070" x="7708900" y="3841750"/>
          <p14:tracePt t="39071" x="7645400" y="3854450"/>
          <p14:tracePt t="39087" x="7562850" y="3867150"/>
          <p14:tracePt t="39103" x="7366000" y="3867150"/>
          <p14:tracePt t="39120" x="7245350" y="3867150"/>
          <p14:tracePt t="39137" x="7162800" y="3867150"/>
          <p14:tracePt t="39153" x="7080250" y="3841750"/>
          <p14:tracePt t="39170" x="6997700" y="3822700"/>
          <p14:tracePt t="39187" x="6921500" y="3778250"/>
          <p14:tracePt t="39203" x="6838950" y="3733800"/>
          <p14:tracePt t="39220" x="6762750" y="3670300"/>
          <p14:tracePt t="39237" x="6692900" y="3575050"/>
          <p14:tracePt t="39253" x="6635750" y="3498850"/>
          <p14:tracePt t="39270" x="6584950" y="3435350"/>
          <p14:tracePt t="39287" x="6534150" y="3378200"/>
          <p14:tracePt t="39303" x="6432550" y="3225800"/>
          <p14:tracePt t="39320" x="6318250" y="3073400"/>
          <p14:tracePt t="39337" x="6223000" y="2940050"/>
          <p14:tracePt t="39353" x="6184900" y="2844800"/>
          <p14:tracePt t="39370" x="6178550" y="2736850"/>
          <p14:tracePt t="39387" x="6178550" y="2603500"/>
          <p14:tracePt t="39403" x="6178550" y="2470150"/>
          <p14:tracePt t="39420" x="6153150" y="2336800"/>
          <p14:tracePt t="39437" x="6134100" y="2235200"/>
          <p14:tracePt t="39453" x="6127750" y="2159000"/>
          <p14:tracePt t="39470" x="6127750" y="2095500"/>
          <p14:tracePt t="39471" x="6134100" y="2070100"/>
          <p14:tracePt t="39487" x="6159500" y="2038350"/>
          <p14:tracePt t="39504" x="6242050" y="1917700"/>
          <p14:tracePt t="39523" x="6311900" y="1822450"/>
          <p14:tracePt t="39537" x="6381750" y="1720850"/>
          <p14:tracePt t="39553" x="6438900" y="1663700"/>
          <p14:tracePt t="39570" x="6521450" y="1625600"/>
          <p14:tracePt t="39587" x="6661150" y="1581150"/>
          <p14:tracePt t="39603" x="6832600" y="1517650"/>
          <p14:tracePt t="39620" x="6927850" y="1466850"/>
          <p14:tracePt t="39637" x="6972300" y="1428750"/>
          <p14:tracePt t="39654" x="6978650" y="1428750"/>
          <p14:tracePt t="39670" x="6985000" y="1422400"/>
          <p14:tracePt t="39687" x="6997700" y="1422400"/>
          <p14:tracePt t="39688" x="7016750" y="1422400"/>
          <p14:tracePt t="39704" x="7042150" y="1422400"/>
          <p14:tracePt t="39720" x="7150100" y="1422400"/>
          <p14:tracePt t="39737" x="7232650" y="1422400"/>
          <p14:tracePt t="39753" x="7296150" y="1422400"/>
          <p14:tracePt t="39770" x="7366000" y="1422400"/>
          <p14:tracePt t="39787" x="7416800" y="1422400"/>
          <p14:tracePt t="39804" x="7454900" y="1435100"/>
          <p14:tracePt t="39820" x="7480300" y="1447800"/>
          <p14:tracePt t="39837" x="7518400" y="1485900"/>
          <p14:tracePt t="39854" x="7556500" y="1524000"/>
          <p14:tracePt t="39855" x="7588250" y="1549400"/>
          <p14:tracePt t="39870" x="7620000" y="1587500"/>
          <p14:tracePt t="39887" x="7696200" y="1651000"/>
          <p14:tracePt t="39891" x="7740650" y="1689100"/>
          <p14:tracePt t="39904" x="7785100" y="1733550"/>
          <p14:tracePt t="39920" x="7797800" y="1790700"/>
          <p14:tracePt t="39937" x="7804150" y="1847850"/>
          <p14:tracePt t="39954" x="7804150" y="1924050"/>
          <p14:tracePt t="39970" x="7842250" y="2006600"/>
          <p14:tracePt t="39987" x="7867650" y="2063750"/>
          <p14:tracePt t="40004" x="7867650" y="2076450"/>
          <p14:tracePt t="41280" x="7886700" y="2076450"/>
          <p14:tracePt t="41288" x="7905750" y="2076450"/>
          <p14:tracePt t="41304" x="8001000" y="2070100"/>
          <p14:tracePt t="41321" x="8147050" y="2051050"/>
          <p14:tracePt t="41337" x="8324850" y="2051050"/>
          <p14:tracePt t="41354" x="8489950" y="2032000"/>
          <p14:tracePt t="41371" x="8642350" y="1974850"/>
          <p14:tracePt t="41388" x="8756650" y="1930400"/>
          <p14:tracePt t="41404" x="8870950" y="1873250"/>
          <p14:tracePt t="41421" x="8966200" y="1822450"/>
          <p14:tracePt t="41437" x="9036050" y="1778000"/>
          <p14:tracePt t="41454" x="9074150" y="1752600"/>
          <p14:tracePt t="41471" x="9074150" y="1739900"/>
          <p14:tracePt t="41488" x="9080500" y="1689100"/>
          <p14:tracePt t="41504" x="9086850" y="1657350"/>
          <p14:tracePt t="41521" x="9086850" y="1543050"/>
          <p14:tracePt t="41537" x="9061450" y="1447800"/>
          <p14:tracePt t="41554" x="9048750" y="1435100"/>
          <p14:tracePt t="41571" x="9042400" y="1435100"/>
          <p14:tracePt t="41587" x="9017000" y="1435100"/>
          <p14:tracePt t="41604" x="8947150" y="1473200"/>
          <p14:tracePt t="41621" x="8826500" y="1555750"/>
          <p14:tracePt t="41637" x="8636000" y="1689100"/>
          <p14:tracePt t="41654" x="8394700" y="1847850"/>
          <p14:tracePt t="41671" x="8128000" y="2000250"/>
          <p14:tracePt t="41672" x="8026400" y="2051050"/>
          <p14:tracePt t="41688" x="7905750" y="2114550"/>
          <p14:tracePt t="41704" x="7861300" y="2139950"/>
          <p14:tracePt t="41721" x="7854950" y="2146300"/>
          <p14:tracePt t="41737" x="7848600" y="2159000"/>
          <p14:tracePt t="41754" x="7823200" y="2184400"/>
          <p14:tracePt t="41771" x="7747000" y="2209800"/>
          <p14:tracePt t="41787" x="7645400" y="2247900"/>
          <p14:tracePt t="41804" x="7588250" y="2254250"/>
          <p14:tracePt t="41821" x="7581900" y="2254250"/>
          <p14:tracePt t="41857" x="7581900" y="2241550"/>
          <p14:tracePt t="41871" x="7581900" y="2222500"/>
          <p14:tracePt t="41888" x="7581900" y="2152650"/>
          <p14:tracePt t="41904" x="7581900" y="2082800"/>
          <p14:tracePt t="41921" x="7581900" y="1987550"/>
          <p14:tracePt t="41938" x="7689850" y="1841500"/>
          <p14:tracePt t="41954" x="7823200" y="1676400"/>
          <p14:tracePt t="41971" x="7918450" y="1517650"/>
          <p14:tracePt t="41988" x="7975600" y="1409700"/>
          <p14:tracePt t="42004" x="7981950" y="1377950"/>
          <p14:tracePt t="42021" x="7981950" y="1365250"/>
          <p14:tracePt t="42079" x="7975600" y="1365250"/>
          <p14:tracePt t="42087" x="7956550" y="1377950"/>
          <p14:tracePt t="42096" x="7937500" y="1390650"/>
          <p14:tracePt t="42105" x="7899400" y="1416050"/>
          <p14:tracePt t="42121" x="7842250" y="1460500"/>
          <p14:tracePt t="42138" x="7810500" y="1485900"/>
          <p14:tracePt t="42154" x="7804150" y="1492250"/>
          <p14:tracePt t="42171" x="7797800" y="1504950"/>
          <p14:tracePt t="42188" x="7791450" y="1536700"/>
          <p14:tracePt t="42204" x="7791450" y="1562100"/>
          <p14:tracePt t="42221" x="7791450" y="1587500"/>
          <p14:tracePt t="42256" x="7791450" y="1593850"/>
          <p14:tracePt t="42271" x="7791450" y="1606550"/>
          <p14:tracePt t="42288" x="7797800" y="1644650"/>
          <p14:tracePt t="42304" x="7823200" y="1720850"/>
          <p14:tracePt t="42321" x="7835900" y="1778000"/>
          <p14:tracePt t="42338" x="7835900" y="1790700"/>
          <p14:tracePt t="42371" x="7835900" y="1797050"/>
          <p14:tracePt t="42404" x="7835900" y="1809750"/>
          <p14:tracePt t="42421" x="7835900" y="1816100"/>
          <p14:tracePt t="42438" x="7823200" y="1841500"/>
          <p14:tracePt t="42454" x="7816850" y="1854200"/>
          <p14:tracePt t="46592" x="7810500" y="1854200"/>
          <p14:tracePt t="46599" x="7810500" y="1879600"/>
          <p14:tracePt t="46608" x="7810500" y="1905000"/>
          <p14:tracePt t="46623" x="7810500" y="1924050"/>
          <p14:tracePt t="46639" x="7835900" y="1981200"/>
          <p14:tracePt t="46656" x="7861300" y="2006600"/>
          <p14:tracePt t="46673" x="7874000" y="2019300"/>
          <p14:tracePt t="46879" x="7880350" y="2019300"/>
          <p14:tracePt t="46897" x="7867650" y="2019300"/>
          <p14:tracePt t="46906" x="7804150" y="2032000"/>
          <p14:tracePt t="46923" x="7664450" y="2082800"/>
          <p14:tracePt t="46939" x="7569200" y="2114550"/>
          <p14:tracePt t="46956" x="7518400" y="2139950"/>
          <p14:tracePt t="46973" x="7493000" y="2152650"/>
          <p14:tracePt t="46989" x="7461250" y="2159000"/>
          <p14:tracePt t="46991" x="7448550" y="2165350"/>
          <p14:tracePt t="47006" x="7429500" y="2178050"/>
          <p14:tracePt t="47023" x="7404100" y="2190750"/>
          <p14:tracePt t="47039" x="7366000" y="2247900"/>
          <p14:tracePt t="47056" x="7366000" y="2286000"/>
          <p14:tracePt t="47073" x="7359650" y="2311400"/>
          <p14:tracePt t="47089" x="7359650" y="2317750"/>
          <p14:tracePt t="47106" x="7353300" y="2330450"/>
          <p14:tracePt t="47123" x="7346950" y="2330450"/>
          <p14:tracePt t="47139" x="7346950" y="2343150"/>
          <p14:tracePt t="47156" x="7346950" y="2349500"/>
          <p14:tracePt t="52303" x="7346950" y="2343150"/>
          <p14:tracePt t="52314" x="7346950" y="2311400"/>
          <p14:tracePt t="52320" x="7359650" y="2273300"/>
          <p14:tracePt t="52331" x="7359650" y="2260600"/>
          <p14:tracePt t="52341" x="7359650" y="2254250"/>
          <p14:tracePt t="52400" x="7372350" y="2247900"/>
          <p14:tracePt t="52416" x="7378700" y="2247900"/>
          <p14:tracePt t="52423" x="7391400" y="2247900"/>
          <p14:tracePt t="52439" x="7397750" y="2247900"/>
          <p14:tracePt t="52450" x="7423150" y="2247900"/>
          <p14:tracePt t="52458" x="7454900" y="2260600"/>
          <p14:tracePt t="52474" x="7550150" y="2260600"/>
          <p14:tracePt t="52491" x="7645400" y="2273300"/>
          <p14:tracePt t="52508" x="7721600" y="2286000"/>
          <p14:tracePt t="52524" x="7759700" y="2292350"/>
          <p14:tracePt t="52541" x="7772400" y="2292350"/>
          <p14:tracePt t="52558" x="7778750" y="2292350"/>
          <p14:tracePt t="52575" x="7791450" y="2298700"/>
          <p14:tracePt t="52591" x="7823200" y="2305050"/>
          <p14:tracePt t="52608" x="7842250" y="2311400"/>
          <p14:tracePt t="52624" x="7854950" y="2317750"/>
          <p14:tracePt t="52879" x="7861300" y="2317750"/>
          <p14:tracePt t="52887" x="7874000" y="2311400"/>
          <p14:tracePt t="52899" x="7880350" y="2305050"/>
          <p14:tracePt t="52908" x="7893050" y="2286000"/>
          <p14:tracePt t="52925" x="7905750" y="2247900"/>
          <p14:tracePt t="52941" x="7918450" y="2222500"/>
          <p14:tracePt t="52958" x="7931150" y="2190750"/>
          <p14:tracePt t="52991" x="7937500" y="2190750"/>
          <p14:tracePt t="53008" x="7937500" y="2178050"/>
          <p14:tracePt t="53025" x="7950200" y="2165350"/>
          <p14:tracePt t="53041" x="7962900" y="2159000"/>
          <p14:tracePt t="53088" x="7969250" y="2152650"/>
          <p14:tracePt t="53103" x="7975600" y="2146300"/>
          <p14:tracePt t="53114" x="7988300" y="2133600"/>
          <p14:tracePt t="53125" x="8001000" y="2127250"/>
          <p14:tracePt t="53141" x="8026400" y="2108200"/>
          <p14:tracePt t="53158" x="8039100" y="2095500"/>
          <p14:tracePt t="53175" x="8039100" y="2089150"/>
          <p14:tracePt t="53191" x="8058150" y="2070100"/>
          <p14:tracePt t="53208" x="8064500" y="2057400"/>
          <p14:tracePt t="53225" x="8083550" y="2012950"/>
          <p14:tracePt t="53242" x="8115300" y="1924050"/>
          <p14:tracePt t="53258" x="8147050" y="1873250"/>
          <p14:tracePt t="53275" x="8185150" y="1816100"/>
          <p14:tracePt t="53292" x="8216900" y="1797050"/>
          <p14:tracePt t="53308" x="8229600" y="1790700"/>
          <p14:tracePt t="53325" x="8235950" y="1784350"/>
          <p14:tracePt t="53341" x="8255000" y="1771650"/>
          <p14:tracePt t="53358" x="8280400" y="1695450"/>
          <p14:tracePt t="53375" x="8299450" y="1638300"/>
          <p14:tracePt t="53392" x="8312150" y="1606550"/>
          <p14:tracePt t="53408" x="8318500" y="1600200"/>
          <p14:tracePt t="53425" x="8324850" y="1600200"/>
          <p14:tracePt t="53441" x="8337550" y="1600200"/>
          <p14:tracePt t="53458" x="8350250" y="1587500"/>
          <p14:tracePt t="53475" x="8362950" y="1574800"/>
          <p14:tracePt t="53491" x="8369300" y="1549400"/>
          <p14:tracePt t="53508" x="8382000" y="1536700"/>
          <p14:tracePt t="53616" x="8382000" y="1549400"/>
          <p14:tracePt t="53624" x="8375650" y="1568450"/>
          <p14:tracePt t="53633" x="8362950" y="1593850"/>
          <p14:tracePt t="53642" x="8343900" y="1625600"/>
          <p14:tracePt t="53658" x="8293100" y="1689100"/>
          <p14:tracePt t="53675" x="8216900" y="1765300"/>
          <p14:tracePt t="53692" x="8147050" y="1828800"/>
          <p14:tracePt t="53708" x="8096250" y="1866900"/>
          <p14:tracePt t="53725" x="8039100" y="1917700"/>
          <p14:tracePt t="53742" x="7988300" y="1974850"/>
          <p14:tracePt t="53759" x="7969250" y="2012950"/>
          <p14:tracePt t="53775" x="7924800" y="2076450"/>
          <p14:tracePt t="53792" x="7874000" y="2152650"/>
          <p14:tracePt t="53808" x="7854950" y="2178050"/>
          <p14:tracePt t="53825" x="7848600" y="2184400"/>
          <p14:tracePt t="53967" x="7848600" y="2190750"/>
          <p14:tracePt t="53975" x="7861300" y="2178050"/>
          <p14:tracePt t="53984" x="7899400" y="2146300"/>
          <p14:tracePt t="53992" x="7918450" y="2133600"/>
          <p14:tracePt t="54008" x="8007350" y="2076450"/>
          <p14:tracePt t="54025" x="8070850" y="2025650"/>
          <p14:tracePt t="54042" x="8140700" y="1981200"/>
          <p14:tracePt t="54058" x="8204200" y="1930400"/>
          <p14:tracePt t="54075" x="8267700" y="1854200"/>
          <p14:tracePt t="54092" x="8331200" y="1784350"/>
          <p14:tracePt t="54108" x="8375650" y="1733550"/>
          <p14:tracePt t="54125" x="8426450" y="1682750"/>
          <p14:tracePt t="54142" x="8445500" y="1663700"/>
          <p14:tracePt t="54158" x="8458200" y="1651000"/>
          <p14:tracePt t="54175" x="8470900" y="1644650"/>
          <p14:tracePt t="54192" x="8477250" y="1638300"/>
          <p14:tracePt t="54208" x="8477250" y="1619250"/>
          <p14:tracePt t="54225" x="8496300" y="1593850"/>
          <p14:tracePt t="54242" x="8515350" y="1574800"/>
          <p14:tracePt t="54258" x="8521700" y="1562100"/>
          <p14:tracePt t="54415" x="8502650" y="1568450"/>
          <p14:tracePt t="54423" x="8458200" y="1600200"/>
          <p14:tracePt t="54433" x="8426450" y="1619250"/>
          <p14:tracePt t="54442" x="8401050" y="1644650"/>
          <p14:tracePt t="54459" x="8312150" y="1701800"/>
          <p14:tracePt t="54475" x="8235950" y="1758950"/>
          <p14:tracePt t="54492" x="8185150" y="1797050"/>
          <p14:tracePt t="54508" x="8128000" y="1847850"/>
          <p14:tracePt t="54525" x="8077200" y="1898650"/>
          <p14:tracePt t="54542" x="8039100" y="1949450"/>
          <p14:tracePt t="54559" x="8001000" y="2000250"/>
          <p14:tracePt t="54575" x="7962900" y="2063750"/>
          <p14:tracePt t="54592" x="7943850" y="2095500"/>
          <p14:tracePt t="54609" x="7931150" y="2101850"/>
          <p14:tracePt t="54625" x="7924800" y="2114550"/>
          <p14:tracePt t="54642" x="7924800" y="2120900"/>
          <p14:tracePt t="54792" x="7931150" y="2108200"/>
          <p14:tracePt t="54800" x="7969250" y="2076450"/>
          <p14:tracePt t="54808" x="8007350" y="2051050"/>
          <p14:tracePt t="54826" x="8102600" y="2012950"/>
          <p14:tracePt t="54842" x="8191500" y="1962150"/>
          <p14:tracePt t="54859" x="8242300" y="1917700"/>
          <p14:tracePt t="54875" x="8261350" y="1898650"/>
          <p14:tracePt t="54892" x="8274050" y="1885950"/>
          <p14:tracePt t="54909" x="8280400" y="1866900"/>
          <p14:tracePt t="54925" x="8286750" y="1854200"/>
          <p14:tracePt t="54942" x="8293100" y="1841500"/>
          <p14:tracePt t="54975" x="8293100" y="1835150"/>
          <p14:tracePt t="55119" x="8286750" y="1835150"/>
          <p14:tracePt t="55127" x="8274050" y="1841500"/>
          <p14:tracePt t="55135" x="8267700" y="1841500"/>
          <p14:tracePt t="55144" x="8261350" y="1847850"/>
          <p14:tracePt t="56112" x="8261350" y="1854200"/>
          <p14:tracePt t="56120" x="8248650" y="1866900"/>
          <p14:tracePt t="56128" x="8235950" y="1879600"/>
          <p14:tracePt t="56142" x="8223250" y="1892300"/>
          <p14:tracePt t="56159" x="8191500" y="1911350"/>
          <p14:tracePt t="56176" x="8172450" y="1924050"/>
          <p14:tracePt t="56218" x="8166100" y="1930400"/>
          <p14:tracePt t="56234" x="8159750" y="1930400"/>
          <p14:tracePt t="56242" x="8147050" y="1936750"/>
          <p14:tracePt t="56259" x="8128000" y="1936750"/>
          <p14:tracePt t="56276" x="8115300" y="1936750"/>
          <p14:tracePt t="56327" x="8108950" y="1936750"/>
          <p14:tracePt t="56344" x="8096250" y="1936750"/>
          <p14:tracePt t="56352" x="8083550" y="1936750"/>
          <p14:tracePt t="56361" x="8070850" y="1936750"/>
          <p14:tracePt t="56376" x="8051800" y="1936750"/>
          <p14:tracePt t="56392" x="8045450" y="1936750"/>
          <p14:tracePt t="56583" x="8051800" y="1924050"/>
          <p14:tracePt t="56591" x="8070850" y="1898650"/>
          <p14:tracePt t="56602" x="8115300" y="1873250"/>
          <p14:tracePt t="56609" x="8140700" y="1847850"/>
          <p14:tracePt t="56626" x="8255000" y="1803400"/>
          <p14:tracePt t="56642" x="8407400" y="1739900"/>
          <p14:tracePt t="56659" x="8534400" y="1676400"/>
          <p14:tracePt t="56676" x="8604250" y="1612900"/>
          <p14:tracePt t="56693" x="8642350" y="1555750"/>
          <p14:tracePt t="56709" x="8661400" y="1504950"/>
          <p14:tracePt t="56726" x="8680450" y="1473200"/>
          <p14:tracePt t="56743" x="8693150" y="1454150"/>
          <p14:tracePt t="56760" x="8705850" y="1435100"/>
          <p14:tracePt t="56776" x="8718550" y="1422400"/>
          <p14:tracePt t="56793" x="8718550" y="1416050"/>
          <p14:tracePt t="56826" x="8724900" y="1409700"/>
          <p14:tracePt t="56843" x="8724900" y="1403350"/>
          <p14:tracePt t="56859" x="8731250" y="1397000"/>
          <p14:tracePt t="56945" x="8724900" y="1390650"/>
          <p14:tracePt t="56951" x="8705850" y="1397000"/>
          <p14:tracePt t="56960" x="8674100" y="1416050"/>
          <p14:tracePt t="56976" x="8585200" y="1473200"/>
          <p14:tracePt t="56993" x="8451850" y="1549400"/>
          <p14:tracePt t="57009" x="8318500" y="1625600"/>
          <p14:tracePt t="57026" x="8172450" y="1695450"/>
          <p14:tracePt t="57043" x="8083550" y="1739900"/>
          <p14:tracePt t="57059" x="8039100" y="1765300"/>
          <p14:tracePt t="57076" x="8007350" y="1790700"/>
          <p14:tracePt t="57093" x="7981950" y="1816100"/>
          <p14:tracePt t="57109" x="7962900" y="1841500"/>
          <p14:tracePt t="57126" x="7950200" y="1860550"/>
          <p14:tracePt t="57143" x="7943850" y="1873250"/>
          <p14:tracePt t="57279" x="7969250" y="1866900"/>
          <p14:tracePt t="57287" x="8001000" y="1847850"/>
          <p14:tracePt t="57297" x="8045450" y="1835150"/>
          <p14:tracePt t="57310" x="8096250" y="1803400"/>
          <p14:tracePt t="57326" x="8178800" y="1746250"/>
          <p14:tracePt t="57343" x="8267700" y="1695450"/>
          <p14:tracePt t="57360" x="8324850" y="1619250"/>
          <p14:tracePt t="57376" x="8350250" y="1600200"/>
          <p14:tracePt t="57393" x="8350250" y="1587500"/>
          <p14:tracePt t="57409" x="8356600" y="1587500"/>
          <p14:tracePt t="57480" x="8331200" y="1587500"/>
          <p14:tracePt t="57488" x="8286750" y="1593850"/>
          <p14:tracePt t="57501" x="8235950" y="1600200"/>
          <p14:tracePt t="57510" x="8178800" y="1612900"/>
          <p14:tracePt t="57526" x="8083550" y="1631950"/>
          <p14:tracePt t="57543" x="7969250" y="1651000"/>
          <p14:tracePt t="57560" x="7874000" y="1663700"/>
          <p14:tracePt t="57576" x="7867650" y="1663700"/>
          <p14:tracePt t="57609" x="7854950" y="1670050"/>
          <p14:tracePt t="57627" x="7835900" y="1676400"/>
          <p14:tracePt t="57643" x="7810500" y="1695450"/>
          <p14:tracePt t="57659" x="7785100" y="1701800"/>
          <p14:tracePt t="57676" x="7759700" y="1714500"/>
          <p14:tracePt t="57693" x="7759700" y="1720850"/>
          <p14:tracePt t="57709" x="7753350" y="1727200"/>
          <p14:tracePt t="57726" x="7747000" y="1727200"/>
          <p14:tracePt t="57727" x="7747000" y="1733550"/>
          <p14:tracePt t="57815" x="7747000" y="1720850"/>
          <p14:tracePt t="57824" x="7747000" y="1695450"/>
          <p14:tracePt t="57837" x="7753350" y="1670050"/>
          <p14:tracePt t="57843" x="7759700" y="1651000"/>
          <p14:tracePt t="57859" x="7778750" y="1606550"/>
          <p14:tracePt t="57876" x="7804150" y="1562100"/>
          <p14:tracePt t="57893" x="7829550" y="1524000"/>
          <p14:tracePt t="57910" x="7842250" y="1441450"/>
          <p14:tracePt t="57926" x="7867650" y="1352550"/>
          <p14:tracePt t="57943" x="7899400" y="1270000"/>
          <p14:tracePt t="57960" x="7912100" y="1231900"/>
          <p14:tracePt t="57976" x="7912100" y="1206500"/>
          <p14:tracePt t="57993" x="7912100" y="1174750"/>
          <p14:tracePt t="58026" x="7912100" y="1168400"/>
          <p14:tracePt t="58288" x="7912100" y="1187450"/>
          <p14:tracePt t="58302" x="7899400" y="1225550"/>
          <p14:tracePt t="58305" x="7886700" y="1238250"/>
          <p14:tracePt t="58312" x="7880350" y="1270000"/>
          <p14:tracePt t="58326" x="7874000" y="1282700"/>
          <p14:tracePt t="58343" x="7848600" y="1333500"/>
          <p14:tracePt t="58360" x="7829550" y="1358900"/>
          <p14:tracePt t="58376" x="7829550" y="1397000"/>
          <p14:tracePt t="58393" x="7823200" y="1416050"/>
          <p14:tracePt t="58410" x="7816850" y="1428750"/>
          <p14:tracePt t="58427" x="7810500" y="1435100"/>
          <p14:tracePt t="58512" x="7810500" y="1441450"/>
          <p14:tracePt t="58520" x="7791450" y="1460500"/>
          <p14:tracePt t="58528" x="7747000" y="1466850"/>
          <p14:tracePt t="58543" x="7670800" y="1479550"/>
          <p14:tracePt t="58560" x="7575550" y="1492250"/>
          <p14:tracePt t="58577" x="7480300" y="1498600"/>
          <p14:tracePt t="58593" x="7410450" y="1498600"/>
          <p14:tracePt t="58610" x="7385050" y="1498600"/>
          <p14:tracePt t="58626" x="7378700" y="1498600"/>
          <p14:tracePt t="58768" x="7372350" y="1498600"/>
          <p14:tracePt t="58775" x="7372350" y="1492250"/>
          <p14:tracePt t="58785" x="7372350" y="1479550"/>
          <p14:tracePt t="58793" x="7372350" y="1466850"/>
          <p14:tracePt t="58810" x="7359650" y="1428750"/>
          <p14:tracePt t="58827" x="7359650" y="1403350"/>
          <p14:tracePt t="58843" x="7359650" y="1371600"/>
          <p14:tracePt t="58860" x="7359650" y="1346200"/>
          <p14:tracePt t="58877" x="7359650" y="1314450"/>
          <p14:tracePt t="58893" x="7359650" y="1295400"/>
          <p14:tracePt t="58910" x="7359650" y="1270000"/>
          <p14:tracePt t="58927" x="7359650" y="1257300"/>
          <p14:tracePt t="58943" x="7359650" y="1250950"/>
          <p14:tracePt t="59033" x="7366000" y="1250950"/>
          <p14:tracePt t="59056" x="7372350" y="1263650"/>
          <p14:tracePt t="59067" x="7372350" y="1276350"/>
          <p14:tracePt t="59072" x="7378700" y="1295400"/>
          <p14:tracePt t="59080" x="7378700" y="1308100"/>
          <p14:tracePt t="59094" x="7391400" y="1320800"/>
          <p14:tracePt t="59110" x="7416800" y="1358900"/>
          <p14:tracePt t="59112" x="7423150" y="1365250"/>
          <p14:tracePt t="59127" x="7442200" y="1390650"/>
          <p14:tracePt t="59143" x="7467600" y="1428750"/>
          <p14:tracePt t="59160" x="7480300" y="1454150"/>
          <p14:tracePt t="59177" x="7493000" y="1479550"/>
          <p14:tracePt t="59193" x="7512050" y="1504950"/>
          <p14:tracePt t="59210" x="7543800" y="1543050"/>
          <p14:tracePt t="59227" x="7550150" y="1568450"/>
          <p14:tracePt t="59243" x="7569200" y="1600200"/>
          <p14:tracePt t="59260" x="7588250" y="1631950"/>
          <p14:tracePt t="59277" x="7594600" y="1676400"/>
          <p14:tracePt t="59293" x="7594600" y="1733550"/>
          <p14:tracePt t="59310" x="7594600" y="1797050"/>
          <p14:tracePt t="59327" x="7594600" y="1835150"/>
          <p14:tracePt t="59343" x="7588250" y="1854200"/>
          <p14:tracePt t="59360" x="7588250" y="1860550"/>
          <p14:tracePt t="60471" x="7581900" y="1860550"/>
          <p14:tracePt t="60479" x="7581900" y="1873250"/>
          <p14:tracePt t="60494" x="7569200" y="1885950"/>
          <p14:tracePt t="60511" x="7556500" y="1911350"/>
          <p14:tracePt t="60527" x="7543800" y="1924050"/>
          <p14:tracePt t="60544" x="7493000" y="1949450"/>
          <p14:tracePt t="60560" x="7391400" y="2000250"/>
          <p14:tracePt t="60577" x="7232650" y="2089150"/>
          <p14:tracePt t="60594" x="7092950" y="2139950"/>
          <p14:tracePt t="60610" x="6997700" y="2184400"/>
          <p14:tracePt t="60627" x="6959600" y="2197100"/>
          <p14:tracePt t="60644" x="6953250" y="2197100"/>
          <p14:tracePt t="60660" x="6940550" y="2203450"/>
          <p14:tracePt t="60677" x="6921500" y="2203450"/>
          <p14:tracePt t="60695" x="6889750" y="2216150"/>
          <p14:tracePt t="60711" x="6864350" y="2222500"/>
          <p14:tracePt t="60727" x="6851650" y="2222500"/>
          <p14:tracePt t="60761" x="6838950" y="2216150"/>
          <p14:tracePt t="60777" x="6819900" y="2178050"/>
          <p14:tracePt t="60794" x="6800850" y="2120900"/>
          <p14:tracePt t="60811" x="6750050" y="2000250"/>
          <p14:tracePt t="60828" x="6705600" y="1854200"/>
          <p14:tracePt t="60844" x="6667500" y="1720850"/>
          <p14:tracePt t="60861" x="6565900" y="1492250"/>
          <p14:tracePt t="60877" x="6400800" y="1238250"/>
          <p14:tracePt t="60894" x="6248400" y="1066800"/>
          <p14:tracePt t="60895" x="6178550" y="1028700"/>
          <p14:tracePt t="60911" x="6115050" y="1016000"/>
          <p14:tracePt t="60927" x="6007100" y="1016000"/>
          <p14:tracePt t="60944" x="5956300" y="1035050"/>
          <p14:tracePt t="60961" x="5873750" y="1111250"/>
          <p14:tracePt t="60977" x="5803900" y="1250950"/>
          <p14:tracePt t="60994" x="5645150" y="1517650"/>
          <p14:tracePt t="61011" x="5448300" y="2012950"/>
          <p14:tracePt t="61027" x="5314950" y="2463800"/>
          <p14:tracePt t="61044" x="5257800" y="2762250"/>
          <p14:tracePt t="61061" x="5238750" y="3016250"/>
          <p14:tracePt t="61077" x="5238750" y="3276600"/>
          <p14:tracePt t="61079" x="5245100" y="3422650"/>
          <p14:tracePt t="61096" x="5276850" y="3543300"/>
          <p14:tracePt t="61111" x="5391150" y="3797300"/>
          <p14:tracePt t="61127" x="5626100" y="4076700"/>
          <p14:tracePt t="61144" x="5861050" y="4203700"/>
          <p14:tracePt t="61161" x="6191250" y="4305300"/>
          <p14:tracePt t="61177" x="6604000" y="4356100"/>
          <p14:tracePt t="61194" x="6985000" y="4368800"/>
          <p14:tracePt t="61211" x="7315200" y="4368800"/>
          <p14:tracePt t="61227" x="7505700" y="4368800"/>
          <p14:tracePt t="61244" x="7562850" y="4368800"/>
          <p14:tracePt t="61261" x="7588250" y="4362450"/>
          <p14:tracePt t="61277" x="7620000" y="4337050"/>
          <p14:tracePt t="61294" x="7677150" y="4298950"/>
          <p14:tracePt t="61311" x="7727950" y="4273550"/>
          <p14:tracePt t="61328" x="7753350" y="4260850"/>
          <p14:tracePt t="63775" x="7753350" y="4254500"/>
          <p14:tracePt t="63785" x="7753350" y="4241800"/>
          <p14:tracePt t="63791" x="7753350" y="4203700"/>
          <p14:tracePt t="63803" x="7753350" y="4184650"/>
          <p14:tracePt t="63839" x="7753350" y="4178300"/>
          <p14:tracePt t="63853" x="7734300" y="4178300"/>
          <p14:tracePt t="63856" x="7715250" y="4184650"/>
          <p14:tracePt t="63864" x="7702550" y="4191000"/>
          <p14:tracePt t="63878" x="7683500" y="4197350"/>
          <p14:tracePt t="63895" x="7626350" y="4229100"/>
          <p14:tracePt t="63912" x="7518400" y="4406900"/>
          <p14:tracePt t="63928" x="7461250" y="4648200"/>
          <p14:tracePt t="63945" x="7397750" y="4902200"/>
          <p14:tracePt t="63962" x="7340600" y="5092700"/>
          <p14:tracePt t="63978" x="7296150" y="5168900"/>
          <p14:tracePt t="63995" x="7258050" y="5187950"/>
          <p14:tracePt t="64012" x="7245350" y="5187950"/>
          <p14:tracePt t="64065" x="7239000" y="5187950"/>
          <p14:tracePt t="64071" x="7219950" y="5175250"/>
          <p14:tracePt t="64081" x="7213600" y="5162550"/>
          <p14:tracePt t="64095" x="7156450" y="5111750"/>
          <p14:tracePt t="64112" x="7067550" y="5073650"/>
          <p14:tracePt t="64128" x="6965950" y="5060950"/>
          <p14:tracePt t="64145" x="6858000" y="5035550"/>
          <p14:tracePt t="64162" x="6794500" y="5016500"/>
          <p14:tracePt t="64178" x="6750050" y="4997450"/>
          <p14:tracePt t="64195" x="6699250" y="4984750"/>
          <p14:tracePt t="64212" x="6623050" y="4984750"/>
          <p14:tracePt t="64228" x="6502400" y="4984750"/>
          <p14:tracePt t="64245" x="6350000" y="4984750"/>
          <p14:tracePt t="64262" x="6223000" y="4984750"/>
          <p14:tracePt t="64279" x="6159500" y="4991100"/>
          <p14:tracePt t="64295" x="6108700" y="5022850"/>
          <p14:tracePt t="64312" x="6076950" y="5073650"/>
          <p14:tracePt t="64328" x="6013450" y="5156200"/>
          <p14:tracePt t="64345" x="5943600" y="5276850"/>
          <p14:tracePt t="64362" x="5937250" y="5403850"/>
          <p14:tracePt t="64379" x="5937250" y="5543550"/>
          <p14:tracePt t="64395" x="5994400" y="5651500"/>
          <p14:tracePt t="64412" x="6051550" y="5715000"/>
          <p14:tracePt t="64428" x="6102350" y="5772150"/>
          <p14:tracePt t="64445" x="6197600" y="5905500"/>
          <p14:tracePt t="64462" x="6388100" y="6108700"/>
          <p14:tracePt t="64479" x="6661150" y="6318250"/>
          <p14:tracePt t="64495" x="7010400" y="6432550"/>
          <p14:tracePt t="64512" x="7175500" y="6451600"/>
          <p14:tracePt t="64528" x="7308850" y="6457950"/>
          <p14:tracePt t="64545" x="7429500" y="6457950"/>
          <p14:tracePt t="64562" x="7600950" y="6445250"/>
          <p14:tracePt t="64579" x="7842250" y="6407150"/>
          <p14:tracePt t="64595" x="8108950" y="6356350"/>
          <p14:tracePt t="64612" x="8305800" y="6280150"/>
          <p14:tracePt t="64628" x="8451850" y="6197600"/>
          <p14:tracePt t="64645" x="8578850" y="6096000"/>
          <p14:tracePt t="64662" x="8731250" y="5988050"/>
          <p14:tracePt t="64663" x="8877300" y="5918200"/>
          <p14:tracePt t="64679" x="9029700" y="5848350"/>
          <p14:tracePt t="64865" x="9105900" y="4540250"/>
          <p14:tracePt t="64871" x="9042400" y="4514850"/>
          <p14:tracePt t="64880" x="8972550" y="4483100"/>
          <p14:tracePt t="64899" x="8839200" y="4413250"/>
          <p14:tracePt t="64912" x="8718550" y="4375150"/>
          <p14:tracePt t="64929" x="8648700" y="4356100"/>
          <p14:tracePt t="64945" x="8636000" y="4349750"/>
          <p14:tracePt t="64979" x="8623300" y="4349750"/>
          <p14:tracePt t="64995" x="8610600" y="4356100"/>
          <p14:tracePt t="65012" x="8604250" y="4356100"/>
          <p14:tracePt t="65029" x="8585200" y="4356100"/>
          <p14:tracePt t="70335" x="8578850" y="4349750"/>
          <p14:tracePt t="70343" x="8566150" y="4305300"/>
          <p14:tracePt t="70355" x="8553450" y="4235450"/>
          <p14:tracePt t="70364" x="8547100" y="4203700"/>
          <p14:tracePt t="70380" x="8515350" y="4171950"/>
          <p14:tracePt t="70397" x="8420100" y="4165600"/>
          <p14:tracePt t="70414" x="8299450" y="4184650"/>
          <p14:tracePt t="70415" x="8255000" y="4203700"/>
          <p14:tracePt t="70431" x="8216900" y="4229100"/>
          <p14:tracePt t="70447" x="8121650" y="4279900"/>
          <p14:tracePt t="70464" x="7988300" y="4337050"/>
          <p14:tracePt t="70480" x="7823200" y="4356100"/>
          <p14:tracePt t="70497" x="7543800" y="4445000"/>
          <p14:tracePt t="70514" x="7321550" y="4597400"/>
          <p14:tracePt t="70531" x="7188200" y="4737100"/>
          <p14:tracePt t="70547" x="7112000" y="4838700"/>
          <p14:tracePt t="70564" x="7092950" y="4870450"/>
          <p14:tracePt t="70581" x="7092950" y="4876800"/>
          <p14:tracePt t="70597" x="7080250" y="4883150"/>
          <p14:tracePt t="70614" x="7054850" y="4895850"/>
          <p14:tracePt t="70631" x="7035800" y="4902200"/>
          <p14:tracePt t="70647" x="7010400" y="4914900"/>
          <p14:tracePt t="70697" x="6997700" y="4914900"/>
          <p14:tracePt t="70706" x="6978650" y="4914900"/>
          <p14:tracePt t="70714" x="6953250" y="4914900"/>
          <p14:tracePt t="70731" x="6889750" y="4914900"/>
          <p14:tracePt t="70747" x="6851650" y="4927600"/>
          <p14:tracePt t="70764" x="6845300" y="4927600"/>
          <p14:tracePt t="70816" x="6832600" y="4933950"/>
          <p14:tracePt t="70823" x="6819900" y="4953000"/>
          <p14:tracePt t="70833" x="6800850" y="4965700"/>
          <p14:tracePt t="70847" x="6769100" y="5022850"/>
          <p14:tracePt t="70864" x="6750050" y="5073650"/>
          <p14:tracePt t="70881" x="6743700" y="5105400"/>
          <p14:tracePt t="70897" x="6743700" y="5137150"/>
          <p14:tracePt t="70915" x="6743700" y="5181600"/>
          <p14:tracePt t="70931" x="6743700" y="5238750"/>
          <p14:tracePt t="70947" x="6743700" y="5302250"/>
          <p14:tracePt t="70965" x="6743700" y="5384800"/>
          <p14:tracePt t="70981" x="6762750" y="5441950"/>
          <p14:tracePt t="70997" x="6769100" y="5473700"/>
          <p14:tracePt t="71016" x="6807200" y="5486400"/>
          <p14:tracePt t="71031" x="6858000" y="5492750"/>
          <p14:tracePt t="71032" x="6896100" y="5499100"/>
          <p14:tracePt t="71047" x="6946900" y="5499100"/>
          <p14:tracePt t="71064" x="6991350" y="5499100"/>
          <p14:tracePt t="71081" x="7029450" y="5505450"/>
          <p14:tracePt t="71097" x="7048500" y="5518150"/>
          <p14:tracePt t="71123" x="7061200" y="5518150"/>
          <p14:tracePt t="71131" x="7067550" y="5518150"/>
          <p14:tracePt t="71148" x="7137400" y="5518150"/>
          <p14:tracePt t="71164" x="7213600" y="5518150"/>
          <p14:tracePt t="71181" x="7315200" y="5518150"/>
          <p14:tracePt t="71198" x="7404100" y="5518150"/>
          <p14:tracePt t="71199" x="7423150" y="5518150"/>
          <p14:tracePt t="71231" x="7429500" y="5518150"/>
          <p14:tracePt t="71247" x="7442200" y="5473700"/>
          <p14:tracePt t="71264" x="7454900" y="5435600"/>
          <p14:tracePt t="71281" x="7480300" y="5403850"/>
          <p14:tracePt t="71297" x="7505700" y="5372100"/>
          <p14:tracePt t="71314" x="7512050" y="5359400"/>
          <p14:tracePt t="71347" x="7512050" y="5353050"/>
          <p14:tracePt t="71381" x="7512050" y="5340350"/>
          <p14:tracePt t="71397" x="7512050" y="5334000"/>
          <p14:tracePt t="71415" x="7499350" y="5314950"/>
          <p14:tracePt t="71431" x="7480300" y="5314950"/>
          <p14:tracePt t="71447" x="7435850" y="5308600"/>
          <p14:tracePt t="71464" x="7404100" y="5308600"/>
          <p14:tracePt t="71481" x="7391400" y="5308600"/>
          <p14:tracePt t="71514" x="7385050" y="5308600"/>
          <p14:tracePt t="71531" x="7385050" y="5314950"/>
          <p14:tracePt t="71548" x="7378700" y="5327650"/>
          <p14:tracePt t="71564" x="7372350" y="5340350"/>
          <p14:tracePt t="71581" x="7366000" y="5340350"/>
          <p14:tracePt t="71597" x="7359650" y="5346700"/>
          <p14:tracePt t="71614" x="7346950" y="5359400"/>
          <p14:tracePt t="71616" x="7327900" y="5359400"/>
          <p14:tracePt t="71631" x="7302500" y="5372100"/>
          <p14:tracePt t="71648" x="7086600" y="5410200"/>
          <p14:tracePt t="71664" x="6877050" y="5435600"/>
          <p14:tracePt t="71681" x="6597650" y="5467350"/>
          <p14:tracePt t="71698" x="6457950" y="5473700"/>
          <p14:tracePt t="71714" x="6381750" y="5486400"/>
          <p14:tracePt t="71731" x="6356350" y="5486400"/>
          <p14:tracePt t="71748" x="6337300" y="5486400"/>
          <p14:tracePt t="71764" x="6299200" y="5486400"/>
          <p14:tracePt t="71781" x="6165850" y="5486400"/>
          <p14:tracePt t="71798" x="5969000" y="5486400"/>
          <p14:tracePt t="71816" x="5727700" y="5486400"/>
          <p14:tracePt t="71831" x="5448300" y="5486400"/>
          <p14:tracePt t="71848" x="5295900" y="5486400"/>
          <p14:tracePt t="71864" x="5181600" y="5486400"/>
          <p14:tracePt t="71881" x="5080000" y="5486400"/>
          <p14:tracePt t="71898" x="5016500" y="5486400"/>
          <p14:tracePt t="71914" x="4978400" y="5486400"/>
          <p14:tracePt t="71931" x="4972050" y="5486400"/>
          <p14:tracePt t="74168" x="4946650" y="5441950"/>
          <p14:tracePt t="74176" x="4845050" y="5295900"/>
          <p14:tracePt t="74184" x="4679950" y="5080000"/>
          <p14:tracePt t="74199" x="4495800" y="4851400"/>
          <p14:tracePt t="74216" x="4114800" y="4483100"/>
          <p14:tracePt t="74232" x="3956050" y="4273550"/>
          <p14:tracePt t="74248" x="3886200" y="4191000"/>
          <p14:tracePt t="74265" x="3708400" y="4127500"/>
          <p14:tracePt t="74283" x="3505200" y="4121150"/>
          <p14:tracePt t="74298" x="3333750" y="4127500"/>
          <p14:tracePt t="74315" x="3194050" y="4191000"/>
          <p14:tracePt t="74332" x="3117850" y="4254500"/>
          <p14:tracePt t="74349" x="3105150" y="4279900"/>
          <p14:tracePt t="74365" x="3092450" y="4311650"/>
          <p14:tracePt t="74382" x="3048000" y="4381500"/>
          <p14:tracePt t="74399" x="2952750" y="4438650"/>
          <p14:tracePt t="74415" x="2768600" y="4527550"/>
          <p14:tracePt t="74432" x="2736850" y="4546600"/>
          <p14:tracePt t="74448" x="2724150" y="4559300"/>
          <p14:tracePt t="74465" x="2774950" y="4597400"/>
          <p14:tracePt t="74482" x="2851150" y="4648200"/>
          <p14:tracePt t="74499" x="2927350" y="4692650"/>
          <p14:tracePt t="74515" x="2946400" y="4718050"/>
          <p14:tracePt t="74532" x="2946400" y="4724400"/>
          <p14:tracePt t="74549" x="2946400" y="4737100"/>
          <p14:tracePt t="74565" x="2959100" y="4762500"/>
          <p14:tracePt t="74582" x="2965450" y="4787900"/>
          <p14:tracePt t="74583" x="2984500" y="4813300"/>
          <p14:tracePt t="74599" x="2997200" y="4845050"/>
          <p14:tracePt t="74600" x="2997200" y="4864100"/>
          <p14:tracePt t="74616" x="2997200" y="4914900"/>
          <p14:tracePt t="74632" x="2997200" y="4933950"/>
          <p14:tracePt t="74649" x="2997200" y="4940300"/>
          <p14:tracePt t="77585" x="3016250" y="4940300"/>
          <p14:tracePt t="77592" x="3060700" y="4940300"/>
          <p14:tracePt t="77600" x="3124200" y="4927600"/>
          <p14:tracePt t="77616" x="3352800" y="4845050"/>
          <p14:tracePt t="77633" x="3765550" y="4629150"/>
          <p14:tracePt t="77649" x="4140200" y="4413250"/>
          <p14:tracePt t="77666" x="4387850" y="4286250"/>
          <p14:tracePt t="77683" x="4476750" y="4216400"/>
          <p14:tracePt t="77700" x="4489450" y="4108450"/>
          <p14:tracePt t="77716" x="4603750" y="3816350"/>
          <p14:tracePt t="77733" x="4845050" y="3289300"/>
          <p14:tracePt t="77750" x="5041900" y="2806700"/>
          <p14:tracePt t="77767" x="5143500" y="2552700"/>
          <p14:tracePt t="77783" x="5156200" y="2387600"/>
          <p14:tracePt t="77800" x="5111750" y="2165350"/>
          <p14:tracePt t="77817" x="5105400" y="2133600"/>
          <p14:tracePt t="77833" x="5099050" y="2095500"/>
          <p14:tracePt t="77866" x="5092700" y="2095500"/>
          <p14:tracePt t="77883" x="5092700" y="2178050"/>
          <p14:tracePt t="77900" x="5175250" y="2298700"/>
          <p14:tracePt t="77916" x="5378450" y="2374900"/>
          <p14:tracePt t="77933" x="5727700" y="2362200"/>
          <p14:tracePt t="77950" x="6070600" y="2241550"/>
          <p14:tracePt t="77966" x="6375400" y="2114550"/>
          <p14:tracePt t="77983" x="6877050" y="2012950"/>
          <p14:tracePt t="78000" x="7296150" y="2000250"/>
          <p14:tracePt t="78016" x="7505700" y="2000250"/>
          <p14:tracePt t="78033" x="7600950" y="1987550"/>
          <p14:tracePt t="78049" x="7607300" y="1987550"/>
          <p14:tracePt t="78092" x="7613650" y="1987550"/>
          <p14:tracePt t="78100" x="7632700" y="2019300"/>
          <p14:tracePt t="78116" x="7721600" y="2114550"/>
          <p14:tracePt t="78133" x="7842250" y="2209800"/>
          <p14:tracePt t="78151" x="7905750" y="2266950"/>
          <p14:tracePt t="78167" x="7918450" y="2317750"/>
          <p14:tracePt t="78183" x="7924800" y="2374900"/>
          <p14:tracePt t="78200" x="7924800" y="2387600"/>
          <p14:tracePt t="78247" x="7924800" y="2368550"/>
          <p14:tracePt t="78259" x="7918450" y="2317750"/>
          <p14:tracePt t="78267" x="7912100" y="2260600"/>
          <p14:tracePt t="78283" x="7886700" y="2127250"/>
          <p14:tracePt t="78300" x="7848600" y="1911350"/>
          <p14:tracePt t="78316" x="7740650" y="1612900"/>
          <p14:tracePt t="78333" x="7607300" y="1276350"/>
          <p14:tracePt t="78350" x="7493000" y="927100"/>
          <p14:tracePt t="78351" x="7454900" y="787400"/>
          <p14:tracePt t="78367" x="7454900" y="704850"/>
          <p14:tracePt t="78383" x="7499350" y="565150"/>
          <p14:tracePt t="78400" x="7537450" y="533400"/>
          <p14:tracePt t="78416" x="7543800" y="527050"/>
          <p14:tracePt t="78458" x="7550150" y="546100"/>
          <p14:tracePt t="78467" x="7550150" y="603250"/>
          <p14:tracePt t="78483" x="7531100" y="800100"/>
          <p14:tracePt t="78500" x="7531100" y="1092200"/>
          <p14:tracePt t="78516" x="7531100" y="1524000"/>
          <p14:tracePt t="78533" x="7454900" y="1974850"/>
          <p14:tracePt t="78550" x="7289800" y="2400300"/>
          <p14:tracePt t="78567" x="7162800" y="2736850"/>
          <p14:tracePt t="78568" x="7112000" y="2908300"/>
          <p14:tracePt t="78583" x="7092950" y="3105150"/>
          <p14:tracePt t="78600" x="7061200" y="3206750"/>
          <p14:tracePt t="78617" x="7048500" y="3225800"/>
          <p14:tracePt t="78633" x="7023100" y="3219450"/>
          <p14:tracePt t="78650" x="6946900" y="3162300"/>
          <p14:tracePt t="78667" x="6832600" y="3041650"/>
          <p14:tracePt t="78683" x="6648450" y="2749550"/>
          <p14:tracePt t="78700" x="6432550" y="2393950"/>
          <p14:tracePt t="78717" x="6153150" y="2025650"/>
          <p14:tracePt t="78733" x="5880100" y="1714500"/>
          <p14:tracePt t="78750" x="5683250" y="1517650"/>
          <p14:tracePt t="78767" x="5619750" y="1466850"/>
          <p14:tracePt t="78815" x="5613400" y="1466850"/>
          <p14:tracePt t="78825" x="5613400" y="1498600"/>
          <p14:tracePt t="78833" x="5626100" y="1568450"/>
          <p14:tracePt t="78850" x="5759450" y="1816100"/>
          <p14:tracePt t="78867" x="6045200" y="2152650"/>
          <p14:tracePt t="78883" x="6502400" y="2482850"/>
          <p14:tracePt t="78900" x="6921500" y="2724150"/>
          <p14:tracePt t="78917" x="7283450" y="2895600"/>
          <p14:tracePt t="78933" x="7480300" y="2971800"/>
          <p14:tracePt t="78935" x="7512050" y="2990850"/>
          <p14:tracePt t="78951" x="7531100" y="2997200"/>
          <p14:tracePt t="78983" x="7435850" y="2997200"/>
          <p14:tracePt t="79000" x="7270750" y="2959100"/>
          <p14:tracePt t="79017" x="7080250" y="2908300"/>
          <p14:tracePt t="79033" x="6908800" y="2851150"/>
          <p14:tracePt t="79050" x="6711950" y="2749550"/>
          <p14:tracePt t="79067" x="6502400" y="2660650"/>
          <p14:tracePt t="79083" x="6369050" y="2578100"/>
          <p14:tracePt t="79100" x="6305550" y="2508250"/>
          <p14:tracePt t="79117" x="6305550" y="2495550"/>
          <p14:tracePt t="79133" x="6324600" y="2489200"/>
          <p14:tracePt t="79150" x="6400800" y="2489200"/>
          <p14:tracePt t="79167" x="6496050" y="2527300"/>
          <p14:tracePt t="79183" x="6692900" y="2667000"/>
          <p14:tracePt t="79200" x="6819900" y="2819400"/>
          <p14:tracePt t="79217" x="6896100" y="2946400"/>
          <p14:tracePt t="79234" x="6946900" y="3067050"/>
          <p14:tracePt t="79250" x="6946900" y="3086100"/>
          <p14:tracePt t="79267" x="6940550" y="3092450"/>
          <p14:tracePt t="79283" x="6864350" y="3035300"/>
          <p14:tracePt t="79300" x="6705600" y="2857500"/>
          <p14:tracePt t="79317" x="6445250" y="2616200"/>
          <p14:tracePt t="79334" x="6159500" y="2406650"/>
          <p14:tracePt t="79352" x="5994400" y="2292350"/>
          <p14:tracePt t="79367" x="5962650" y="2279650"/>
          <p14:tracePt t="79400" x="6007100" y="2305050"/>
          <p14:tracePt t="79417" x="6102350" y="2393950"/>
          <p14:tracePt t="79434" x="6184900" y="2514600"/>
          <p14:tracePt t="79450" x="6203950" y="2628900"/>
          <p14:tracePt t="79467" x="6203950" y="2711450"/>
          <p14:tracePt t="79484" x="6203950" y="2749550"/>
          <p14:tracePt t="79501" x="6165850" y="2794000"/>
          <p14:tracePt t="79517" x="6102350" y="2825750"/>
          <p14:tracePt t="79534" x="6064250" y="2838450"/>
          <p14:tracePt t="79535" x="6026150" y="2857500"/>
          <p14:tracePt t="79550" x="5981700" y="2889250"/>
          <p14:tracePt t="79567" x="5880100" y="2952750"/>
          <p14:tracePt t="79584" x="5753100" y="3079750"/>
          <p14:tracePt t="79600" x="5740400" y="3149600"/>
          <p14:tracePt t="79617" x="5740400" y="3200400"/>
          <p14:tracePt t="79634" x="5759450" y="3213100"/>
          <p14:tracePt t="79650" x="5829300" y="3213100"/>
          <p14:tracePt t="79667" x="5930900" y="3175000"/>
          <p14:tracePt t="79683" x="6083300" y="3073400"/>
          <p14:tracePt t="79700" x="6273800" y="2959100"/>
          <p14:tracePt t="79717" x="6477000" y="2876550"/>
          <p14:tracePt t="79734" x="6635750" y="2844800"/>
          <p14:tracePt t="79751" x="6788150" y="2838450"/>
          <p14:tracePt t="79767" x="6877050" y="2838450"/>
          <p14:tracePt t="79783" x="6883400" y="2838450"/>
          <p14:tracePt t="79800" x="6889750" y="2838450"/>
          <p14:tracePt t="79842" x="6902450" y="2838450"/>
          <p14:tracePt t="79850" x="6915150" y="2838450"/>
          <p14:tracePt t="79867" x="6953250" y="2813050"/>
          <p14:tracePt t="79884" x="7016750" y="2768600"/>
          <p14:tracePt t="79900" x="7061200" y="2711450"/>
          <p14:tracePt t="79917" x="7092950" y="2686050"/>
          <p14:tracePt t="79934" x="7112000" y="2667000"/>
          <p14:tracePt t="79950" x="7124700" y="2667000"/>
          <p14:tracePt t="79951" x="7131050" y="2667000"/>
          <p14:tracePt t="79967" x="7143750" y="2673350"/>
          <p14:tracePt t="79984" x="7150100" y="2705100"/>
          <p14:tracePt t="80000" x="7150100" y="2743200"/>
          <p14:tracePt t="80017" x="7150100" y="2768600"/>
          <p14:tracePt t="80034" x="7156450" y="2794000"/>
          <p14:tracePt t="80050" x="7156450" y="2800350"/>
          <p14:tracePt t="83296" x="7162800" y="2800350"/>
          <p14:tracePt t="83304" x="7213600" y="2749550"/>
          <p14:tracePt t="83313" x="7334250" y="2622550"/>
          <p14:tracePt t="83320" x="7480300" y="2444750"/>
          <p14:tracePt t="83335" x="7620000" y="2279650"/>
          <p14:tracePt t="83352" x="7797800" y="2108200"/>
          <p14:tracePt t="83368" x="7861300" y="2082800"/>
          <p14:tracePt t="83385" x="7886700" y="2108200"/>
          <p14:tracePt t="83402" x="7969250" y="2349500"/>
          <p14:tracePt t="83419" x="8058150" y="2647950"/>
          <p14:tracePt t="83435" x="8070850" y="2794000"/>
          <p14:tracePt t="83452" x="8077200" y="2895600"/>
          <p14:tracePt t="83469" x="8102600" y="2990850"/>
          <p14:tracePt t="83486" x="8140700" y="3149600"/>
          <p14:tracePt t="83502" x="8223250" y="3365500"/>
          <p14:tracePt t="83518" x="8299450" y="3613150"/>
          <p14:tracePt t="83519" x="8318500" y="3695700"/>
          <p14:tracePt t="83535" x="8324850" y="3733800"/>
          <p14:tracePt t="83536" x="8324850" y="3746500"/>
          <p14:tracePt t="83552" x="8324850" y="3752850"/>
          <p14:tracePt t="83568" x="8305800" y="3790950"/>
          <p14:tracePt t="83585" x="8248650" y="3981450"/>
          <p14:tracePt t="83602" x="8178800" y="4400550"/>
          <p14:tracePt t="83618" x="8159750" y="4648200"/>
          <p14:tracePt t="83635" x="8134350" y="4762500"/>
          <p14:tracePt t="83651" x="8134350" y="4775200"/>
          <p14:tracePt t="83685" x="8115300" y="4775200"/>
          <p14:tracePt t="83718" x="8108950" y="4781550"/>
          <p14:tracePt t="83719" x="8102600" y="4781550"/>
          <p14:tracePt t="83735" x="8089900" y="4787900"/>
          <p14:tracePt t="83752" x="8051800" y="4787900"/>
          <p14:tracePt t="83768" x="7988300" y="4762500"/>
          <p14:tracePt t="83785" x="7874000" y="4718050"/>
          <p14:tracePt t="83802" x="7747000" y="4686300"/>
          <p14:tracePt t="83818" x="7620000" y="4648200"/>
          <p14:tracePt t="83835" x="7524750" y="4622800"/>
          <p14:tracePt t="83852" x="7435850" y="4616450"/>
          <p14:tracePt t="83868" x="7321550" y="4616450"/>
          <p14:tracePt t="83885" x="7156450" y="4635500"/>
          <p14:tracePt t="83894" x="7080250" y="4667250"/>
          <p14:tracePt t="83902" x="6991350" y="4699000"/>
          <p14:tracePt t="83903" x="6877050" y="4749800"/>
          <p14:tracePt t="83918" x="6750050" y="4800600"/>
          <p14:tracePt t="83935" x="6515100" y="4902200"/>
          <p14:tracePt t="83952" x="6464300" y="4933950"/>
          <p14:tracePt t="83968" x="6438900" y="4978400"/>
          <p14:tracePt t="83985" x="6426200" y="5073650"/>
          <p14:tracePt t="84002" x="6388100" y="5226050"/>
          <p14:tracePt t="84018" x="6350000" y="5384800"/>
          <p14:tracePt t="84035" x="6318250" y="5518150"/>
          <p14:tracePt t="84052" x="6318250" y="5645150"/>
          <p14:tracePt t="84069" x="6381750" y="5778500"/>
          <p14:tracePt t="84085" x="6534150" y="5905500"/>
          <p14:tracePt t="84102" x="6743700" y="6019800"/>
          <p14:tracePt t="84103" x="6889750" y="6076950"/>
          <p14:tracePt t="84119" x="6997700" y="6115050"/>
          <p14:tracePt t="84135" x="7156450" y="6153150"/>
          <p14:tracePt t="84152" x="7162800" y="6153150"/>
          <p14:tracePt t="84168" x="7162800" y="6146800"/>
          <p14:tracePt t="84185" x="7162800" y="6096000"/>
          <p14:tracePt t="84202" x="7194550" y="6007100"/>
          <p14:tracePt t="84219" x="7277100" y="5867400"/>
          <p14:tracePt t="84235" x="7378700" y="5715000"/>
          <p14:tracePt t="84252" x="7454900" y="5549900"/>
          <p14:tracePt t="84268" x="7486650" y="5378450"/>
          <p14:tracePt t="84285" x="7493000" y="5226050"/>
          <p14:tracePt t="84302" x="7493000" y="5067300"/>
          <p14:tracePt t="84303" x="7493000" y="4984750"/>
          <p14:tracePt t="84319" x="7493000" y="4927600"/>
          <p14:tracePt t="84335" x="7448550" y="4768850"/>
          <p14:tracePt t="84352" x="7391400" y="4724400"/>
          <p14:tracePt t="84369" x="7315200" y="4699000"/>
          <p14:tracePt t="84385" x="7194550" y="4679950"/>
          <p14:tracePt t="84402" x="7099300" y="4679950"/>
          <p14:tracePt t="84418" x="7061200" y="4679950"/>
          <p14:tracePt t="84435" x="7035800" y="4699000"/>
          <p14:tracePt t="84452" x="7029450" y="4724400"/>
          <p14:tracePt t="84469" x="7029450" y="4794250"/>
          <p14:tracePt t="84485" x="7042150" y="4870450"/>
          <p14:tracePt t="84502" x="7086600" y="4953000"/>
          <p14:tracePt t="84503" x="7105650" y="4978400"/>
          <p14:tracePt t="84519" x="7105650" y="4997450"/>
          <p14:tracePt t="84535" x="7137400" y="5041900"/>
          <p14:tracePt t="84552" x="7143750" y="5048250"/>
          <p14:tracePt t="84569" x="7162800" y="5080000"/>
          <p14:tracePt t="84585" x="7188200" y="5118100"/>
          <p14:tracePt t="84602" x="7207250" y="5137150"/>
          <p14:tracePt t="84619" x="7213600" y="5149850"/>
          <p14:tracePt t="88088" x="7213600" y="5118100"/>
          <p14:tracePt t="88095" x="7105650" y="4921250"/>
          <p14:tracePt t="88104" x="6921500" y="4692650"/>
          <p14:tracePt t="88120" x="6470650" y="4349750"/>
          <p14:tracePt t="88137" x="6057900" y="4171950"/>
          <p14:tracePt t="88154" x="5765800" y="4044950"/>
          <p14:tracePt t="88170" x="5543550" y="3905250"/>
          <p14:tracePt t="88186" x="5308600" y="3714750"/>
          <p14:tracePt t="88203" x="4800600" y="3454400"/>
          <p14:tracePt t="88220" x="4248150" y="3143250"/>
          <p14:tracePt t="88236" x="3803650" y="2889250"/>
          <p14:tracePt t="88253" x="3695700" y="2819400"/>
          <p14:tracePt t="88270" x="3638550" y="2781300"/>
          <p14:tracePt t="88272" x="3581400" y="2768600"/>
          <p14:tracePt t="88287" x="3524250" y="2749550"/>
          <p14:tracePt t="88303" x="3187700" y="2660650"/>
          <p14:tracePt t="88320" x="2844800" y="2552700"/>
          <p14:tracePt t="88336" x="2463800" y="2393950"/>
          <p14:tracePt t="88353" x="2108200" y="2247900"/>
          <p14:tracePt t="88370" x="1816100" y="2159000"/>
          <p14:tracePt t="88387" x="1422400" y="2127250"/>
          <p14:tracePt t="88403" x="1009650" y="2127250"/>
          <p14:tracePt t="88420" x="577850" y="2127250"/>
          <p14:tracePt t="88436" x="165100" y="2127250"/>
          <p14:tracePt t="88704" x="88900" y="4622800"/>
          <p14:tracePt t="88712" x="171450" y="4629150"/>
          <p14:tracePt t="88720" x="266700" y="4635500"/>
          <p14:tracePt t="88737" x="412750" y="4635500"/>
          <p14:tracePt t="88753" x="488950" y="4635500"/>
          <p14:tracePt t="88770" x="533400" y="4641850"/>
          <p14:tracePt t="88787" x="565150" y="4648200"/>
          <p14:tracePt t="88803" x="603250" y="4648200"/>
          <p14:tracePt t="88820" x="660400" y="4648200"/>
          <p14:tracePt t="88837" x="685800" y="4648200"/>
          <p14:tracePt t="88880" x="749300" y="4660900"/>
          <p14:tracePt t="88889" x="800100" y="4667250"/>
          <p14:tracePt t="88903" x="901700" y="4692650"/>
          <p14:tracePt t="88920" x="996950" y="4699000"/>
          <p14:tracePt t="88937" x="1041400" y="4711700"/>
          <p14:tracePt t="88954" x="1047750" y="4711700"/>
          <p14:tracePt t="88987" x="1054100" y="4711700"/>
          <p14:tracePt t="89003" x="1111250" y="4692650"/>
          <p14:tracePt t="89021" x="1143000" y="4660900"/>
          <p14:tracePt t="89037" x="1181100" y="4603750"/>
          <p14:tracePt t="89054" x="1212850" y="4540250"/>
          <p14:tracePt t="89055" x="1250950" y="4489450"/>
          <p14:tracePt t="89070" x="1289050" y="4457700"/>
          <p14:tracePt t="89087" x="1454150" y="4400550"/>
          <p14:tracePt t="89089" x="1536700" y="4387850"/>
          <p14:tracePt t="89103" x="1695450" y="4356100"/>
          <p14:tracePt t="89120" x="1803400" y="4337050"/>
          <p14:tracePt t="89137" x="1854200" y="4324350"/>
          <p14:tracePt t="89154" x="1905000" y="4292600"/>
          <p14:tracePt t="89170" x="1974850" y="4248150"/>
          <p14:tracePt t="89187" x="2076450" y="4178300"/>
          <p14:tracePt t="89203" x="2197100" y="4095750"/>
          <p14:tracePt t="89220" x="2279650" y="4038600"/>
          <p14:tracePt t="89237" x="2317750" y="3987800"/>
          <p14:tracePt t="89253" x="2343150" y="3930650"/>
          <p14:tracePt t="89255" x="2355850" y="3905250"/>
          <p14:tracePt t="89271" x="2362200" y="3867150"/>
          <p14:tracePt t="89287" x="2374900" y="3822700"/>
          <p14:tracePt t="89304" x="2393950" y="3676650"/>
          <p14:tracePt t="89320" x="2393950" y="3524250"/>
          <p14:tracePt t="89337" x="2343150" y="3409950"/>
          <p14:tracePt t="89354" x="2292350" y="3302000"/>
          <p14:tracePt t="89370" x="2254250" y="3225800"/>
          <p14:tracePt t="89387" x="2241550" y="3194050"/>
          <p14:tracePt t="89403" x="2216150" y="3155950"/>
          <p14:tracePt t="89420" x="2152650" y="3079750"/>
          <p14:tracePt t="89437" x="2070100" y="3016250"/>
          <p14:tracePt t="89454" x="1968500" y="2952750"/>
          <p14:tracePt t="89455" x="1917700" y="2927350"/>
          <p14:tracePt t="89470" x="1879600" y="2914650"/>
          <p14:tracePt t="89472" x="1822450" y="2882900"/>
          <p14:tracePt t="89487" x="1778000" y="2876550"/>
          <p14:tracePt t="89504" x="1657350" y="2851150"/>
          <p14:tracePt t="89520" x="1555750" y="2838450"/>
          <p14:tracePt t="89537" x="1435100" y="2838450"/>
          <p14:tracePt t="89554" x="1327150" y="2838450"/>
          <p14:tracePt t="89570" x="1257300" y="2838450"/>
          <p14:tracePt t="89587" x="1225550" y="2851150"/>
          <p14:tracePt t="89604" x="1200150" y="2870200"/>
          <p14:tracePt t="89620" x="1168400" y="2914650"/>
          <p14:tracePt t="89637" x="1098550" y="3003550"/>
          <p14:tracePt t="89654" x="1003300" y="3149600"/>
          <p14:tracePt t="89655" x="971550" y="3219450"/>
          <p14:tracePt t="89672" x="952500" y="3276600"/>
          <p14:tracePt t="89687" x="927100" y="3530600"/>
          <p14:tracePt t="89704" x="946150" y="3695700"/>
          <p14:tracePt t="89720" x="977900" y="3829050"/>
          <p14:tracePt t="89737" x="1003300" y="3937000"/>
          <p14:tracePt t="89754" x="1003300" y="4038600"/>
          <p14:tracePt t="89770" x="1009650" y="4159250"/>
          <p14:tracePt t="89787" x="1066800" y="4267200"/>
          <p14:tracePt t="89804" x="1149350" y="4394200"/>
          <p14:tracePt t="89820" x="1270000" y="4483100"/>
          <p14:tracePt t="89837" x="1371600" y="4540250"/>
          <p14:tracePt t="89854" x="1435100" y="4578350"/>
          <p14:tracePt t="89855" x="1466850" y="4603750"/>
          <p14:tracePt t="89870" x="1473200" y="4610100"/>
          <p14:tracePt t="89887" x="1536700" y="4629150"/>
          <p14:tracePt t="89904" x="1612900" y="4654550"/>
          <p14:tracePt t="89920" x="1733550" y="4660900"/>
          <p14:tracePt t="89937" x="1847850" y="4667250"/>
          <p14:tracePt t="89954" x="1930400" y="4667250"/>
          <p14:tracePt t="89970" x="1955800" y="4667250"/>
          <p14:tracePt t="89987" x="1981200" y="4667250"/>
          <p14:tracePt t="90004" x="2032000" y="4648200"/>
          <p14:tracePt t="90020" x="2152650" y="4597400"/>
          <p14:tracePt t="90037" x="2266950" y="4552950"/>
          <p14:tracePt t="90054" x="2355850" y="4514850"/>
          <p14:tracePt t="90072" x="2425700" y="4464050"/>
          <p14:tracePt t="90087" x="2457450" y="4381500"/>
          <p14:tracePt t="90104" x="2495550" y="4279900"/>
          <p14:tracePt t="90120" x="2552700" y="4133850"/>
          <p14:tracePt t="90137" x="2628900" y="3962400"/>
          <p14:tracePt t="90155" x="2679700" y="3790950"/>
          <p14:tracePt t="90170" x="2698750" y="3663950"/>
          <p14:tracePt t="90187" x="2705100" y="3575050"/>
          <p14:tracePt t="90204" x="2711450" y="3505200"/>
          <p14:tracePt t="90220" x="2711450" y="3422650"/>
          <p14:tracePt t="90237" x="2692400" y="3333750"/>
          <p14:tracePt t="90254" x="2654300" y="3270250"/>
          <p14:tracePt t="90256" x="2628900" y="3251200"/>
          <p14:tracePt t="90271" x="2597150" y="3232150"/>
          <p14:tracePt t="90272" x="2571750" y="3213100"/>
          <p14:tracePt t="90287" x="2520950" y="3200400"/>
          <p14:tracePt t="90304" x="2508250" y="3187700"/>
          <p14:tracePt t="90368" x="2495550" y="3187700"/>
          <p14:tracePt t="90379" x="2482850" y="3181350"/>
          <p14:tracePt t="90384" x="2457450" y="3175000"/>
          <p14:tracePt t="90394" x="2432050" y="3168650"/>
          <p14:tracePt t="90404" x="2419350" y="3168650"/>
          <p14:tracePt t="90421" x="2374900" y="3162300"/>
          <p14:tracePt t="90437" x="2305050" y="3136900"/>
          <p14:tracePt t="90454" x="2260600" y="3124200"/>
          <p14:tracePt t="90455" x="2235200" y="3124200"/>
          <p14:tracePt t="90471" x="2209800" y="3124200"/>
          <p14:tracePt t="90487" x="2165350" y="3124200"/>
          <p14:tracePt t="90504" x="2146300" y="3124200"/>
          <p14:tracePt t="90584" x="2133600" y="3130550"/>
          <p14:tracePt t="90680" x="2133600" y="3136900"/>
          <p14:tracePt t="90687" x="2139950" y="3155950"/>
          <p14:tracePt t="90704" x="2241550" y="3238500"/>
          <p14:tracePt t="90721" x="2368550" y="3327400"/>
          <p14:tracePt t="90737" x="2514600" y="3435350"/>
          <p14:tracePt t="90754" x="2628900" y="3543300"/>
          <p14:tracePt t="90771" x="2686050" y="3632200"/>
          <p14:tracePt t="90787" x="2724150" y="3702050"/>
          <p14:tracePt t="90804" x="2787650" y="3803650"/>
          <p14:tracePt t="90821" x="2844800" y="3879850"/>
          <p14:tracePt t="90837" x="2908300" y="3949700"/>
          <p14:tracePt t="90839" x="2927350" y="3962400"/>
          <p14:tracePt t="90854" x="2933700" y="3968750"/>
          <p14:tracePt t="90887" x="2946400" y="3981450"/>
          <p14:tracePt t="90904" x="2965450" y="4006850"/>
          <p14:tracePt t="90921" x="2984500" y="4032250"/>
          <p14:tracePt t="90938" x="2997200" y="4044950"/>
          <p14:tracePt t="90954" x="3003550" y="4057650"/>
          <p14:tracePt t="90987" x="3003550" y="4064000"/>
          <p14:tracePt t="91004" x="3022600" y="4089400"/>
          <p14:tracePt t="91021" x="3041650" y="4114800"/>
          <p14:tracePt t="91037" x="3054350" y="4127500"/>
          <p14:tracePt t="91054" x="3067050" y="4133850"/>
          <p14:tracePt t="91071" x="3067050" y="4140200"/>
          <p14:tracePt t="91087" x="3073400" y="4165600"/>
          <p14:tracePt t="91104" x="3079750" y="4191000"/>
          <p14:tracePt t="91121" x="3092450" y="4197350"/>
          <p14:tracePt t="91183" x="3098800" y="4203700"/>
          <p14:tracePt t="118480" x="3136900" y="4203700"/>
          <p14:tracePt t="118487" x="3194050" y="4127500"/>
          <p14:tracePt t="118497" x="3276600" y="4019550"/>
          <p14:tracePt t="118513" x="3403600" y="3771900"/>
          <p14:tracePt t="118530" x="3422650" y="3517900"/>
          <p14:tracePt t="118547" x="3422650" y="3352800"/>
          <p14:tracePt t="118563" x="3409950" y="3206750"/>
          <p14:tracePt t="118580" x="3397250" y="3130550"/>
          <p14:tracePt t="118597" x="3378200" y="3105150"/>
          <p14:tracePt t="118613" x="3365500" y="3092450"/>
          <p14:tracePt t="118704" x="3397250" y="3092450"/>
          <p14:tracePt t="118711" x="3473450" y="3092450"/>
          <p14:tracePt t="118722" x="3556000" y="3092450"/>
          <p14:tracePt t="118731" x="3644900" y="3098800"/>
          <p14:tracePt t="118747" x="3810000" y="3130550"/>
          <p14:tracePt t="118764" x="4019550" y="3168650"/>
          <p14:tracePt t="118780" x="4451350" y="3232150"/>
          <p14:tracePt t="118797" x="4997450" y="3302000"/>
          <p14:tracePt t="118814" x="5562600" y="3365500"/>
          <p14:tracePt t="118815" x="5803900" y="3365500"/>
          <p14:tracePt t="118830" x="6007100" y="3327400"/>
          <p14:tracePt t="118847" x="6235700" y="3263900"/>
          <p14:tracePt t="118864" x="6426200" y="3206750"/>
          <p14:tracePt t="118880" x="6553200" y="3175000"/>
          <p14:tracePt t="118897" x="6724650" y="3111500"/>
          <p14:tracePt t="118913" x="6851650" y="3067050"/>
          <p14:tracePt t="118930" x="6978650" y="2965450"/>
          <p14:tracePt t="118947" x="7061200" y="2851150"/>
          <p14:tracePt t="118964" x="7131050" y="2743200"/>
          <p14:tracePt t="118980" x="7226300" y="2686050"/>
          <p14:tracePt t="118997" x="7448550" y="2609850"/>
          <p14:tracePt t="119014" x="7708900" y="2533650"/>
          <p14:tracePt t="119030" x="7861300" y="2470150"/>
          <p14:tracePt t="119031" x="7886700" y="2438400"/>
          <p14:tracePt t="119047" x="7893050" y="2425700"/>
          <p14:tracePt t="119065" x="7893050" y="2387600"/>
          <p14:tracePt t="119080" x="7708900" y="2336800"/>
          <p14:tracePt t="119097" x="7645400" y="2317750"/>
          <p14:tracePt t="119113" x="7626350" y="2317750"/>
          <p14:tracePt t="119147" x="7620000" y="2317750"/>
          <p14:tracePt t="119164" x="7613650" y="2324100"/>
          <p14:tracePt t="119180" x="7556500" y="2324100"/>
          <p14:tracePt t="119197" x="7461250" y="2324100"/>
          <p14:tracePt t="119214" x="7416800" y="2324100"/>
          <p14:tracePt t="119230" x="7410450" y="2324100"/>
          <p14:tracePt t="119247" x="7404100" y="2317750"/>
          <p14:tracePt t="119264" x="7397750" y="2228850"/>
          <p14:tracePt t="119280" x="7346950" y="2127250"/>
          <p14:tracePt t="119297" x="7258050" y="2019300"/>
          <p14:tracePt t="119314" x="7213600" y="1930400"/>
          <p14:tracePt t="119330" x="7207250" y="1879600"/>
          <p14:tracePt t="119347" x="7207250" y="1797050"/>
          <p14:tracePt t="119364" x="7200900" y="1689100"/>
          <p14:tracePt t="119381" x="7169150" y="1593850"/>
          <p14:tracePt t="119397" x="7124700" y="1524000"/>
          <p14:tracePt t="119414" x="7099300" y="1504950"/>
          <p14:tracePt t="119430" x="7099300" y="1498600"/>
          <p14:tracePt t="119447" x="7137400" y="1473200"/>
          <p14:tracePt t="119448" x="7169150" y="1441450"/>
          <p14:tracePt t="119464" x="7219950" y="1333500"/>
          <p14:tracePt t="119481" x="7226300" y="1231900"/>
          <p14:tracePt t="119497" x="7226300" y="1174750"/>
          <p14:tracePt t="119514" x="7200900" y="1149350"/>
          <p14:tracePt t="119530" x="7175500" y="1136650"/>
          <p14:tracePt t="119547" x="7175500" y="1130300"/>
          <p14:tracePt t="119564" x="7175500" y="1117600"/>
          <p14:tracePt t="119580" x="7175500" y="1066800"/>
          <p14:tracePt t="119597" x="7175500" y="1028700"/>
          <p14:tracePt t="119614" x="7169150" y="996950"/>
          <p14:tracePt t="119688" x="7162800" y="996950"/>
          <p14:tracePt t="119696" x="7150100" y="996950"/>
          <p14:tracePt t="119705" x="7143750" y="1009650"/>
          <p14:tracePt t="119714" x="7137400" y="1035050"/>
          <p14:tracePt t="119731" x="7112000" y="1073150"/>
          <p14:tracePt t="119747" x="7092950" y="1130300"/>
          <p14:tracePt t="119764" x="7092950" y="1193800"/>
          <p14:tracePt t="119780" x="7092950" y="1276350"/>
          <p14:tracePt t="119797" x="7099300" y="1397000"/>
          <p14:tracePt t="119814" x="7099300" y="1555750"/>
          <p14:tracePt t="119815" x="7099300" y="1644650"/>
          <p14:tracePt t="119831" x="7099300" y="1758950"/>
          <p14:tracePt t="119847" x="7156450" y="2197100"/>
          <p14:tracePt t="119864" x="7162800" y="2305050"/>
          <p14:tracePt t="119880" x="7188200" y="2546350"/>
          <p14:tracePt t="119897" x="7188200" y="2622550"/>
          <p14:tracePt t="119914" x="7188200" y="2667000"/>
          <p14:tracePt t="119931" x="7188200" y="2698750"/>
          <p14:tracePt t="119947" x="7188200" y="2724150"/>
          <p14:tracePt t="119964" x="7188200" y="2743200"/>
          <p14:tracePt t="119981" x="7188200" y="2749550"/>
          <p14:tracePt t="120057" x="7188200" y="2762250"/>
          <p14:tracePt t="120063" x="7188200" y="2768600"/>
          <p14:tracePt t="120081" x="7188200" y="2800350"/>
          <p14:tracePt t="120097" x="7188200" y="2832100"/>
          <p14:tracePt t="120114" x="7181850" y="2863850"/>
          <p14:tracePt t="120131" x="7169150" y="2882900"/>
          <p14:tracePt t="120147" x="7162800" y="2895600"/>
          <p14:tracePt t="120164" x="7156450" y="2901950"/>
          <p14:tracePt t="120264" x="7156450" y="2895600"/>
          <p14:tracePt t="120279" x="7156450" y="2889250"/>
          <p14:tracePt t="120305" x="7156450" y="2882900"/>
          <p14:tracePt t="120312" x="7156450" y="2876550"/>
          <p14:tracePt t="120328" x="7156450" y="2870200"/>
          <p14:tracePt t="120338" x="7156450" y="2863850"/>
          <p14:tracePt t="120347" x="7156450" y="2857500"/>
          <p14:tracePt t="120364" x="7156450" y="2851150"/>
          <p14:tracePt t="120381" x="7156450" y="2844800"/>
          <p14:tracePt t="120397" x="7156450" y="2838450"/>
          <p14:tracePt t="120552" x="7156450" y="2832100"/>
          <p14:tracePt t="120576" x="7150100" y="2825750"/>
          <p14:tracePt t="120640" x="7143750" y="2819400"/>
          <p14:tracePt t="120656" x="7137400" y="2813050"/>
          <p14:tracePt t="120703" x="7131050" y="2806700"/>
          <p14:tracePt t="120727" x="7124700" y="2806700"/>
          <p14:tracePt t="120739" x="7118350" y="2800350"/>
          <p14:tracePt t="120744" x="7105650" y="2787650"/>
          <p14:tracePt t="120759" x="7099300" y="2787650"/>
          <p14:tracePt t="120771" x="7092950" y="2787650"/>
          <p14:tracePt t="120791" x="7086600" y="2781300"/>
          <p14:tracePt t="120816" x="7080250" y="2781300"/>
          <p14:tracePt t="120823" x="7067550" y="2781300"/>
          <p14:tracePt t="120832" x="7061200" y="2768600"/>
          <p14:tracePt t="120848" x="7035800" y="2762250"/>
          <p14:tracePt t="120864" x="7010400" y="2749550"/>
          <p14:tracePt t="120881" x="6997700" y="2749550"/>
          <p14:tracePt t="120922" x="6997700" y="2743200"/>
          <p14:tracePt t="120931" x="6997700" y="2736850"/>
          <p14:tracePt t="120947" x="6997700" y="2717800"/>
          <p14:tracePt t="120964" x="6997700" y="2698750"/>
          <p14:tracePt t="120981" x="6991350" y="2667000"/>
          <p14:tracePt t="120997" x="6991350" y="2641600"/>
          <p14:tracePt t="121015" x="6991350" y="2609850"/>
          <p14:tracePt t="121031" x="6991350" y="2565400"/>
          <p14:tracePt t="121032" x="6991350" y="2546350"/>
          <p14:tracePt t="121048" x="6991350" y="2495550"/>
          <p14:tracePt t="121065" x="6991350" y="2425700"/>
          <p14:tracePt t="121081" x="6991350" y="2381250"/>
          <p14:tracePt t="121098" x="6991350" y="2349500"/>
          <p14:tracePt t="121114" x="6991350" y="2324100"/>
          <p14:tracePt t="121131" x="6991350" y="2305050"/>
          <p14:tracePt t="121148" x="6991350" y="2292350"/>
          <p14:tracePt t="121164" x="6991350" y="2286000"/>
          <p14:tracePt t="121181" x="6985000" y="2273300"/>
          <p14:tracePt t="121198" x="6985000" y="2254250"/>
          <p14:tracePt t="121214" x="6985000" y="2247900"/>
          <p14:tracePt t="121231" x="6985000" y="2235200"/>
          <p14:tracePt t="121248" x="6985000" y="2216150"/>
          <p14:tracePt t="121264" x="6985000" y="2197100"/>
          <p14:tracePt t="121281" x="6991350" y="2171700"/>
          <p14:tracePt t="121298" x="6991350" y="2133600"/>
          <p14:tracePt t="121314" x="6991350" y="2089150"/>
          <p14:tracePt t="121331" x="6985000" y="2051050"/>
          <p14:tracePt t="121348" x="6965950" y="2032000"/>
          <p14:tracePt t="121385" x="6965950" y="2025650"/>
          <p14:tracePt t="121398" x="6959600" y="2019300"/>
          <p14:tracePt t="121414" x="6940550" y="1968500"/>
          <p14:tracePt t="121431" x="6838950" y="1828800"/>
          <p14:tracePt t="121448" x="6775450" y="1752600"/>
          <p14:tracePt t="121465" x="6737350" y="1708150"/>
          <p14:tracePt t="121481" x="6724650" y="1689100"/>
          <p14:tracePt t="121498" x="6718300" y="1670050"/>
          <p14:tracePt t="121514" x="6699250" y="1657350"/>
          <p14:tracePt t="121531" x="6680200" y="1644650"/>
          <p14:tracePt t="121548" x="6629400" y="1606550"/>
          <p14:tracePt t="121564" x="6572250" y="1562100"/>
          <p14:tracePt t="121581" x="6540500" y="1549400"/>
          <p14:tracePt t="121598" x="6527800" y="1536700"/>
          <p14:tracePt t="121615" x="6521450" y="1530350"/>
          <p14:tracePt t="121631" x="6508750" y="1511300"/>
          <p14:tracePt t="121648" x="6477000" y="1460500"/>
          <p14:tracePt t="121664" x="6419850" y="1390650"/>
          <p14:tracePt t="121681" x="6388100" y="1346200"/>
          <p14:tracePt t="121698" x="6375400" y="1320800"/>
          <p14:tracePt t="121856" x="6381750" y="1333500"/>
          <p14:tracePt t="121865" x="6413500" y="1346200"/>
          <p14:tracePt t="121881" x="6496050" y="1428750"/>
          <p14:tracePt t="121898" x="6731000" y="1644650"/>
          <p14:tracePt t="121915" x="7080250" y="1981200"/>
          <p14:tracePt t="121932" x="7385050" y="2324100"/>
          <p14:tracePt t="121948" x="7512050" y="2482850"/>
          <p14:tracePt t="121965" x="7569200" y="2597150"/>
          <p14:tracePt t="121981" x="7575550" y="2641600"/>
          <p14:tracePt t="121998" x="7575550" y="2686050"/>
          <p14:tracePt t="122015" x="7575550" y="2749550"/>
          <p14:tracePt t="122031" x="7575550" y="2844800"/>
          <p14:tracePt t="122048" x="7575550" y="2895600"/>
          <p14:tracePt t="122065" x="7575550" y="2927350"/>
          <p14:tracePt t="122081" x="7575550" y="2952750"/>
          <p14:tracePt t="122098" x="7575550" y="2971800"/>
          <p14:tracePt t="122115" x="7575550" y="3035300"/>
          <p14:tracePt t="122131" x="7575550" y="3105150"/>
          <p14:tracePt t="122148" x="7575550" y="3162300"/>
          <p14:tracePt t="122165" x="7575550" y="3187700"/>
          <p14:tracePt t="122181" x="7556500" y="3194050"/>
          <p14:tracePt t="122198" x="7537450" y="3194050"/>
          <p14:tracePt t="122215" x="7512050" y="3194050"/>
          <p14:tracePt t="122231" x="7448550" y="3149600"/>
          <p14:tracePt t="122248" x="7410450" y="3098800"/>
          <p14:tracePt t="122265" x="7353300" y="3016250"/>
          <p14:tracePt t="122281" x="7264400" y="2921000"/>
          <p14:tracePt t="122298" x="7156450" y="2813050"/>
          <p14:tracePt t="122315" x="7029450" y="2705100"/>
          <p14:tracePt t="122332" x="6915150" y="2622550"/>
          <p14:tracePt t="122348" x="6807200" y="2533650"/>
          <p14:tracePt t="122365" x="6737350" y="2463800"/>
          <p14:tracePt t="122381" x="6680200" y="2381250"/>
          <p14:tracePt t="122398" x="6616700" y="2279650"/>
          <p14:tracePt t="122400" x="6572250" y="2222500"/>
          <p14:tracePt t="122415" x="6534150" y="2184400"/>
          <p14:tracePt t="122432" x="6407150" y="2070100"/>
          <p14:tracePt t="122448" x="6337300" y="2044700"/>
          <p14:tracePt t="122465" x="6305550" y="2032000"/>
          <p14:tracePt t="122481" x="6280150" y="2025650"/>
          <p14:tracePt t="122498" x="6242050" y="1981200"/>
          <p14:tracePt t="122515" x="6172200" y="1898650"/>
          <p14:tracePt t="122531" x="6108700" y="1841500"/>
          <p14:tracePt t="122548" x="6064250" y="1835150"/>
          <p14:tracePt t="122565" x="6051550" y="1822450"/>
          <p14:tracePt t="122616" x="6045200" y="1828800"/>
          <p14:tracePt t="122623" x="6045200" y="1847850"/>
          <p14:tracePt t="122632" x="6045200" y="1866900"/>
          <p14:tracePt t="122648" x="6108700" y="1943100"/>
          <p14:tracePt t="122665" x="6273800" y="2082800"/>
          <p14:tracePt t="122681" x="6527800" y="2298700"/>
          <p14:tracePt t="122698" x="6858000" y="2533650"/>
          <p14:tracePt t="122715" x="7131050" y="2711450"/>
          <p14:tracePt t="122732" x="7277100" y="2800350"/>
          <p14:tracePt t="122748" x="7416800" y="2882900"/>
          <p14:tracePt t="122765" x="7473950" y="2908300"/>
          <p14:tracePt t="122781" x="7480300" y="2914650"/>
          <p14:tracePt t="122872" x="7467600" y="2914650"/>
          <p14:tracePt t="122879" x="7410450" y="2908300"/>
          <p14:tracePt t="122889" x="7346950" y="2895600"/>
          <p14:tracePt t="122898" x="7226300" y="2889250"/>
          <p14:tracePt t="122915" x="6953250" y="2857500"/>
          <p14:tracePt t="122932" x="6692900" y="2857500"/>
          <p14:tracePt t="122948" x="6483350" y="2857500"/>
          <p14:tracePt t="122965" x="6324600" y="2857500"/>
          <p14:tracePt t="122981" x="6216650" y="2857500"/>
          <p14:tracePt t="122998" x="6089650" y="2882900"/>
          <p14:tracePt t="122999" x="6026150" y="2901950"/>
          <p14:tracePt t="123015" x="5949950" y="2940050"/>
          <p14:tracePt t="123032" x="5759450" y="3022600"/>
          <p14:tracePt t="123048" x="5664200" y="3092450"/>
          <p14:tracePt t="123065" x="5619750" y="3143250"/>
          <p14:tracePt t="123082" x="5613400" y="3187700"/>
          <p14:tracePt t="123098" x="5613400" y="3213100"/>
          <p14:tracePt t="123115" x="5613400" y="3238500"/>
          <p14:tracePt t="123132" x="5638800" y="3282950"/>
          <p14:tracePt t="123148" x="5638800" y="3333750"/>
          <p14:tracePt t="123165" x="5645150" y="3390900"/>
          <p14:tracePt t="123182" x="5645150" y="3435350"/>
          <p14:tracePt t="123198" x="5645150" y="3460750"/>
          <p14:tracePt t="123199" x="5645150" y="3473450"/>
          <p14:tracePt t="123215" x="5645150" y="3486150"/>
          <p14:tracePt t="123232" x="5645150" y="3505200"/>
          <p14:tracePt t="123248" x="5657850" y="3536950"/>
          <p14:tracePt t="123265" x="5670550" y="3549650"/>
          <p14:tracePt t="123282" x="5695950" y="3549650"/>
          <p14:tracePt t="123298" x="5734050" y="3549650"/>
          <p14:tracePt t="123315" x="5816600" y="3511550"/>
          <p14:tracePt t="123332" x="5943600" y="3435350"/>
          <p14:tracePt t="123349" x="6115050" y="3333750"/>
          <p14:tracePt t="123365" x="6318250" y="3244850"/>
          <p14:tracePt t="123367" x="6400800" y="3213100"/>
          <p14:tracePt t="123382" x="6470650" y="3181350"/>
          <p14:tracePt t="123398" x="6572250" y="3105150"/>
          <p14:tracePt t="123415" x="6686550" y="3009900"/>
          <p14:tracePt t="123432" x="6724650" y="2984500"/>
          <p14:tracePt t="123448" x="6762750" y="2959100"/>
          <p14:tracePt t="123465" x="6819900" y="2946400"/>
          <p14:tracePt t="123482" x="6877050" y="2933700"/>
          <p14:tracePt t="123498" x="6940550" y="2901950"/>
          <p14:tracePt t="123515" x="6985000" y="2876550"/>
          <p14:tracePt t="123532" x="7035800" y="2844800"/>
          <p14:tracePt t="123548" x="7092950" y="2800350"/>
          <p14:tracePt t="123565" x="7150100" y="2736850"/>
          <p14:tracePt t="123582" x="7207250" y="2667000"/>
          <p14:tracePt t="123599" x="7264400" y="2584450"/>
          <p14:tracePt t="123615" x="7321550" y="2527300"/>
          <p14:tracePt t="123632" x="7327900" y="2520950"/>
          <p14:tracePt t="123879" x="7327900" y="2527300"/>
          <p14:tracePt t="123890" x="7327900" y="2533650"/>
          <p14:tracePt t="123906" x="7327900" y="2540000"/>
          <p14:tracePt t="124001" x="7321550" y="2552700"/>
          <p14:tracePt t="124007" x="7315200" y="2559050"/>
          <p14:tracePt t="124016" x="7296150" y="2571750"/>
          <p14:tracePt t="124032" x="7277100" y="2584450"/>
          <p14:tracePt t="124049" x="7219950" y="2609850"/>
          <p14:tracePt t="124065" x="7169150" y="2641600"/>
          <p14:tracePt t="124082" x="7112000" y="2667000"/>
          <p14:tracePt t="124099" x="7061200" y="2698750"/>
          <p14:tracePt t="124115" x="6991350" y="2736850"/>
          <p14:tracePt t="124132" x="6889750" y="2794000"/>
          <p14:tracePt t="124149" x="6800850" y="2838450"/>
          <p14:tracePt t="124165" x="6718300" y="2895600"/>
          <p14:tracePt t="124183" x="6680200" y="2927350"/>
          <p14:tracePt t="124199" x="6667500" y="2940050"/>
          <p14:tracePt t="124232" x="6667500" y="2952750"/>
          <p14:tracePt t="124249" x="6654800" y="2965450"/>
          <p14:tracePt t="124265" x="6648450" y="2965450"/>
          <p14:tracePt t="124323" x="6635750" y="2965450"/>
          <p14:tracePt t="124327" x="6629400" y="2965450"/>
          <p14:tracePt t="124339" x="6610350" y="2965450"/>
          <p14:tracePt t="124349" x="6584950" y="2965450"/>
          <p14:tracePt t="124365" x="6546850" y="2844800"/>
          <p14:tracePt t="124382" x="6546850" y="2622550"/>
          <p14:tracePt t="124399" x="6572250" y="2165350"/>
          <p14:tracePt t="124416" x="6629400" y="1784350"/>
          <p14:tracePt t="124432" x="6661150" y="1657350"/>
          <p14:tracePt t="124449" x="6711950" y="1581150"/>
          <p14:tracePt t="124465" x="6756400" y="1536700"/>
          <p14:tracePt t="124482" x="6807200" y="1485900"/>
          <p14:tracePt t="124499" x="6864350" y="1416050"/>
          <p14:tracePt t="124515" x="6940550" y="1333500"/>
          <p14:tracePt t="124532" x="7073900" y="1263650"/>
          <p14:tracePt t="124549" x="7239000" y="1219200"/>
          <p14:tracePt t="124565" x="7391400" y="1193800"/>
          <p14:tracePt t="124583" x="7556500" y="1168400"/>
          <p14:tracePt t="124599" x="7702550" y="1136650"/>
          <p14:tracePt t="124600" x="7747000" y="1123950"/>
          <p14:tracePt t="124616" x="7810500" y="1117600"/>
          <p14:tracePt t="124632" x="7874000" y="1117600"/>
          <p14:tracePt t="124649" x="8013700" y="1143000"/>
          <p14:tracePt t="124666" x="8185150" y="1225550"/>
          <p14:tracePt t="124682" x="8362950" y="1339850"/>
          <p14:tracePt t="124699" x="8470900" y="1460500"/>
          <p14:tracePt t="124716" x="8547100" y="1593850"/>
          <p14:tracePt t="124732" x="8616950" y="1752600"/>
          <p14:tracePt t="124749" x="8705850" y="1955800"/>
          <p14:tracePt t="124765" x="8851900" y="2152650"/>
          <p14:tracePt t="124782" x="8947150" y="2279650"/>
          <p14:tracePt t="124799" x="8991600" y="2343150"/>
          <p14:tracePt t="124816" x="9004300" y="2419350"/>
          <p14:tracePt t="124832" x="8985250" y="2540000"/>
          <p14:tracePt t="124849" x="8978900" y="2673350"/>
          <p14:tracePt t="124866" x="8947150" y="2819400"/>
          <p14:tracePt t="124882" x="8921750" y="2965450"/>
          <p14:tracePt t="124899" x="8883650" y="3054350"/>
          <p14:tracePt t="124916" x="8839200" y="3130550"/>
          <p14:tracePt t="124932" x="8788400" y="3206750"/>
          <p14:tracePt t="124949" x="8731250" y="3295650"/>
          <p14:tracePt t="124966" x="8648700" y="3378200"/>
          <p14:tracePt t="124967" x="8591550" y="3441700"/>
          <p14:tracePt t="124982" x="8534400" y="3517900"/>
          <p14:tracePt t="124999" x="8407400" y="3613150"/>
          <p14:tracePt t="125016" x="8210550" y="3708400"/>
          <p14:tracePt t="125032" x="8096250" y="3708400"/>
          <p14:tracePt t="125049" x="7969250" y="3708400"/>
          <p14:tracePt t="125066" x="7823200" y="3708400"/>
          <p14:tracePt t="125082" x="7696200" y="3708400"/>
          <p14:tracePt t="125099" x="7531100" y="3708400"/>
          <p14:tracePt t="125116" x="7359650" y="3683000"/>
          <p14:tracePt t="125132" x="7086600" y="3619500"/>
          <p14:tracePt t="125149" x="6832600" y="3511550"/>
          <p14:tracePt t="125166" x="6680200" y="3429000"/>
          <p14:tracePt t="125167" x="6616700" y="3390900"/>
          <p14:tracePt t="125182" x="6546850" y="3340100"/>
          <p14:tracePt t="125200" x="6451600" y="3244850"/>
          <p14:tracePt t="125216" x="6381750" y="3155950"/>
          <p14:tracePt t="125232" x="6369050" y="3130550"/>
          <p14:tracePt t="125249" x="6362700" y="3124200"/>
          <p14:tracePt t="125266" x="6350000" y="3117850"/>
          <p14:tracePt t="125282" x="6350000" y="3111500"/>
          <p14:tracePt t="125423" x="6343650" y="3111500"/>
          <p14:tracePt t="125432" x="6337300" y="3124200"/>
          <p14:tracePt t="125449" x="6337300" y="3149600"/>
          <p14:tracePt t="125467" x="6324600" y="3162300"/>
          <p14:tracePt t="125482" x="6305550" y="3181350"/>
          <p14:tracePt t="125499" x="6292850" y="3187700"/>
          <p14:tracePt t="125516" x="6254750" y="3187700"/>
          <p14:tracePt t="125532" x="6184900" y="3187700"/>
          <p14:tracePt t="125549" x="6108700" y="3175000"/>
          <p14:tracePt t="125566" x="6051550" y="3143250"/>
          <p14:tracePt t="125582" x="5969000" y="3098800"/>
          <p14:tracePt t="125584" x="5924550" y="3073400"/>
          <p14:tracePt t="125599" x="5829300" y="2997200"/>
          <p14:tracePt t="125616" x="5651500" y="2863850"/>
          <p14:tracePt t="125633" x="5365750" y="2705100"/>
          <p14:tracePt t="125649" x="5080000" y="2590800"/>
          <p14:tracePt t="125666" x="4749800" y="2501900"/>
          <p14:tracePt t="125682" x="4552950" y="2463800"/>
          <p14:tracePt t="125699" x="4381500" y="2457450"/>
          <p14:tracePt t="125716" x="4203700" y="2457450"/>
          <p14:tracePt t="125732" x="3994150" y="2489200"/>
          <p14:tracePt t="125749" x="3702050" y="2616200"/>
          <p14:tracePt t="125766" x="3435350" y="2813050"/>
          <p14:tracePt t="125767" x="3340100" y="2914650"/>
          <p14:tracePt t="125783" x="3213100" y="3060700"/>
          <p14:tracePt t="125799" x="3035300" y="3295650"/>
          <p14:tracePt t="125816" x="2946400" y="3403600"/>
          <p14:tracePt t="125833" x="2870200" y="3473450"/>
          <p14:tracePt t="125849" x="2806700" y="3505200"/>
          <p14:tracePt t="125866" x="2743200" y="3505200"/>
          <p14:tracePt t="125883" x="2641600" y="3505200"/>
          <p14:tracePt t="125891" x="2584450" y="3505200"/>
          <p14:tracePt t="125899" x="2520950" y="3486150"/>
          <p14:tracePt t="125917" x="2343150" y="3435350"/>
          <p14:tracePt t="125933" x="2063750" y="3352800"/>
          <p14:tracePt t="125949" x="1765300" y="3257550"/>
          <p14:tracePt t="125966" x="1454150" y="3117850"/>
          <p14:tracePt t="125983" x="1028700" y="2997200"/>
          <p14:tracePt t="125999" x="609600" y="2908300"/>
          <p14:tracePt t="126016" x="374650" y="2901950"/>
          <p14:tracePt t="126033" x="247650" y="2901950"/>
          <p14:tracePt t="126049" x="107950" y="2908300"/>
          <p14:tracePt t="126201" x="57150" y="4229100"/>
          <p14:tracePt t="126208" x="152400" y="4279900"/>
          <p14:tracePt t="126216" x="292100" y="4324350"/>
          <p14:tracePt t="126233" x="501650" y="4349750"/>
          <p14:tracePt t="126250" x="679450" y="4349750"/>
          <p14:tracePt t="126266" x="831850" y="4349750"/>
          <p14:tracePt t="126283" x="965200" y="4343400"/>
          <p14:tracePt t="126299" x="1136650" y="4260850"/>
          <p14:tracePt t="126316" x="1397000" y="4089400"/>
          <p14:tracePt t="126333" x="1663700" y="3892550"/>
          <p14:tracePt t="126349" x="1835150" y="3676650"/>
          <p14:tracePt t="126351" x="1885950" y="3575050"/>
          <p14:tracePt t="126366" x="1917700" y="3473450"/>
          <p14:tracePt t="126383" x="1924050" y="3289300"/>
          <p14:tracePt t="126385" x="1924050" y="3187700"/>
          <p14:tracePt t="126400" x="1924050" y="3035300"/>
          <p14:tracePt t="126416" x="1924050" y="2940050"/>
          <p14:tracePt t="126433" x="1943100" y="2851150"/>
          <p14:tracePt t="126449" x="1943100" y="2774950"/>
          <p14:tracePt t="126466" x="1930400" y="2692400"/>
          <p14:tracePt t="126483" x="1854200" y="2571750"/>
          <p14:tracePt t="126499" x="1771650" y="2495550"/>
          <p14:tracePt t="126516" x="1708150" y="2451100"/>
          <p14:tracePt t="126533" x="1657350" y="2432050"/>
          <p14:tracePt t="126550" x="1638300" y="2432050"/>
          <p14:tracePt t="126551" x="1619250" y="2432050"/>
          <p14:tracePt t="126566" x="1600200" y="2432050"/>
          <p14:tracePt t="126583" x="1517650" y="2438400"/>
          <p14:tracePt t="126599" x="1327150" y="2520950"/>
          <p14:tracePt t="126616" x="1212850" y="2609850"/>
          <p14:tracePt t="126633" x="1143000" y="2711450"/>
          <p14:tracePt t="126650" x="1098550" y="2825750"/>
          <p14:tracePt t="126666" x="1073150" y="2997200"/>
          <p14:tracePt t="126683" x="1041400" y="3168650"/>
          <p14:tracePt t="126699" x="1028700" y="3314700"/>
          <p14:tracePt t="126716" x="1028700" y="3473450"/>
          <p14:tracePt t="126733" x="1060450" y="3663950"/>
          <p14:tracePt t="126749" x="1149350" y="3867150"/>
          <p14:tracePt t="126766" x="1282700" y="4057650"/>
          <p14:tracePt t="126767" x="1346200" y="4152900"/>
          <p14:tracePt t="126783" x="1403350" y="4216400"/>
          <p14:tracePt t="126784" x="1466850" y="4279900"/>
          <p14:tracePt t="126800" x="1581150" y="4337050"/>
          <p14:tracePt t="126816" x="1689100" y="4349750"/>
          <p14:tracePt t="126833" x="1828800" y="4349750"/>
          <p14:tracePt t="126850" x="1955800" y="4349750"/>
          <p14:tracePt t="126866" x="2044700" y="4349750"/>
          <p14:tracePt t="126883" x="2120900" y="4343400"/>
          <p14:tracePt t="126900" x="2165350" y="4311650"/>
          <p14:tracePt t="126916" x="2197100" y="4279900"/>
          <p14:tracePt t="126933" x="2241550" y="4216400"/>
          <p14:tracePt t="126950" x="2260600" y="4197350"/>
          <p14:tracePt t="126951" x="2266950" y="4191000"/>
          <p14:tracePt t="127215" x="2286000" y="4197350"/>
          <p14:tracePt t="127233" x="2311400" y="4210050"/>
          <p14:tracePt t="127250" x="2324100" y="4210050"/>
          <p14:tracePt t="127291" x="2336800" y="4222750"/>
          <p14:tracePt t="127300" x="2355850" y="4222750"/>
          <p14:tracePt t="127316" x="2406650" y="4235450"/>
          <p14:tracePt t="127333" x="2540000" y="4254500"/>
          <p14:tracePt t="127350" x="2673350" y="4292600"/>
          <p14:tracePt t="127366" x="2781300" y="4337050"/>
          <p14:tracePt t="127384" x="2832100" y="4362450"/>
          <p14:tracePt t="127400" x="2882900" y="4375150"/>
          <p14:tracePt t="127416" x="2933700" y="4394200"/>
          <p14:tracePt t="127433" x="3022600" y="4438650"/>
          <p14:tracePt t="127450" x="3086100" y="4470400"/>
          <p14:tracePt t="127466" x="3175000" y="4489450"/>
          <p14:tracePt t="127483" x="3289300" y="4514850"/>
          <p14:tracePt t="127500" x="3435350" y="4552950"/>
          <p14:tracePt t="127516" x="3632200" y="4597400"/>
          <p14:tracePt t="127533" x="3841750" y="4648200"/>
          <p14:tracePt t="127550" x="4140200" y="4711700"/>
          <p14:tracePt t="127567" x="4470400" y="4806950"/>
          <p14:tracePt t="127583" x="4984750" y="4940300"/>
          <p14:tracePt t="127600" x="5257800" y="5016500"/>
          <p14:tracePt t="127616" x="5461000" y="5086350"/>
          <p14:tracePt t="127633" x="5600700" y="5149850"/>
          <p14:tracePt t="127650" x="5683250" y="5187950"/>
          <p14:tracePt t="127667" x="5778500" y="5226050"/>
          <p14:tracePt t="127683" x="5918200" y="5276850"/>
          <p14:tracePt t="127700" x="6051550" y="5314950"/>
          <p14:tracePt t="127716" x="6203950" y="5365750"/>
          <p14:tracePt t="127733" x="6318250" y="5429250"/>
          <p14:tracePt t="127750" x="6388100" y="5467350"/>
          <p14:tracePt t="127766" x="6426200" y="5499100"/>
          <p14:tracePt t="127768" x="6451600" y="5518150"/>
          <p14:tracePt t="127783" x="6483350" y="5543550"/>
          <p14:tracePt t="127800" x="6635750" y="5607050"/>
          <p14:tracePt t="127816" x="6731000" y="5645150"/>
          <p14:tracePt t="127833" x="6813550" y="5683250"/>
          <p14:tracePt t="127850" x="6851650" y="5702300"/>
          <p14:tracePt t="127867" x="6864350" y="5702300"/>
          <p14:tracePt t="127883" x="6883400" y="5702300"/>
          <p14:tracePt t="127900" x="6940550" y="5702300"/>
          <p14:tracePt t="127917" x="6978650" y="5702300"/>
          <p14:tracePt t="127933" x="7023100" y="5695950"/>
          <p14:tracePt t="127967" x="7029450" y="5695950"/>
          <p14:tracePt t="127984" x="7016750" y="5676900"/>
          <p14:tracePt t="128000" x="6991350" y="5670550"/>
          <p14:tracePt t="128017" x="6978650" y="5657850"/>
          <p14:tracePt t="128050" x="6978650" y="5676900"/>
          <p14:tracePt t="128067" x="6978650" y="5734050"/>
          <p14:tracePt t="128083" x="7048500" y="5854700"/>
          <p14:tracePt t="128100" x="7156450" y="5949950"/>
          <p14:tracePt t="128117" x="7296150" y="6026150"/>
          <p14:tracePt t="128133" x="7473950" y="6076950"/>
          <p14:tracePt t="128150" x="7689850" y="6115050"/>
          <p14:tracePt t="128167" x="7918450" y="6115050"/>
          <p14:tracePt t="128184" x="8216900" y="6115050"/>
          <p14:tracePt t="128200" x="8318500" y="6070600"/>
          <p14:tracePt t="128217" x="8388350" y="5975350"/>
          <p14:tracePt t="128233" x="8401050" y="5848350"/>
          <p14:tracePt t="128250" x="8413750" y="5676900"/>
          <p14:tracePt t="128267" x="8413750" y="5524500"/>
          <p14:tracePt t="128283" x="8413750" y="5359400"/>
          <p14:tracePt t="128300" x="8413750" y="5232400"/>
          <p14:tracePt t="128317" x="8413750" y="5137150"/>
          <p14:tracePt t="128333" x="8375650" y="5054600"/>
          <p14:tracePt t="128350" x="8318500" y="4965700"/>
          <p14:tracePt t="128352" x="8274050" y="4908550"/>
          <p14:tracePt t="128367" x="8235950" y="4851400"/>
          <p14:tracePt t="128384" x="8077200" y="4730750"/>
          <p14:tracePt t="128400" x="7969250" y="4679950"/>
          <p14:tracePt t="128417" x="7867650" y="4648200"/>
          <p14:tracePt t="128433" x="7785100" y="4635500"/>
          <p14:tracePt t="128450" x="7696200" y="4635500"/>
          <p14:tracePt t="128467" x="7626350" y="4635500"/>
          <p14:tracePt t="128483" x="7524750" y="4635500"/>
          <p14:tracePt t="128500" x="7410450" y="4635500"/>
          <p14:tracePt t="128517" x="7270750" y="4635500"/>
          <p14:tracePt t="128533" x="7131050" y="4635500"/>
          <p14:tracePt t="128550" x="7035800" y="4635500"/>
          <p14:tracePt t="128551" x="7010400" y="4641850"/>
          <p14:tracePt t="128567" x="6972300" y="4660900"/>
          <p14:tracePt t="128584" x="6915150" y="4718050"/>
          <p14:tracePt t="128600" x="6870700" y="4787900"/>
          <p14:tracePt t="128617" x="6826250" y="4864100"/>
          <p14:tracePt t="128634" x="6794500" y="4940300"/>
          <p14:tracePt t="128650" x="6788150" y="5022850"/>
          <p14:tracePt t="128667" x="6788150" y="5124450"/>
          <p14:tracePt t="128684" x="6845300" y="5232400"/>
          <p14:tracePt t="128700" x="6921500" y="5334000"/>
          <p14:tracePt t="128717" x="6965950" y="5429250"/>
          <p14:tracePt t="128734" x="6985000" y="5467350"/>
          <p14:tracePt t="128750" x="7010400" y="5499100"/>
          <p14:tracePt t="128751" x="7042150" y="5530850"/>
          <p14:tracePt t="128767" x="7080250" y="5556250"/>
          <p14:tracePt t="128784" x="7213600" y="5645150"/>
          <p14:tracePt t="128800" x="7289800" y="5689600"/>
          <p14:tracePt t="128817" x="7327900" y="5702300"/>
          <p14:tracePt t="128833" x="7327900" y="5708650"/>
          <p14:tracePt t="128874" x="7346950" y="5721350"/>
          <p14:tracePt t="128880" x="7378700" y="5740400"/>
          <p14:tracePt t="128891" x="7423150" y="5759450"/>
          <p14:tracePt t="128900" x="7461250" y="5778500"/>
          <p14:tracePt t="128917" x="7537450" y="5803900"/>
          <p14:tracePt t="128934" x="7562850" y="5803900"/>
          <p14:tracePt t="128999" x="7569200" y="5803900"/>
          <p14:tracePt t="129007" x="7569200" y="5810250"/>
          <p14:tracePt t="143384" x="7575550" y="5810250"/>
          <p14:tracePt t="143394" x="7569200" y="5797550"/>
          <p14:tracePt t="143399" x="7562850" y="5797550"/>
          <p14:tracePt t="143407" x="7537450" y="5778500"/>
          <p14:tracePt t="143422" x="7524750" y="5772150"/>
          <p14:tracePt t="143455" x="7499350" y="5753100"/>
          <p14:tracePt t="143472" x="7435850" y="5715000"/>
          <p14:tracePt t="143488" x="7359650" y="5632450"/>
          <p14:tracePt t="143505" x="7264400" y="5492750"/>
          <p14:tracePt t="143522" x="7181850" y="5295900"/>
          <p14:tracePt t="143538" x="7092950" y="5118100"/>
          <p14:tracePt t="143555" x="6965950" y="5029200"/>
          <p14:tracePt t="143572" x="6775450" y="4959350"/>
          <p14:tracePt t="143589" x="6521450" y="4895850"/>
          <p14:tracePt t="143605" x="6210300" y="4806950"/>
          <p14:tracePt t="143622" x="5765800" y="4686300"/>
          <p14:tracePt t="143639" x="5359400" y="4597400"/>
          <p14:tracePt t="143655" x="4883150" y="4711700"/>
          <p14:tracePt t="143672" x="4603750" y="4921250"/>
          <p14:tracePt t="143688" x="4311650" y="5175250"/>
          <p14:tracePt t="143706" x="4025900" y="5334000"/>
          <p14:tracePt t="143722" x="3835400" y="5378450"/>
          <p14:tracePt t="143738" x="3676650" y="5378450"/>
          <p14:tracePt t="143755" x="3498850" y="5378450"/>
          <p14:tracePt t="143772" x="3340100" y="5378450"/>
          <p14:tracePt t="143789" x="3238500" y="5378450"/>
          <p14:tracePt t="143805" x="3175000" y="5378450"/>
          <p14:tracePt t="143822" x="3098800" y="5359400"/>
          <p14:tracePt t="143823" x="3073400" y="5346700"/>
          <p14:tracePt t="143838" x="2990850" y="5289550"/>
          <p14:tracePt t="143855" x="2559050" y="4940300"/>
          <p14:tracePt t="143872" x="2286000" y="4641850"/>
          <p14:tracePt t="143888" x="2101850" y="4324350"/>
          <p14:tracePt t="143905" x="2006600" y="4038600"/>
          <p14:tracePt t="143922" x="1955800" y="3867150"/>
          <p14:tracePt t="143939" x="1879600" y="3740150"/>
          <p14:tracePt t="143955" x="1809750" y="3683000"/>
          <p14:tracePt t="143972" x="1765300" y="3670300"/>
          <p14:tracePt t="143989" x="1739900" y="3663950"/>
          <p14:tracePt t="144080" x="1746250" y="3663950"/>
          <p14:tracePt t="144088" x="1758950" y="3663950"/>
          <p14:tracePt t="144097" x="1784350" y="3663950"/>
          <p14:tracePt t="144106" x="1835150" y="3689350"/>
          <p14:tracePt t="144122" x="1924050" y="3727450"/>
          <p14:tracePt t="144139" x="2006600" y="3752850"/>
          <p14:tracePt t="144155" x="2095500" y="3797300"/>
          <p14:tracePt t="144172" x="2171700" y="3848100"/>
          <p14:tracePt t="144189" x="2266950" y="3917950"/>
          <p14:tracePt t="144205" x="2317750" y="3949700"/>
          <p14:tracePt t="144222" x="2343150" y="3968750"/>
          <p14:tracePt t="144223" x="2343150" y="3975100"/>
          <p14:tracePt t="144239" x="2355850" y="3975100"/>
          <p14:tracePt t="144240" x="2362200" y="3987800"/>
          <p14:tracePt t="144256" x="2368550" y="3987800"/>
          <p14:tracePt t="144272" x="2368550" y="3994150"/>
          <p14:tracePt t="144314" x="2374900" y="3994150"/>
          <p14:tracePt t="144384" x="2387600" y="4000500"/>
          <p14:tracePt t="176688" x="2400300" y="4006850"/>
          <p14:tracePt t="176696" x="2432050" y="4025900"/>
          <p14:tracePt t="176707" x="2444750" y="4038600"/>
          <p14:tracePt t="176716" x="2463800" y="4057650"/>
          <p14:tracePt t="176733" x="2540000" y="4159250"/>
          <p14:tracePt t="176750" x="2679700" y="4286250"/>
          <p14:tracePt t="176767" x="2781300" y="4425950"/>
          <p14:tracePt t="176783" x="2851150" y="4508500"/>
          <p14:tracePt t="176800" x="2870200" y="4533900"/>
          <p14:tracePt t="176816" x="2889250" y="4540250"/>
          <p14:tracePt t="176833" x="2895600" y="4540250"/>
          <p14:tracePt t="176850" x="2908300" y="4546600"/>
          <p14:tracePt t="176866" x="2921000" y="4552950"/>
          <p14:tracePt t="176883" x="2933700" y="4552950"/>
          <p14:tracePt t="176900" x="2940050" y="4552950"/>
          <p14:tracePt t="176933" x="2946400" y="4552950"/>
          <p14:tracePt t="176951" x="2959100" y="4552950"/>
          <p14:tracePt t="176967" x="2971800" y="4552950"/>
          <p14:tracePt t="176983" x="2990850" y="4552950"/>
          <p14:tracePt t="177000" x="3028950" y="4546600"/>
          <p14:tracePt t="177017" x="3067050" y="4521200"/>
          <p14:tracePt t="177033" x="3111500" y="4495800"/>
          <p14:tracePt t="177050" x="3168650" y="4457700"/>
          <p14:tracePt t="177067" x="3213100" y="4445000"/>
          <p14:tracePt t="177083" x="3251200" y="4432300"/>
          <p14:tracePt t="177100" x="3327400" y="4413250"/>
          <p14:tracePt t="177116" x="3409950" y="4375150"/>
          <p14:tracePt t="177133" x="3441700" y="4362450"/>
          <p14:tracePt t="177150" x="3454400" y="4349750"/>
          <p14:tracePt t="177167" x="3467100" y="4349750"/>
          <p14:tracePt t="177183" x="3473450" y="4343400"/>
          <p14:tracePt t="177344" x="3473450" y="4324350"/>
          <p14:tracePt t="177356" x="3473450" y="4311650"/>
          <p14:tracePt t="177360" x="3473450" y="4292600"/>
          <p14:tracePt t="177369" x="3467100" y="4286250"/>
          <p14:tracePt t="177383" x="3467100" y="4279900"/>
          <p14:tracePt t="177441" x="3460750" y="4279900"/>
          <p14:tracePt t="177448" x="3460750" y="4267200"/>
          <p14:tracePt t="177458" x="3454400" y="4267200"/>
          <p14:tracePt t="177467" x="3454400" y="4260850"/>
          <p14:tracePt t="177527" x="3448050" y="4254500"/>
          <p14:tracePt t="177540" x="3448050" y="4248150"/>
          <p14:tracePt t="177545" x="3448050" y="4241800"/>
          <p14:tracePt t="177552" x="3441700" y="4241800"/>
          <p14:tracePt t="180662"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 y="987575"/>
            <a:ext cx="8389582" cy="5853925"/>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 </a:t>
            </a:r>
          </a:p>
        </p:txBody>
      </p:sp>
      <p:sp>
        <p:nvSpPr>
          <p:cNvPr id="6" name="TextBox 5"/>
          <p:cNvSpPr txBox="1"/>
          <p:nvPr/>
        </p:nvSpPr>
        <p:spPr>
          <a:xfrm>
            <a:off x="113122" y="3278880"/>
            <a:ext cx="8869802" cy="3416320"/>
          </a:xfrm>
          <a:prstGeom prst="rect">
            <a:avLst/>
          </a:prstGeom>
          <a:noFill/>
        </p:spPr>
        <p:txBody>
          <a:bodyPr wrap="square" rtlCol="0">
            <a:spAutoFit/>
          </a:bodyPr>
          <a:lstStyle/>
          <a:p>
            <a:r>
              <a:rPr lang="en-GB" sz="2400" b="1" dirty="0"/>
              <a:t>Low density Polyethylene</a:t>
            </a:r>
            <a:r>
              <a:rPr lang="en-GB" sz="2400" dirty="0"/>
              <a:t> </a:t>
            </a:r>
            <a:r>
              <a:rPr lang="en-GB" sz="2400" b="1" dirty="0"/>
              <a:t>( LDPE) </a:t>
            </a:r>
          </a:p>
          <a:p>
            <a:pPr marL="895350" indent="-263525">
              <a:buFont typeface="Arial" panose="020B0604020202020204" pitchFamily="34" charset="0"/>
              <a:buChar char="•"/>
            </a:pPr>
            <a:r>
              <a:rPr lang="en-GB" sz="2000" dirty="0"/>
              <a:t>Density 915 - 925 kg m</a:t>
            </a:r>
            <a:r>
              <a:rPr lang="en-GB" sz="2000" baseline="30000" dirty="0"/>
              <a:t>-3 </a:t>
            </a:r>
            <a:r>
              <a:rPr lang="en-GB" sz="2000" dirty="0"/>
              <a:t>M</a:t>
            </a:r>
            <a:r>
              <a:rPr lang="en-GB" sz="2000" baseline="-25000" dirty="0"/>
              <a:t>w</a:t>
            </a:r>
            <a:r>
              <a:rPr lang="en-GB" sz="2000" dirty="0"/>
              <a:t> up to 50,000 g/</a:t>
            </a:r>
            <a:r>
              <a:rPr lang="en-GB" sz="2000" dirty="0" err="1"/>
              <a:t>mol</a:t>
            </a:r>
            <a:endParaRPr lang="en-GB" sz="2000" dirty="0"/>
          </a:p>
          <a:p>
            <a:pPr marL="895350" indent="-263525">
              <a:buFont typeface="Arial" panose="020B0604020202020204" pitchFamily="34" charset="0"/>
              <a:buChar char="•"/>
            </a:pPr>
            <a:r>
              <a:rPr lang="en-GB" sz="2000" dirty="0"/>
              <a:t>processed under high pressure (1-2 </a:t>
            </a:r>
            <a:r>
              <a:rPr lang="en-GB" sz="2000" dirty="0" err="1"/>
              <a:t>kbar</a:t>
            </a:r>
            <a:r>
              <a:rPr lang="en-GB" sz="2000" dirty="0"/>
              <a:t>) and temperature (100 – 300 ˚C). </a:t>
            </a:r>
          </a:p>
          <a:p>
            <a:pPr marL="895350" indent="-263525">
              <a:buFont typeface="Arial" panose="020B0604020202020204" pitchFamily="34" charset="0"/>
              <a:buChar char="•"/>
            </a:pPr>
            <a:r>
              <a:rPr lang="en-GB" sz="2000" dirty="0"/>
              <a:t>very branched molecules reducing the rapid arrangement of molecules during crystallisation. </a:t>
            </a:r>
          </a:p>
          <a:p>
            <a:pPr marL="895350" indent="-263525">
              <a:buFont typeface="Arial" panose="020B0604020202020204" pitchFamily="34" charset="0"/>
              <a:buChar char="•"/>
            </a:pPr>
            <a:r>
              <a:rPr lang="en-GB" sz="2000" dirty="0"/>
              <a:t>low crystallinity (40-65%), </a:t>
            </a:r>
          </a:p>
          <a:p>
            <a:pPr marL="895350" indent="-263525">
              <a:buFont typeface="Arial" panose="020B0604020202020204" pitchFamily="34" charset="0"/>
              <a:buChar char="•"/>
            </a:pPr>
            <a:r>
              <a:rPr lang="en-GB" sz="2000" dirty="0"/>
              <a:t>T</a:t>
            </a:r>
            <a:r>
              <a:rPr lang="en-GB" sz="2000" baseline="-25000" dirty="0"/>
              <a:t>m</a:t>
            </a:r>
            <a:r>
              <a:rPr lang="en-GB" sz="2000" dirty="0"/>
              <a:t> ~ 110  ˚C,  </a:t>
            </a:r>
            <a:r>
              <a:rPr lang="en-GB" sz="2000" dirty="0" err="1"/>
              <a:t>T</a:t>
            </a:r>
            <a:r>
              <a:rPr lang="en-GB" sz="2000" baseline="-25000" dirty="0" err="1"/>
              <a:t>g</a:t>
            </a:r>
            <a:r>
              <a:rPr lang="en-GB" sz="2000" dirty="0"/>
              <a:t> ~ -120˚C</a:t>
            </a:r>
          </a:p>
          <a:p>
            <a:endParaRPr lang="en-GB" sz="2400" dirty="0"/>
          </a:p>
          <a:p>
            <a:r>
              <a:rPr lang="en-GB" sz="2400" b="1" dirty="0"/>
              <a:t>Applications: </a:t>
            </a:r>
            <a:r>
              <a:rPr lang="en-GB" sz="2400" dirty="0"/>
              <a:t>Films, bags, transparent parts, </a:t>
            </a:r>
          </a:p>
          <a:p>
            <a:r>
              <a:rPr lang="en-GB" sz="2400" dirty="0"/>
              <a:t>packaging, bubble wrap, flexible caps</a:t>
            </a:r>
          </a:p>
        </p:txBody>
      </p:sp>
      <p:sp>
        <p:nvSpPr>
          <p:cNvPr id="9" name="Slide Number Placeholder 8"/>
          <p:cNvSpPr>
            <a:spLocks noGrp="1"/>
          </p:cNvSpPr>
          <p:nvPr>
            <p:ph type="sldNum" sz="quarter" idx="12"/>
          </p:nvPr>
        </p:nvSpPr>
        <p:spPr/>
        <p:txBody>
          <a:bodyPr/>
          <a:lstStyle/>
          <a:p>
            <a:fld id="{F71EA363-3AA4-554B-864A-16EC408230E4}" type="slidenum">
              <a:rPr lang="en-GB" smtClean="0"/>
              <a:pPr/>
              <a:t>5</a:t>
            </a:fld>
            <a:endParaRPr lang="en-GB" dirty="0"/>
          </a:p>
        </p:txBody>
      </p:sp>
    </p:spTree>
    <p:extLst>
      <p:ext uri="{BB962C8B-B14F-4D97-AF65-F5344CB8AC3E}">
        <p14:creationId xmlns:p14="http://schemas.microsoft.com/office/powerpoint/2010/main" val="3758133268"/>
      </p:ext>
    </p:extLst>
  </p:cSld>
  <p:clrMapOvr>
    <a:masterClrMapping/>
  </p:clrMapOvr>
  <mc:AlternateContent xmlns:mc="http://schemas.openxmlformats.org/markup-compatibility/2006" xmlns:p14="http://schemas.microsoft.com/office/powerpoint/2010/main">
    <mc:Choice Requires="p14">
      <p:transition spd="slow" p14:dur="2000" advTm="183199"/>
    </mc:Choice>
    <mc:Fallback xmlns="">
      <p:transition spd="slow" advTm="183199"/>
    </mc:Fallback>
  </mc:AlternateContent>
  <p:extLst>
    <p:ext uri="{3A86A75C-4F4B-4683-9AE1-C65F6400EC91}">
      <p14:laserTraceLst xmlns:p14="http://schemas.microsoft.com/office/powerpoint/2010/main">
        <p14:tracePtLst>
          <p14:tracePt t="57824" x="4781550" y="4171950"/>
          <p14:tracePt t="57856" x="4794250" y="4127500"/>
          <p14:tracePt t="57865" x="4813300" y="4102100"/>
          <p14:tracePt t="57878" x="4826000" y="4095750"/>
          <p14:tracePt t="57893" x="4851400" y="4083050"/>
          <p14:tracePt t="57911" x="4908550" y="4070350"/>
          <p14:tracePt t="57927" x="4933950" y="4070350"/>
          <p14:tracePt t="57943" x="5010150" y="4070350"/>
          <p14:tracePt t="57960" x="5060950" y="4070350"/>
          <p14:tracePt t="57977" x="5111750" y="4070350"/>
          <p14:tracePt t="57993" x="5168900" y="4070350"/>
          <p14:tracePt t="58009" x="5226050" y="4070350"/>
          <p14:tracePt t="58026" x="5270500" y="4070350"/>
          <p14:tracePt t="58043" x="5295900" y="4070350"/>
          <p14:tracePt t="58255" x="5302250" y="4070350"/>
          <p14:tracePt t="58271" x="5302250" y="4064000"/>
          <p14:tracePt t="66271" x="5302250" y="4051300"/>
          <p14:tracePt t="66279" x="5283200" y="4006850"/>
          <p14:tracePt t="66296" x="5162550" y="3924300"/>
          <p14:tracePt t="66313" x="5041900" y="3886200"/>
          <p14:tracePt t="66329" x="4883150" y="3886200"/>
          <p14:tracePt t="66346" x="4603750" y="3949700"/>
          <p14:tracePt t="66362" x="4349750" y="4044950"/>
          <p14:tracePt t="66379" x="4140200" y="4152900"/>
          <p14:tracePt t="66396" x="4000500" y="4203700"/>
          <p14:tracePt t="66413" x="3886200" y="4235450"/>
          <p14:tracePt t="66429" x="3746500" y="4273550"/>
          <p14:tracePt t="66446" x="3638550" y="4311650"/>
          <p14:tracePt t="66463" x="3594100" y="4356100"/>
          <p14:tracePt t="66479" x="3575050" y="4375150"/>
          <p14:tracePt t="66520" x="3562350" y="4375150"/>
          <p14:tracePt t="66529" x="3524250" y="4375150"/>
          <p14:tracePt t="66546" x="3460750" y="4349750"/>
          <p14:tracePt t="66563" x="3422650" y="4349750"/>
          <p14:tracePt t="66579" x="3397250" y="4362450"/>
          <p14:tracePt t="66596" x="3384550" y="4387850"/>
          <p14:tracePt t="66612" x="3378200" y="4394200"/>
          <p14:tracePt t="66648" x="3371850" y="4394200"/>
          <p14:tracePt t="66687" x="3371850" y="4400550"/>
          <p14:tracePt t="66696" x="3403600" y="4413250"/>
          <p14:tracePt t="66713" x="3511550" y="4438650"/>
          <p14:tracePt t="66729" x="3625850" y="4438650"/>
          <p14:tracePt t="66746" x="3771900" y="4438650"/>
          <p14:tracePt t="66762" x="3867150" y="4419600"/>
          <p14:tracePt t="66780" x="3949700" y="4400550"/>
          <p14:tracePt t="66796" x="4038600" y="4394200"/>
          <p14:tracePt t="66813" x="4127500" y="4368800"/>
          <p14:tracePt t="66829" x="4197350" y="4337050"/>
          <p14:tracePt t="66846" x="4267200" y="4318000"/>
          <p14:tracePt t="66863" x="4362450" y="4305300"/>
          <p14:tracePt t="66879" x="4508500" y="4286250"/>
          <p14:tracePt t="66896" x="4540250" y="4286250"/>
          <p14:tracePt t="66913" x="4546600" y="4286250"/>
          <p14:tracePt t="66953" x="4559300" y="4286250"/>
          <p14:tracePt t="66963" x="4578350" y="4286250"/>
          <p14:tracePt t="66979" x="4635500" y="4286250"/>
          <p14:tracePt t="66996" x="4711700" y="4286250"/>
          <p14:tracePt t="67013" x="4762500" y="4286250"/>
          <p14:tracePt t="67029" x="4787900" y="4286250"/>
          <p14:tracePt t="67046" x="4826000" y="4292600"/>
          <p14:tracePt t="67063" x="4914900" y="4311650"/>
          <p14:tracePt t="67079" x="5035550" y="4318000"/>
          <p14:tracePt t="67096" x="5054600" y="4318000"/>
          <p14:tracePt t="67335" x="5086350" y="4318000"/>
          <p14:tracePt t="67343" x="5162550" y="4318000"/>
          <p14:tracePt t="67354" x="5264150" y="4324350"/>
          <p14:tracePt t="67363" x="5384800" y="4324350"/>
          <p14:tracePt t="67379" x="5702300" y="4324350"/>
          <p14:tracePt t="67396" x="6184900" y="4324350"/>
          <p14:tracePt t="67413" x="6572250" y="4298950"/>
          <p14:tracePt t="67431" x="6915150" y="4260850"/>
          <p14:tracePt t="67434" x="7023100" y="4254500"/>
          <p14:tracePt t="67446" x="7194550" y="4254500"/>
          <p14:tracePt t="67463" x="7429500" y="4248150"/>
          <p14:tracePt t="67480" x="7613650" y="4248150"/>
          <p14:tracePt t="67496" x="7683500" y="4248150"/>
          <p14:tracePt t="67514" x="7696200" y="4248150"/>
          <p14:tracePt t="67514" x="7708900" y="4248150"/>
          <p14:tracePt t="67529" x="7721600" y="4248150"/>
          <p14:tracePt t="67546" x="7727950" y="4248150"/>
          <p14:tracePt t="67563" x="7753350" y="4248150"/>
          <p14:tracePt t="67580" x="7785100" y="4248150"/>
          <p14:tracePt t="67596" x="7842250" y="4273550"/>
          <p14:tracePt t="67613" x="7918450" y="4292600"/>
          <p14:tracePt t="67629" x="8051800" y="4318000"/>
          <p14:tracePt t="67646" x="8172450" y="4337050"/>
          <p14:tracePt t="67647" x="8229600" y="4337050"/>
          <p14:tracePt t="67663" x="8305800" y="4337050"/>
          <p14:tracePt t="67680" x="8318500" y="4337050"/>
          <p14:tracePt t="67721" x="8324850" y="4337050"/>
          <p14:tracePt t="67729" x="8331200" y="4337050"/>
          <p14:tracePt t="67746" x="8369300" y="4324350"/>
          <p14:tracePt t="67763" x="8382000" y="4311650"/>
          <p14:tracePt t="67780" x="8382000" y="4298950"/>
          <p14:tracePt t="67951" x="8356600" y="4292600"/>
          <p14:tracePt t="67959" x="8293100" y="4292600"/>
          <p14:tracePt t="67970" x="8210550" y="4292600"/>
          <p14:tracePt t="67980" x="8102600" y="4292600"/>
          <p14:tracePt t="67996" x="7842250" y="4286250"/>
          <p14:tracePt t="68013" x="7670800" y="4286250"/>
          <p14:tracePt t="68030" x="7581900" y="4286250"/>
          <p14:tracePt t="68031" x="7569200" y="4286250"/>
          <p14:tracePt t="68046" x="7562850" y="4286250"/>
          <p14:tracePt t="68583" x="7556500" y="4286250"/>
          <p14:tracePt t="68751" x="7543800" y="4286250"/>
          <p14:tracePt t="68759" x="7531100" y="4286250"/>
          <p14:tracePt t="68771" x="7505700" y="4286250"/>
          <p14:tracePt t="68780" x="7486650" y="4286250"/>
          <p14:tracePt t="68797" x="7473950" y="4286250"/>
          <p14:tracePt t="68813" x="7467600" y="4286250"/>
          <p14:tracePt t="68830" x="7454900" y="4286250"/>
          <p14:tracePt t="68847" x="7435850" y="4286250"/>
          <p14:tracePt t="68863" x="7429500" y="4286250"/>
          <p14:tracePt t="68911" x="7423150" y="4286250"/>
          <p14:tracePt t="72447" x="7391400" y="4286250"/>
          <p14:tracePt t="72455" x="7289800" y="4248150"/>
          <p14:tracePt t="72464" x="7118350" y="4197350"/>
          <p14:tracePt t="72481" x="6629400" y="4089400"/>
          <p14:tracePt t="72498" x="6178550" y="4076700"/>
          <p14:tracePt t="72514" x="5924550" y="4083050"/>
          <p14:tracePt t="72531" x="5765800" y="4083050"/>
          <p14:tracePt t="72548" x="5651500" y="4083050"/>
          <p14:tracePt t="72564" x="5492750" y="4114800"/>
          <p14:tracePt t="72581" x="5314950" y="4203700"/>
          <p14:tracePt t="72598" x="5168900" y="4260850"/>
          <p14:tracePt t="72615" x="5060950" y="4292600"/>
          <p14:tracePt t="72632" x="4997450" y="4292600"/>
          <p14:tracePt t="72648" x="4870450" y="4292600"/>
          <p14:tracePt t="72665" x="4711700" y="4292600"/>
          <p14:tracePt t="72681" x="4578350" y="4298950"/>
          <p14:tracePt t="72698" x="4483100" y="4318000"/>
          <p14:tracePt t="72714" x="4419600" y="4324350"/>
          <p14:tracePt t="72731" x="4362450" y="4324350"/>
          <p14:tracePt t="72748" x="4318000" y="4324350"/>
          <p14:tracePt t="72765" x="4260850" y="4324350"/>
          <p14:tracePt t="72767" x="4241800" y="4324350"/>
          <p14:tracePt t="72781" x="4235450" y="4324350"/>
          <p14:tracePt t="72814" x="4229100" y="4324350"/>
          <p14:tracePt t="72871" x="4254500" y="4337050"/>
          <p14:tracePt t="72879" x="4337050" y="4337050"/>
          <p14:tracePt t="72890" x="4419600" y="4337050"/>
          <p14:tracePt t="72898" x="4559300" y="4337050"/>
          <p14:tracePt t="72915" x="4940300" y="4337050"/>
          <p14:tracePt t="72931" x="5353050" y="4337050"/>
          <p14:tracePt t="72948" x="5778500" y="4311650"/>
          <p14:tracePt t="72965" x="6108700" y="4260850"/>
          <p14:tracePt t="72981" x="6426200" y="4216400"/>
          <p14:tracePt t="72983" x="6546850" y="4216400"/>
          <p14:tracePt t="72998" x="6661150" y="4191000"/>
          <p14:tracePt t="73015" x="6851650" y="4184650"/>
          <p14:tracePt t="73032" x="7048500" y="4184650"/>
          <p14:tracePt t="73048" x="7169150" y="4184650"/>
          <p14:tracePt t="73065" x="7277100" y="4184650"/>
          <p14:tracePt t="73081" x="7385050" y="4159250"/>
          <p14:tracePt t="73098" x="7480300" y="4146550"/>
          <p14:tracePt t="73115" x="7518400" y="4121150"/>
          <p14:tracePt t="73131" x="7531100" y="4108450"/>
          <p14:tracePt t="73148" x="7537450" y="4108450"/>
          <p14:tracePt t="73165" x="7556500" y="4108450"/>
          <p14:tracePt t="73182" x="7607300" y="4108450"/>
          <p14:tracePt t="73183" x="7651750" y="4108450"/>
          <p14:tracePt t="73198" x="7702550" y="4102100"/>
          <p14:tracePt t="73215" x="7893050" y="4064000"/>
          <p14:tracePt t="73232" x="7988300" y="4057650"/>
          <p14:tracePt t="73248" x="8045450" y="4044950"/>
          <p14:tracePt t="73265" x="8051800" y="4044950"/>
          <p14:tracePt t="73511" x="8058150" y="4044950"/>
          <p14:tracePt t="73600" x="8051800" y="4044950"/>
          <p14:tracePt t="73607" x="8026400" y="4044950"/>
          <p14:tracePt t="73615" x="7994650" y="4044950"/>
          <p14:tracePt t="73632" x="7886700" y="4044950"/>
          <p14:tracePt t="73648" x="7747000" y="4044950"/>
          <p14:tracePt t="73665" x="7581900" y="4044950"/>
          <p14:tracePt t="73682" x="7410450" y="4044950"/>
          <p14:tracePt t="73698" x="7200900" y="3975100"/>
          <p14:tracePt t="73715" x="6908800" y="3841750"/>
          <p14:tracePt t="73732" x="6527800" y="3663950"/>
          <p14:tracePt t="73748" x="6184900" y="3511550"/>
          <p14:tracePt t="73765" x="5861050" y="3314700"/>
          <p14:tracePt t="73782" x="5594350" y="3092450"/>
          <p14:tracePt t="73798" x="5283200" y="2825750"/>
          <p14:tracePt t="73799" x="5111750" y="2692400"/>
          <p14:tracePt t="73815" x="4826000" y="2482850"/>
          <p14:tracePt t="73832" x="4533900" y="2279650"/>
          <p14:tracePt t="73848" x="4241800" y="2044700"/>
          <p14:tracePt t="73865" x="3917950" y="1778000"/>
          <p14:tracePt t="73882" x="3613150" y="1511300"/>
          <p14:tracePt t="73899" x="3251200" y="1270000"/>
          <p14:tracePt t="73915" x="2901950" y="1098550"/>
          <p14:tracePt t="73932" x="2495550" y="920750"/>
          <p14:tracePt t="73949" x="2235200" y="800100"/>
          <p14:tracePt t="73965" x="1981200" y="660400"/>
          <p14:tracePt t="73982" x="1739900" y="552450"/>
          <p14:tracePt t="73999" x="1498600" y="482600"/>
          <p14:tracePt t="74015" x="1282700" y="450850"/>
          <p14:tracePt t="74032" x="1130300" y="438150"/>
          <p14:tracePt t="74048" x="927100" y="406400"/>
          <p14:tracePt t="74065" x="514350" y="349250"/>
          <p14:tracePt t="74082" x="133350" y="298450"/>
          <p14:tracePt t="74263" x="82550" y="2540000"/>
          <p14:tracePt t="74271" x="196850" y="2647950"/>
          <p14:tracePt t="74282" x="279400" y="2698750"/>
          <p14:tracePt t="74298" x="622300" y="2857500"/>
          <p14:tracePt t="74315" x="1092200" y="3003550"/>
          <p14:tracePt t="74332" x="1657350" y="3060700"/>
          <p14:tracePt t="74348" x="2273300" y="3060700"/>
          <p14:tracePt t="74365" x="2819400" y="3022600"/>
          <p14:tracePt t="74366" x="3035300" y="2990850"/>
          <p14:tracePt t="74382" x="3219450" y="2971800"/>
          <p14:tracePt t="74383" x="3321050" y="2946400"/>
          <p14:tracePt t="74399" x="3409950" y="2940050"/>
          <p14:tracePt t="74415" x="3625850" y="2908300"/>
          <p14:tracePt t="74432" x="3765550" y="2882900"/>
          <p14:tracePt t="74448" x="3930650" y="2863850"/>
          <p14:tracePt t="74465" x="4127500" y="2794000"/>
          <p14:tracePt t="74482" x="4279900" y="2724150"/>
          <p14:tracePt t="74498" x="4406900" y="2654300"/>
          <p14:tracePt t="74515" x="4533900" y="2584450"/>
          <p14:tracePt t="74532" x="4686300" y="2495550"/>
          <p14:tracePt t="74549" x="4851400" y="2400300"/>
          <p14:tracePt t="74565" x="5016500" y="2235200"/>
          <p14:tracePt t="74582" x="5149850" y="2012950"/>
          <p14:tracePt t="74599" x="5194300" y="1841500"/>
          <p14:tracePt t="74615" x="5226050" y="1587500"/>
          <p14:tracePt t="74632" x="5226050" y="1511300"/>
          <p14:tracePt t="74648" x="5226050" y="1320800"/>
          <p14:tracePt t="74665" x="5226050" y="1187450"/>
          <p14:tracePt t="74682" x="5111750" y="984250"/>
          <p14:tracePt t="74698" x="4927600" y="806450"/>
          <p14:tracePt t="74715" x="4673600" y="654050"/>
          <p14:tracePt t="74732" x="4483100" y="590550"/>
          <p14:tracePt t="74749" x="4337050" y="571500"/>
          <p14:tracePt t="74765" x="4165600" y="571500"/>
          <p14:tracePt t="74782" x="3886200" y="571500"/>
          <p14:tracePt t="74799" x="3416300" y="577850"/>
          <p14:tracePt t="74815" x="2559050" y="717550"/>
          <p14:tracePt t="74832" x="2108200" y="850900"/>
          <p14:tracePt t="74849" x="1809750" y="958850"/>
          <p14:tracePt t="74865" x="1600200" y="1085850"/>
          <p14:tracePt t="74882" x="1403350" y="1231900"/>
          <p14:tracePt t="74899" x="1295400" y="1352550"/>
          <p14:tracePt t="74915" x="1174750" y="1492250"/>
          <p14:tracePt t="74932" x="1104900" y="1631950"/>
          <p14:tracePt t="74949" x="1079500" y="1809750"/>
          <p14:tracePt t="74967" x="1079500" y="1993900"/>
          <p14:tracePt t="74982" x="1181100" y="2254250"/>
          <p14:tracePt t="74999" x="1346200" y="2527300"/>
          <p14:tracePt t="75015" x="1638300" y="2825750"/>
          <p14:tracePt t="75032" x="1885950" y="3003550"/>
          <p14:tracePt t="75049" x="2209800" y="3162300"/>
          <p14:tracePt t="75065" x="2654300" y="3257550"/>
          <p14:tracePt t="75082" x="3092450" y="3289300"/>
          <p14:tracePt t="75099" x="3511550" y="3289300"/>
          <p14:tracePt t="75115" x="3937000" y="3263900"/>
          <p14:tracePt t="75132" x="4349750" y="3206750"/>
          <p14:tracePt t="75149" x="4768850" y="3136900"/>
          <p14:tracePt t="75165" x="5124450" y="3003550"/>
          <p14:tracePt t="75167" x="5245100" y="2908300"/>
          <p14:tracePt t="75182" x="5346700" y="2813050"/>
          <p14:tracePt t="75199" x="5524500" y="2552700"/>
          <p14:tracePt t="75216" x="5588000" y="2381250"/>
          <p14:tracePt t="75232" x="5594350" y="2209800"/>
          <p14:tracePt t="75249" x="5594350" y="1949450"/>
          <p14:tracePt t="75265" x="5511800" y="1657350"/>
          <p14:tracePt t="75282" x="5397500" y="1403350"/>
          <p14:tracePt t="75299" x="5302250" y="1231900"/>
          <p14:tracePt t="75315" x="5207000" y="1104900"/>
          <p14:tracePt t="75332" x="5118100" y="990600"/>
          <p14:tracePt t="75349" x="4991100" y="869950"/>
          <p14:tracePt t="75367" x="4794250" y="787400"/>
          <p14:tracePt t="75382" x="4616450" y="742950"/>
          <p14:tracePt t="75399" x="4368800" y="742950"/>
          <p14:tracePt t="75415" x="4229100" y="762000"/>
          <p14:tracePt t="75432" x="4089400" y="800100"/>
          <p14:tracePt t="75449" x="3987800" y="844550"/>
          <p14:tracePt t="75465" x="3886200" y="895350"/>
          <p14:tracePt t="75482" x="3822700" y="946150"/>
          <p14:tracePt t="75499" x="3790950" y="977900"/>
          <p14:tracePt t="75515" x="3771900" y="1003300"/>
          <p14:tracePt t="75532" x="3771900" y="1041400"/>
          <p14:tracePt t="75549" x="3771900" y="1073150"/>
          <p14:tracePt t="75565" x="3771900" y="1111250"/>
          <p14:tracePt t="75582" x="3771900" y="1136650"/>
          <p14:tracePt t="75584" x="3778250" y="1149350"/>
          <p14:tracePt t="75599" x="3778250" y="1155700"/>
          <p14:tracePt t="75616" x="3784600" y="1168400"/>
          <p14:tracePt t="75632" x="3790950" y="1174750"/>
          <p14:tracePt t="75649" x="3797300" y="1181100"/>
          <p14:tracePt t="76863" x="3797300" y="1187450"/>
          <p14:tracePt t="76871" x="3797300" y="1219200"/>
          <p14:tracePt t="76883" x="3797300" y="1263650"/>
          <p14:tracePt t="76899" x="3797300" y="1416050"/>
          <p14:tracePt t="76916" x="3797300" y="1701800"/>
          <p14:tracePt t="76933" x="3765550" y="2057400"/>
          <p14:tracePt t="76949" x="3714750" y="2387600"/>
          <p14:tracePt t="76950" x="3689350" y="2559050"/>
          <p14:tracePt t="76967" x="3670300" y="2667000"/>
          <p14:tracePt t="76983" x="3587750" y="2889250"/>
          <p14:tracePt t="76984" x="3543300" y="2984500"/>
          <p14:tracePt t="76999" x="3390900" y="3168650"/>
          <p14:tracePt t="77016" x="3175000" y="3384550"/>
          <p14:tracePt t="77033" x="2921000" y="3587750"/>
          <p14:tracePt t="77049" x="2819400" y="3683000"/>
          <p14:tracePt t="77066" x="2755900" y="3752850"/>
          <p14:tracePt t="77083" x="2717800" y="3778250"/>
          <p14:tracePt t="77099" x="2679700" y="3803650"/>
          <p14:tracePt t="77116" x="2609850" y="3860800"/>
          <p14:tracePt t="77133" x="2533650" y="3956050"/>
          <p14:tracePt t="77149" x="2476500" y="4032250"/>
          <p14:tracePt t="77166" x="2400300" y="4127500"/>
          <p14:tracePt t="77183" x="2311400" y="4191000"/>
          <p14:tracePt t="77199" x="2152650" y="4241800"/>
          <p14:tracePt t="77216" x="2057400" y="4298950"/>
          <p14:tracePt t="77233" x="1981200" y="4375150"/>
          <p14:tracePt t="77249" x="1943100" y="4445000"/>
          <p14:tracePt t="77266" x="1930400" y="4476750"/>
          <p14:tracePt t="77327" x="1924050" y="4470400"/>
          <p14:tracePt t="77336" x="1917700" y="4451350"/>
          <p14:tracePt t="77343" x="1917700" y="4445000"/>
          <p14:tracePt t="77352" x="1917700" y="4432300"/>
          <p14:tracePt t="77368" x="1905000" y="4419600"/>
          <p14:tracePt t="77383" x="1898650" y="4387850"/>
          <p14:tracePt t="77399" x="1898650" y="4368800"/>
          <p14:tracePt t="77416" x="1898650" y="4337050"/>
          <p14:tracePt t="77433" x="1898650" y="4311650"/>
          <p14:tracePt t="77449" x="1885950" y="4286250"/>
          <p14:tracePt t="77466" x="1885950" y="4279900"/>
          <p14:tracePt t="77483" x="1885950" y="4273550"/>
          <p14:tracePt t="77500" x="1885950" y="4260850"/>
          <p14:tracePt t="77560" x="1885950" y="4248150"/>
          <p14:tracePt t="77568" x="1892300" y="4229100"/>
          <p14:tracePt t="77576" x="1911350" y="4203700"/>
          <p14:tracePt t="77584" x="1930400" y="4191000"/>
          <p14:tracePt t="77599" x="1974850" y="4159250"/>
          <p14:tracePt t="77616" x="2019300" y="4083050"/>
          <p14:tracePt t="77633" x="2044700" y="4019550"/>
          <p14:tracePt t="77650" x="2063750" y="3975100"/>
          <p14:tracePt t="77666" x="2089150" y="3937000"/>
          <p14:tracePt t="77683" x="2152650" y="3911600"/>
          <p14:tracePt t="77700" x="2228850" y="3892550"/>
          <p14:tracePt t="77716" x="2254250" y="3892550"/>
          <p14:tracePt t="77733" x="2266950" y="3892550"/>
          <p14:tracePt t="77799" x="2273300" y="3892550"/>
          <p14:tracePt t="77863" x="2292350" y="3892550"/>
          <p14:tracePt t="77874" x="2305050" y="3892550"/>
          <p14:tracePt t="77879" x="2330450" y="3892550"/>
          <p14:tracePt t="77891" x="2343150" y="3892550"/>
          <p14:tracePt t="77900" x="2362200" y="3892550"/>
          <p14:tracePt t="77916" x="2374900" y="3892550"/>
          <p14:tracePt t="77959" x="2387600" y="3892550"/>
          <p14:tracePt t="77968" x="2400300" y="3892550"/>
          <p14:tracePt t="77983" x="2425700" y="3892550"/>
          <p14:tracePt t="78000" x="2451100" y="3892550"/>
          <p14:tracePt t="78105" x="2444750" y="3892550"/>
          <p14:tracePt t="78111" x="2413000" y="3879850"/>
          <p14:tracePt t="78119" x="2362200" y="3854450"/>
          <p14:tracePt t="78133" x="2324100" y="3822700"/>
          <p14:tracePt t="78150" x="2203450" y="3721100"/>
          <p14:tracePt t="78167" x="2095500" y="3594100"/>
          <p14:tracePt t="78183" x="1936750" y="3352800"/>
          <p14:tracePt t="78200" x="1835150" y="3213100"/>
          <p14:tracePt t="78216" x="1746250" y="3086100"/>
          <p14:tracePt t="78233" x="1670050" y="2971800"/>
          <p14:tracePt t="78250" x="1606550" y="2857500"/>
          <p14:tracePt t="78266" x="1562100" y="2755900"/>
          <p14:tracePt t="78283" x="1498600" y="2654300"/>
          <p14:tracePt t="78300" x="1422400" y="2559050"/>
          <p14:tracePt t="78317" x="1377950" y="2495550"/>
          <p14:tracePt t="78333" x="1346200" y="2444750"/>
          <p14:tracePt t="78350" x="1314450" y="2374900"/>
          <p14:tracePt t="78352" x="1301750" y="2311400"/>
          <p14:tracePt t="78367" x="1270000" y="2247900"/>
          <p14:tracePt t="78383" x="1149350" y="2063750"/>
          <p14:tracePt t="78400" x="1079500" y="1968500"/>
          <p14:tracePt t="78416" x="1028700" y="1898650"/>
          <p14:tracePt t="78433" x="990600" y="1847850"/>
          <p14:tracePt t="78450" x="984250" y="1816100"/>
          <p14:tracePt t="78466" x="946150" y="1727200"/>
          <p14:tracePt t="78483" x="869950" y="1638300"/>
          <p14:tracePt t="78500" x="781050" y="1555750"/>
          <p14:tracePt t="78517" x="723900" y="1511300"/>
          <p14:tracePt t="78519" x="711200" y="1504950"/>
          <p14:tracePt t="78533" x="704850" y="1504950"/>
          <p14:tracePt t="78550" x="704850" y="1498600"/>
          <p14:tracePt t="78567" x="692150" y="1498600"/>
          <p14:tracePt t="78583" x="673100" y="1485900"/>
          <p14:tracePt t="78600" x="666750" y="1485900"/>
          <p14:tracePt t="78633" x="666750" y="1511300"/>
          <p14:tracePt t="78650" x="736600" y="1612900"/>
          <p14:tracePt t="78667" x="800100" y="1689100"/>
          <p14:tracePt t="78683" x="863600" y="1733550"/>
          <p14:tracePt t="78700" x="914400" y="1739900"/>
          <p14:tracePt t="78717" x="996950" y="1739900"/>
          <p14:tracePt t="78733" x="1066800" y="1727200"/>
          <p14:tracePt t="78750" x="1149350" y="1689100"/>
          <p14:tracePt t="78751" x="1193800" y="1670050"/>
          <p14:tracePt t="78767" x="1244600" y="1631950"/>
          <p14:tracePt t="78783" x="1371600" y="1549400"/>
          <p14:tracePt t="78800" x="1435100" y="1479550"/>
          <p14:tracePt t="78817" x="1492250" y="1397000"/>
          <p14:tracePt t="78833" x="1524000" y="1295400"/>
          <p14:tracePt t="78850" x="1549400" y="1212850"/>
          <p14:tracePt t="78867" x="1549400" y="1162050"/>
          <p14:tracePt t="78883" x="1549400" y="1117600"/>
          <p14:tracePt t="78900" x="1517650" y="1066800"/>
          <p14:tracePt t="78917" x="1492250" y="1041400"/>
          <p14:tracePt t="78933" x="1466850" y="1016000"/>
          <p14:tracePt t="78950" x="1435100" y="990600"/>
          <p14:tracePt t="78967" x="1346200" y="952500"/>
          <p14:tracePt t="78983" x="1276350" y="939800"/>
          <p14:tracePt t="79000" x="1187450" y="939800"/>
          <p14:tracePt t="79017" x="1130300" y="939800"/>
          <p14:tracePt t="79033" x="1111250" y="939800"/>
          <p14:tracePt t="79035" x="1104900" y="939800"/>
          <p14:tracePt t="79050" x="1092200" y="939800"/>
          <p14:tracePt t="79067" x="1079500" y="952500"/>
          <p14:tracePt t="79083" x="1066800" y="977900"/>
          <p14:tracePt t="79100" x="1066800" y="996950"/>
          <p14:tracePt t="79117" x="1066800" y="1016000"/>
          <p14:tracePt t="79150" x="1066800" y="1022350"/>
          <p14:tracePt t="79167" x="1066800" y="1028700"/>
          <p14:tracePt t="85111" x="1047750" y="1028700"/>
          <p14:tracePt t="85120" x="965200" y="952500"/>
          <p14:tracePt t="85128" x="793750" y="844550"/>
          <p14:tracePt t="85136" x="546100" y="742950"/>
          <p14:tracePt t="85152" x="158750" y="679450"/>
          <p14:tracePt t="85290" x="19050" y="2012950"/>
          <p14:tracePt t="85295" x="57150" y="2146300"/>
          <p14:tracePt t="85304" x="95250" y="2298700"/>
          <p14:tracePt t="85319" x="101600" y="2565400"/>
          <p14:tracePt t="85335" x="101600" y="2781300"/>
          <p14:tracePt t="85352" x="101600" y="2940050"/>
          <p14:tracePt t="85369" x="171450" y="3130550"/>
          <p14:tracePt t="85386" x="292100" y="3346450"/>
          <p14:tracePt t="85402" x="419100" y="3511550"/>
          <p14:tracePt t="85419" x="488950" y="3619500"/>
          <p14:tracePt t="85436" x="508000" y="3676650"/>
          <p14:tracePt t="85452" x="520700" y="3721100"/>
          <p14:tracePt t="85469" x="577850" y="3822700"/>
          <p14:tracePt t="85485" x="711200" y="3949700"/>
          <p14:tracePt t="85486" x="774700" y="3981450"/>
          <p14:tracePt t="85503" x="825500" y="4006850"/>
          <p14:tracePt t="85519" x="958850" y="4013200"/>
          <p14:tracePt t="85536" x="1003300" y="4006850"/>
          <p14:tracePt t="85552" x="1041400" y="3968750"/>
          <p14:tracePt t="85569" x="1143000" y="3886200"/>
          <p14:tracePt t="85585" x="1320800" y="3759200"/>
          <p14:tracePt t="85602" x="1574800" y="3556000"/>
          <p14:tracePt t="85619" x="1835150" y="3302000"/>
          <p14:tracePt t="85636" x="2000250" y="3073400"/>
          <p14:tracePt t="85652" x="2082800" y="2959100"/>
          <p14:tracePt t="85669" x="2120900" y="2940050"/>
          <p14:tracePt t="85687" x="2171700" y="2933700"/>
          <p14:tracePt t="85703" x="2241550" y="2933700"/>
          <p14:tracePt t="85719" x="2336800" y="2965450"/>
          <p14:tracePt t="85736" x="2393950" y="3016250"/>
          <p14:tracePt t="85752" x="2425700" y="3117850"/>
          <p14:tracePt t="85770" x="2476500" y="3295650"/>
          <p14:tracePt t="85786" x="2559050" y="3511550"/>
          <p14:tracePt t="85802" x="2667000" y="3702050"/>
          <p14:tracePt t="85819" x="2743200" y="3822700"/>
          <p14:tracePt t="85836" x="2774950" y="3892550"/>
          <p14:tracePt t="85852" x="2825750" y="3994150"/>
          <p14:tracePt t="85869" x="2870200" y="4083050"/>
          <p14:tracePt t="85886" x="2908300" y="4178300"/>
          <p14:tracePt t="85903" x="2940050" y="4273550"/>
          <p14:tracePt t="85919" x="2984500" y="4387850"/>
          <p14:tracePt t="85936" x="2997200" y="4438650"/>
          <p14:tracePt t="85952" x="2997200" y="4483100"/>
          <p14:tracePt t="85969" x="3016250" y="4546600"/>
          <p14:tracePt t="85986" x="3022600" y="4603750"/>
          <p14:tracePt t="86002" x="3028950" y="4648200"/>
          <p14:tracePt t="86019" x="3028950" y="4673600"/>
          <p14:tracePt t="86036" x="3028950" y="4679950"/>
          <p14:tracePt t="86052" x="3028950" y="4749800"/>
          <p14:tracePt t="86069" x="3028950" y="4851400"/>
          <p14:tracePt t="86071" x="3041650" y="4914900"/>
          <p14:tracePt t="86087" x="3048000" y="4946650"/>
          <p14:tracePt t="86103" x="3054350" y="5010150"/>
          <p14:tracePt t="86119" x="3054350" y="5029200"/>
          <p14:tracePt t="86136" x="3054350" y="5035550"/>
          <p14:tracePt t="86152" x="3054350" y="5054600"/>
          <p14:tracePt t="86169" x="3054350" y="5099050"/>
          <p14:tracePt t="86186" x="3054350" y="5130800"/>
          <p14:tracePt t="86202" x="3054350" y="5149850"/>
          <p14:tracePt t="86219" x="3041650" y="5156200"/>
          <p14:tracePt t="86236" x="3022600" y="5156200"/>
          <p14:tracePt t="86252" x="3003550" y="5168900"/>
          <p14:tracePt t="86269" x="2984500" y="5187950"/>
          <p14:tracePt t="86286" x="2971800" y="5219700"/>
          <p14:tracePt t="86303" x="2952750" y="5264150"/>
          <p14:tracePt t="86319" x="2940050" y="5276850"/>
          <p14:tracePt t="86391" x="2921000" y="5276850"/>
          <p14:tracePt t="86399" x="2908300" y="5276850"/>
          <p14:tracePt t="86410" x="2895600" y="5276850"/>
          <p14:tracePt t="86419" x="2876550" y="5276850"/>
          <p14:tracePt t="86436" x="2863850" y="5276850"/>
          <p14:tracePt t="86453" x="2857500" y="5276850"/>
          <p14:tracePt t="86527" x="2863850" y="5276850"/>
          <p14:tracePt t="86535" x="2882900" y="5276850"/>
          <p14:tracePt t="86553" x="2965450" y="5251450"/>
          <p14:tracePt t="86570" x="3048000" y="5219700"/>
          <p14:tracePt t="86586" x="3092450" y="5194300"/>
          <p14:tracePt t="86603" x="3098800" y="5194300"/>
          <p14:tracePt t="86619" x="3105150" y="5194300"/>
          <p14:tracePt t="86653" x="3117850" y="5194300"/>
          <p14:tracePt t="86807" x="3155950" y="5187950"/>
          <p14:tracePt t="86816" x="3206750" y="5149850"/>
          <p14:tracePt t="86828" x="3238500" y="5105400"/>
          <p14:tracePt t="86836" x="3257550" y="5067300"/>
          <p14:tracePt t="86853" x="3257550" y="5041900"/>
          <p14:tracePt t="91295" x="3257550" y="5035550"/>
          <p14:tracePt t="91303" x="3213100" y="5029200"/>
          <p14:tracePt t="91321" x="2990850" y="5048250"/>
          <p14:tracePt t="91338" x="2825750" y="5168900"/>
          <p14:tracePt t="91354" x="2755900" y="5213350"/>
          <p14:tracePt t="91371" x="2667000" y="5264150"/>
          <p14:tracePt t="91388" x="2527300" y="5327650"/>
          <p14:tracePt t="91404" x="2393950" y="5378450"/>
          <p14:tracePt t="91421" x="2305050" y="5422900"/>
          <p14:tracePt t="91437" x="2235200" y="5441950"/>
          <p14:tracePt t="91439" x="2203450" y="5454650"/>
          <p14:tracePt t="91454" x="2171700" y="5461000"/>
          <p14:tracePt t="91455" x="2146300" y="5467350"/>
          <p14:tracePt t="91471" x="2095500" y="5486400"/>
          <p14:tracePt t="91488" x="2044700" y="5530850"/>
          <p14:tracePt t="91504" x="2006600" y="5562600"/>
          <p14:tracePt t="91521" x="1987550" y="5568950"/>
          <p14:tracePt t="91537" x="1974850" y="5581650"/>
          <p14:tracePt t="91554" x="1962150" y="5581650"/>
          <p14:tracePt t="91571" x="1924050" y="5581650"/>
          <p14:tracePt t="91587" x="1809750" y="5581650"/>
          <p14:tracePt t="91604" x="1638300" y="5581650"/>
          <p14:tracePt t="91622" x="1498600" y="5588000"/>
          <p14:tracePt t="91638" x="1428750" y="5613400"/>
          <p14:tracePt t="91654" x="1422400" y="5613400"/>
          <p14:tracePt t="91791" x="1416050" y="5613400"/>
          <p14:tracePt t="91799" x="1403350" y="5613400"/>
          <p14:tracePt t="91811" x="1390650" y="5607050"/>
          <p14:tracePt t="91821" x="1371600" y="5607050"/>
          <p14:tracePt t="91951" x="1377950" y="5607050"/>
          <p14:tracePt t="91962" x="1403350" y="5607050"/>
          <p14:tracePt t="91967" x="1428750" y="5607050"/>
          <p14:tracePt t="91979" x="1460500" y="5607050"/>
          <p14:tracePt t="91988" x="1479550" y="5607050"/>
          <p14:tracePt t="92004" x="1524000" y="5607050"/>
          <p14:tracePt t="92022" x="1543050" y="5594350"/>
          <p14:tracePt t="92038" x="1568450" y="5588000"/>
          <p14:tracePt t="92039" x="1574800" y="5588000"/>
          <p14:tracePt t="92079" x="1581150" y="5588000"/>
          <p14:tracePt t="92090" x="1587500" y="5588000"/>
          <p14:tracePt t="92104" x="1619250" y="5588000"/>
          <p14:tracePt t="92121" x="1651000" y="5568950"/>
          <p14:tracePt t="92138" x="1714500" y="5562600"/>
          <p14:tracePt t="92155" x="1778000" y="5537200"/>
          <p14:tracePt t="92171" x="1822450" y="5524500"/>
          <p14:tracePt t="92188" x="1841500" y="5518150"/>
          <p14:tracePt t="92204" x="1847850" y="5511800"/>
          <p14:tracePt t="92238" x="1854200" y="5511800"/>
          <p14:tracePt t="92255" x="1866900" y="5511800"/>
          <p14:tracePt t="92271" x="1885950" y="5511800"/>
          <p14:tracePt t="92288" x="1898650" y="5511800"/>
          <p14:tracePt t="92321" x="1905000" y="5511800"/>
          <p14:tracePt t="92503" x="1898650" y="5511800"/>
          <p14:tracePt t="92511" x="1885950" y="5518150"/>
          <p14:tracePt t="92530" x="1873250" y="5524500"/>
          <p14:tracePt t="92538" x="1860550" y="5524500"/>
          <p14:tracePt t="92555" x="1835150" y="5530850"/>
          <p14:tracePt t="92571" x="1797050" y="5530850"/>
          <p14:tracePt t="92588" x="1771650" y="5537200"/>
          <p14:tracePt t="92605" x="1758950" y="5537200"/>
          <p14:tracePt t="92647" x="1752600" y="5537200"/>
          <p14:tracePt t="92656" x="1746250" y="5537200"/>
          <p14:tracePt t="92671" x="1739900" y="5537200"/>
          <p14:tracePt t="92688" x="1714500" y="5537200"/>
          <p14:tracePt t="92705" x="1695450" y="5537200"/>
          <p14:tracePt t="92721" x="1689100" y="5543550"/>
          <p14:tracePt t="93335" x="1695450" y="5543550"/>
          <p14:tracePt t="93345" x="1714500" y="5543550"/>
          <p14:tracePt t="93351" x="1727200" y="5543550"/>
          <p14:tracePt t="93363" x="1746250" y="5543550"/>
          <p14:tracePt t="93372" x="1765300" y="5543550"/>
          <p14:tracePt t="93388" x="1835150" y="5543550"/>
          <p14:tracePt t="93405" x="1873250" y="5543550"/>
          <p14:tracePt t="93422" x="1905000" y="5543550"/>
          <p14:tracePt t="93423" x="1911350" y="5543550"/>
          <p14:tracePt t="93455" x="1930400" y="5543550"/>
          <p14:tracePt t="93472" x="1949450" y="5543550"/>
          <p14:tracePt t="93488" x="1981200" y="5543550"/>
          <p14:tracePt t="93505" x="2051050" y="5543550"/>
          <p14:tracePt t="93521" x="2152650" y="5543550"/>
          <p14:tracePt t="93538" x="2266950" y="5556250"/>
          <p14:tracePt t="93555" x="2374900" y="5556250"/>
          <p14:tracePt t="93572" x="2438400" y="5556250"/>
          <p14:tracePt t="93588" x="2470150" y="5556250"/>
          <p14:tracePt t="93605" x="2501900" y="5556250"/>
          <p14:tracePt t="93623" x="2527300" y="5556250"/>
          <p14:tracePt t="93639" x="2552700" y="5556250"/>
          <p14:tracePt t="93640" x="2559050" y="5556250"/>
          <p14:tracePt t="93655" x="2578100" y="5556250"/>
          <p14:tracePt t="93672" x="2590800" y="5556250"/>
          <p14:tracePt t="93719" x="2597150" y="5556250"/>
          <p14:tracePt t="93730" x="2609850" y="5556250"/>
          <p14:tracePt t="93738" x="2616200" y="5556250"/>
          <p14:tracePt t="93755" x="2641600" y="5562600"/>
          <p14:tracePt t="93772" x="2679700" y="5568950"/>
          <p14:tracePt t="93788" x="2717800" y="5588000"/>
          <p14:tracePt t="93805" x="2730500" y="5588000"/>
          <p14:tracePt t="93864" x="2736850" y="5588000"/>
          <p14:tracePt t="93881" x="2755900" y="5594350"/>
          <p14:tracePt t="93887" x="2781300" y="5607050"/>
          <p14:tracePt t="93905" x="2806700" y="5613400"/>
          <p14:tracePt t="93922" x="2832100" y="5619750"/>
          <p14:tracePt t="93938" x="2857500" y="5632450"/>
          <p14:tracePt t="93955" x="2889250" y="5632450"/>
          <p14:tracePt t="93972" x="2927350" y="5632450"/>
          <p14:tracePt t="93988" x="2990850" y="5632450"/>
          <p14:tracePt t="94005" x="3079750" y="5632450"/>
          <p14:tracePt t="94023" x="3168650" y="5632450"/>
          <p14:tracePt t="94038" x="3238500" y="5632450"/>
          <p14:tracePt t="94040" x="3270250" y="5632450"/>
          <p14:tracePt t="94055" x="3314700" y="5632450"/>
          <p14:tracePt t="94072" x="3359150" y="5632450"/>
          <p14:tracePt t="94088" x="3397250" y="5632450"/>
          <p14:tracePt t="94105" x="3448050" y="5632450"/>
          <p14:tracePt t="94122" x="3492500" y="5632450"/>
          <p14:tracePt t="94138" x="3517900" y="5632450"/>
          <p14:tracePt t="94155" x="3530600" y="5632450"/>
          <p14:tracePt t="94172" x="3549650" y="5632450"/>
          <p14:tracePt t="94188" x="3556000" y="5632450"/>
          <p14:tracePt t="94205" x="3575050" y="5626100"/>
          <p14:tracePt t="94222" x="3587750" y="5619750"/>
          <p14:tracePt t="94238" x="3594100" y="5619750"/>
          <p14:tracePt t="94319" x="3594100" y="5613400"/>
          <p14:tracePt t="94343" x="3543300" y="5613400"/>
          <p14:tracePt t="94352" x="3467100" y="5613400"/>
          <p14:tracePt t="94362" x="3365500" y="5613400"/>
          <p14:tracePt t="94372" x="3257550" y="5613400"/>
          <p14:tracePt t="94389" x="2984500" y="5613400"/>
          <p14:tracePt t="94405" x="2724150" y="5613400"/>
          <p14:tracePt t="94423" x="2571750" y="5607050"/>
          <p14:tracePt t="94439" x="2514600" y="5607050"/>
          <p14:tracePt t="94455" x="2508250" y="5607050"/>
          <p14:tracePt t="94527" x="2527300" y="5607050"/>
          <p14:tracePt t="94535" x="2552700" y="5613400"/>
          <p14:tracePt t="94546" x="2609850" y="5619750"/>
          <p14:tracePt t="94555" x="2660650" y="5626100"/>
          <p14:tracePt t="94572" x="2774950" y="5626100"/>
          <p14:tracePt t="94589" x="2889250" y="5626100"/>
          <p14:tracePt t="94605" x="2971800" y="5626100"/>
          <p14:tracePt t="94622" x="2984500" y="5626100"/>
          <p14:tracePt t="94887" x="2990850" y="5632450"/>
          <p14:tracePt t="94927" x="2990850" y="5638800"/>
          <p14:tracePt t="94935" x="2984500" y="5638800"/>
          <p14:tracePt t="94946" x="2978150" y="5645150"/>
          <p14:tracePt t="94967" x="2971800" y="5645150"/>
          <p14:tracePt t="94978" x="2971800" y="5651500"/>
          <p14:tracePt t="94999" x="2971800" y="5664200"/>
          <p14:tracePt t="95009" x="2978150" y="5664200"/>
          <p14:tracePt t="130680" x="2984500" y="5670550"/>
          <p14:tracePt t="130690" x="2952750" y="5676900"/>
          <p14:tracePt t="130695" x="2889250" y="5657850"/>
          <p14:tracePt t="130703" x="2825750" y="5632450"/>
          <p14:tracePt t="130718" x="2762250" y="5613400"/>
          <p14:tracePt t="130734" x="2705100" y="5588000"/>
          <p14:tracePt t="130799" x="2705100" y="5549900"/>
          <p14:tracePt t="130807" x="2717800" y="5384800"/>
          <p14:tracePt t="130818" x="2813050" y="5073650"/>
          <p14:tracePt t="130834" x="3035300" y="4508500"/>
          <p14:tracePt t="130851" x="3130550" y="4235450"/>
          <p14:tracePt t="130867" x="3130550" y="4140200"/>
          <p14:tracePt t="130884" x="3130550" y="4133850"/>
          <p14:tracePt t="130901" x="3079750" y="4133850"/>
          <p14:tracePt t="130918" x="2984500" y="4210050"/>
          <p14:tracePt t="130936" x="2851150" y="4375150"/>
          <p14:tracePt t="130951" x="2679700" y="4749800"/>
          <p14:tracePt t="130968" x="2654300" y="4953000"/>
          <p14:tracePt t="130984" x="2641600" y="5048250"/>
          <p14:tracePt t="131001" x="2641600" y="5054600"/>
          <p14:tracePt t="131017" x="2679700" y="5029200"/>
          <p14:tracePt t="131034" x="2781300" y="4940300"/>
          <p14:tracePt t="131051" x="2870200" y="4870450"/>
          <p14:tracePt t="131068" x="2908300" y="4851400"/>
          <p14:tracePt t="131084" x="2940050" y="4845050"/>
          <p14:tracePt t="131101" x="2984500" y="4845050"/>
          <p14:tracePt t="131118" x="3003550" y="4845050"/>
          <p14:tracePt t="131151" x="3009900" y="4851400"/>
          <p14:tracePt t="131168" x="3009900" y="4883150"/>
          <p14:tracePt t="131184" x="3022600" y="4940300"/>
          <p14:tracePt t="131201" x="3073400" y="5010150"/>
          <p14:tracePt t="131220" x="3130550" y="5092700"/>
          <p14:tracePt t="131225" x="3136900" y="5118100"/>
          <p14:tracePt t="131234" x="3143250" y="5137150"/>
          <p14:tracePt t="131251" x="3143250" y="5149850"/>
          <p14:tracePt t="131269" x="3143250" y="5175250"/>
          <p14:tracePt t="131285" x="3149600" y="5187950"/>
          <p14:tracePt t="131301" x="3155950" y="5200650"/>
          <p14:tracePt t="131360" x="3155950" y="5213350"/>
          <p14:tracePt t="131367" x="3149600" y="5213350"/>
          <p14:tracePt t="131384" x="3098800" y="5226050"/>
          <p14:tracePt t="131401" x="3048000" y="5238750"/>
          <p14:tracePt t="131418" x="3003550" y="5245100"/>
          <p14:tracePt t="131434" x="2952750" y="5245100"/>
          <p14:tracePt t="131451" x="2927350" y="5245100"/>
          <p14:tracePt t="131468" x="2921000" y="5245100"/>
          <p14:tracePt t="131511" x="2927350" y="5245100"/>
          <p14:tracePt t="131520" x="2946400" y="5251450"/>
          <p14:tracePt t="131535" x="2984500" y="5264150"/>
          <p14:tracePt t="131551" x="3098800" y="5264150"/>
          <p14:tracePt t="131568" x="3130550" y="5264150"/>
          <p14:tracePt t="131584" x="3136900" y="5264150"/>
          <p14:tracePt t="131626" x="3130550" y="5264150"/>
          <p14:tracePt t="131634" x="3117850" y="5264150"/>
          <p14:tracePt t="131651" x="3092450" y="5264150"/>
          <p14:tracePt t="131668" x="3086100" y="5264150"/>
          <p14:tracePt t="131737" x="3098800" y="5264150"/>
          <p14:tracePt t="131743" x="3143250" y="5270500"/>
          <p14:tracePt t="131752" x="3206750" y="5289550"/>
          <p14:tracePt t="131768" x="3282950" y="5308600"/>
          <p14:tracePt t="131785" x="3295650" y="5321300"/>
          <p14:tracePt t="131802" x="3289300" y="5321300"/>
          <p14:tracePt t="131818" x="3162300" y="5308600"/>
          <p14:tracePt t="131835" x="3016250" y="5283200"/>
          <p14:tracePt t="131851" x="2940050" y="5257800"/>
          <p14:tracePt t="131884" x="2933700" y="5257800"/>
          <p14:tracePt t="131901" x="2990850" y="5245100"/>
          <p14:tracePt t="131918" x="3048000" y="5245100"/>
          <p14:tracePt t="131935" x="3067050" y="5245100"/>
          <p14:tracePt t="131951" x="3073400" y="5257800"/>
          <p14:tracePt t="132039" x="3073400" y="5264150"/>
          <p14:tracePt t="132058" x="3067050" y="5264150"/>
          <p14:tracePt t="132272" x="3067050" y="5257800"/>
          <p14:tracePt t="132304" x="3060700" y="5257800"/>
          <p14:tracePt t="132311" x="3048000" y="5257800"/>
          <p14:tracePt t="132320" x="3041650" y="5257800"/>
          <p14:tracePt t="132335" x="3028950" y="5257800"/>
          <p14:tracePt t="132352" x="2940050" y="5289550"/>
          <p14:tracePt t="132368" x="2876550" y="5334000"/>
          <p14:tracePt t="132385" x="2794000" y="5397500"/>
          <p14:tracePt t="132401" x="2736850" y="5492750"/>
          <p14:tracePt t="132418" x="2705100" y="5588000"/>
          <p14:tracePt t="132435" x="2692400" y="5727700"/>
          <p14:tracePt t="132451" x="2698750" y="5835650"/>
          <p14:tracePt t="132468" x="2755900" y="5943600"/>
          <p14:tracePt t="132485" x="2844800" y="6032500"/>
          <p14:tracePt t="132501" x="2927350" y="6089650"/>
          <p14:tracePt t="132518" x="3035300" y="6134100"/>
          <p14:tracePt t="132535" x="3155950" y="6153150"/>
          <p14:tracePt t="132551" x="3308350" y="6159500"/>
          <p14:tracePt t="132568" x="3403600" y="6159500"/>
          <p14:tracePt t="132585" x="3454400" y="6159500"/>
          <p14:tracePt t="132602" x="3530600" y="6140450"/>
          <p14:tracePt t="132618" x="3606800" y="6102350"/>
          <p14:tracePt t="132635" x="3714750" y="6051550"/>
          <p14:tracePt t="132651" x="3829050" y="5975350"/>
          <p14:tracePt t="132668" x="3911600" y="5899150"/>
          <p14:tracePt t="132685" x="3962400" y="5810250"/>
          <p14:tracePt t="132701" x="4019550" y="5670550"/>
          <p14:tracePt t="132718" x="4038600" y="5537200"/>
          <p14:tracePt t="132720" x="4057650" y="5473700"/>
          <p14:tracePt t="132735" x="4064000" y="5334000"/>
          <p14:tracePt t="132752" x="4064000" y="5200650"/>
          <p14:tracePt t="132768" x="4006850" y="5086350"/>
          <p14:tracePt t="132785" x="3886200" y="4984750"/>
          <p14:tracePt t="132801" x="3746500" y="4914900"/>
          <p14:tracePt t="132818" x="3606800" y="4870450"/>
          <p14:tracePt t="132835" x="3492500" y="4845050"/>
          <p14:tracePt t="132851" x="3365500" y="4826000"/>
          <p14:tracePt t="132868" x="3225800" y="4819650"/>
          <p14:tracePt t="132885" x="3092450" y="4819650"/>
          <p14:tracePt t="132886" x="3022600" y="4819650"/>
          <p14:tracePt t="132901" x="2971800" y="4838700"/>
          <p14:tracePt t="132918" x="2876550" y="4921250"/>
          <p14:tracePt t="132935" x="2787650" y="5003800"/>
          <p14:tracePt t="132952" x="2647950" y="5149850"/>
          <p14:tracePt t="132968" x="2578100" y="5257800"/>
          <p14:tracePt t="132985" x="2546350" y="5372100"/>
          <p14:tracePt t="133002" x="2546350" y="5537200"/>
          <p14:tracePt t="133018" x="2571750" y="5689600"/>
          <p14:tracePt t="133035" x="2667000" y="5842000"/>
          <p14:tracePt t="133052" x="2755900" y="5930900"/>
          <p14:tracePt t="133068" x="2857500" y="6007100"/>
          <p14:tracePt t="133085" x="2933700" y="6045200"/>
          <p14:tracePt t="133101" x="2946400" y="6045200"/>
          <p14:tracePt t="133118" x="2952750" y="6045200"/>
          <p14:tracePt t="133159" x="2952750" y="6038850"/>
          <p14:tracePt t="133176" x="2952750" y="6032500"/>
          <p14:tracePt t="133210" x="2952750" y="6019800"/>
          <p14:tracePt t="133215" x="2952750" y="6007100"/>
          <p14:tracePt t="133226" x="2952750" y="5994400"/>
          <p14:tracePt t="133243" x="2952750" y="5988050"/>
          <p14:tracePt t="133257" x="2952750" y="5981700"/>
          <p14:tracePt t="151751" x="2952750" y="5975350"/>
          <p14:tracePt t="151759" x="2952750" y="5930900"/>
          <p14:tracePt t="151767" x="2927350" y="5848350"/>
          <p14:tracePt t="151777" x="2901950" y="5759450"/>
          <p14:tracePt t="151791" x="2870200" y="5651500"/>
          <p14:tracePt t="151808" x="2825750" y="5632450"/>
          <p14:tracePt t="151825" x="2768600" y="5632450"/>
          <p14:tracePt t="151841" x="2654300" y="5683250"/>
          <p14:tracePt t="151858" x="2552700" y="5797550"/>
          <p14:tracePt t="151874" x="2463800" y="5892800"/>
          <p14:tracePt t="151891" x="2368550" y="5949950"/>
          <p14:tracePt t="151908" x="2279650" y="6019800"/>
          <p14:tracePt t="151925" x="2216150" y="6108700"/>
          <p14:tracePt t="151941" x="2178050" y="6197600"/>
          <p14:tracePt t="151943" x="2165350" y="6242050"/>
          <p14:tracePt t="151958" x="2165350" y="6286500"/>
          <p14:tracePt t="151975" x="2165350" y="6350000"/>
          <p14:tracePt t="151994" x="2203450" y="6445250"/>
          <p14:tracePt t="152008" x="2292350" y="6489700"/>
          <p14:tracePt t="152025" x="2457450" y="6489700"/>
          <p14:tracePt t="152041" x="2743200" y="6381750"/>
          <p14:tracePt t="152058" x="3060700" y="6165850"/>
          <p14:tracePt t="152075" x="3219450" y="5949950"/>
          <p14:tracePt t="152091" x="3340100" y="5708650"/>
          <p14:tracePt t="152108" x="3416300" y="5518150"/>
          <p14:tracePt t="152125" x="3467100" y="5384800"/>
          <p14:tracePt t="152141" x="3486150" y="5321300"/>
          <p14:tracePt t="152143" x="3486150" y="5302250"/>
          <p14:tracePt t="152177" x="3479800" y="5289550"/>
          <p14:tracePt t="152192" x="3460750" y="5289550"/>
          <p14:tracePt t="152208" x="3441700" y="5283200"/>
          <p14:tracePt t="152225" x="3422650" y="5283200"/>
          <p14:tracePt t="152241" x="3397250" y="5283200"/>
          <p14:tracePt t="152258" x="3365500" y="5302250"/>
          <p14:tracePt t="152275" x="3327400" y="5308600"/>
          <p14:tracePt t="152291" x="3276600" y="5314950"/>
          <p14:tracePt t="152308" x="3244850" y="5314950"/>
          <p14:tracePt t="152325" x="3225800" y="5314950"/>
          <p14:tracePt t="152341" x="3206750" y="5308600"/>
          <p14:tracePt t="152343" x="3206750" y="5302250"/>
          <p14:tracePt t="152358" x="3194050" y="5295900"/>
          <p14:tracePt t="152375" x="3162300" y="5283200"/>
          <p14:tracePt t="152376" x="3149600" y="5276850"/>
          <p14:tracePt t="152393" x="3111500" y="5257800"/>
          <p14:tracePt t="152408" x="3009900" y="5226050"/>
          <p14:tracePt t="152425" x="2984500" y="5219700"/>
          <p14:tracePt t="152441" x="2959100" y="5200650"/>
          <p14:tracePt t="152459" x="2952750" y="5194300"/>
          <p14:tracePt t="152648" x="2946400" y="5194300"/>
          <p14:tracePt t="152655" x="2940050" y="5194300"/>
          <p14:tracePt t="152683" x="2933700" y="5200650"/>
          <p14:tracePt t="152823" x="2927350" y="5200650"/>
          <p14:tracePt t="152839" x="2914650" y="5200650"/>
          <p14:tracePt t="152850" x="2901950" y="5207000"/>
          <p14:tracePt t="152859" x="2895600" y="5207000"/>
          <p14:tracePt t="152875" x="2889250" y="5207000"/>
          <p14:tracePt t="152892" x="2876550" y="5207000"/>
          <p14:tracePt t="152908" x="2851150" y="5213350"/>
          <p14:tracePt t="152925" x="2806700" y="5232400"/>
          <p14:tracePt t="152942" x="2774950" y="5238750"/>
          <p14:tracePt t="152959" x="2762250" y="5245100"/>
          <p14:tracePt t="152975" x="2762250" y="5251450"/>
          <p14:tracePt t="153017" x="2749550" y="5251450"/>
          <p14:tracePt t="153025" x="2743200" y="5257800"/>
          <p14:tracePt t="153042" x="2692400" y="5257800"/>
          <p14:tracePt t="153058" x="2647950" y="5257800"/>
          <p14:tracePt t="153075" x="2597150" y="5257800"/>
          <p14:tracePt t="153092" x="2552700" y="5257800"/>
          <p14:tracePt t="153108" x="2520950" y="5257800"/>
          <p14:tracePt t="153125" x="2495550" y="5257800"/>
          <p14:tracePt t="153142" x="2451100" y="5264150"/>
          <p14:tracePt t="153158" x="2362200" y="5276850"/>
          <p14:tracePt t="153159" x="2311400" y="5283200"/>
          <p14:tracePt t="153175" x="2222500" y="5283200"/>
          <p14:tracePt t="153192" x="2178050" y="5283200"/>
          <p14:tracePt t="153208" x="2171700" y="5283200"/>
          <p14:tracePt t="153225" x="2165350" y="5283200"/>
          <p14:tracePt t="153242" x="2159000" y="5283200"/>
          <p14:tracePt t="153258" x="2152650" y="5283200"/>
          <p14:tracePt t="153345" x="2159000" y="5283200"/>
          <p14:tracePt t="153351" x="2197100" y="5283200"/>
          <p14:tracePt t="153360" x="2254250" y="5283200"/>
          <p14:tracePt t="153375" x="2393950" y="5283200"/>
          <p14:tracePt t="153392" x="2559050" y="5283200"/>
          <p14:tracePt t="153408" x="2711450" y="5283200"/>
          <p14:tracePt t="153425" x="2768600" y="5283200"/>
          <p14:tracePt t="153560" x="2762250" y="5289550"/>
          <p14:tracePt t="153568" x="2755900" y="5295900"/>
          <p14:tracePt t="153576" x="2743200" y="5302250"/>
          <p14:tracePt t="153592" x="2730500" y="5308600"/>
          <p14:tracePt t="153609" x="2730500" y="5314950"/>
          <p14:tracePt t="153625" x="2717800" y="5321300"/>
          <p14:tracePt t="157015" x="2717800" y="5257800"/>
          <p14:tracePt t="157023" x="2755900" y="5187950"/>
          <p14:tracePt t="157034" x="2800350" y="5130800"/>
          <p14:tracePt t="157043" x="2825750" y="5099050"/>
          <p14:tracePt t="157060" x="2851150" y="5092700"/>
          <p14:tracePt t="157077" x="2863850" y="5092700"/>
          <p14:tracePt t="157111" x="2870200" y="5092700"/>
          <p14:tracePt t="157127" x="2870200" y="5099050"/>
          <p14:tracePt t="157143" x="2876550" y="5149850"/>
          <p14:tracePt t="157160" x="2927350" y="5219700"/>
          <p14:tracePt t="157176" x="2990850" y="5302250"/>
          <p14:tracePt t="157193" x="3016250" y="5334000"/>
          <p14:tracePt t="157210" x="3028950" y="5353050"/>
          <p14:tracePt t="157226" x="3028950" y="5365750"/>
          <p14:tracePt t="157243" x="3041650" y="5378450"/>
          <p14:tracePt t="157260" x="3073400" y="5403850"/>
          <p14:tracePt t="157277" x="3168650" y="5435600"/>
          <p14:tracePt t="157293" x="3263900" y="5461000"/>
          <p14:tracePt t="157310" x="3327400" y="5473700"/>
          <p14:tracePt t="157311" x="3346450" y="5473700"/>
          <p14:tracePt t="157326" x="3352800" y="5473700"/>
          <p14:tracePt t="157343" x="3365500" y="5473700"/>
          <p14:tracePt t="157360" x="3409950" y="5486400"/>
          <p14:tracePt t="157376" x="3479800" y="5486400"/>
          <p14:tracePt t="157393" x="3581400" y="5486400"/>
          <p14:tracePt t="157410" x="3657600" y="5480050"/>
          <p14:tracePt t="157426" x="3683000" y="5461000"/>
          <p14:tracePt t="157443" x="3683000" y="5435600"/>
          <p14:tracePt t="157460" x="3683000" y="5378450"/>
          <p14:tracePt t="157477" x="3638550" y="5321300"/>
          <p14:tracePt t="157493" x="3575050" y="5257800"/>
          <p14:tracePt t="157510" x="3530600" y="5219700"/>
          <p14:tracePt t="157527" x="3473450" y="5194300"/>
          <p14:tracePt t="157543" x="3302000" y="5181600"/>
          <p14:tracePt t="157560" x="3136900" y="5181600"/>
          <p14:tracePt t="157576" x="2933700" y="5226050"/>
          <p14:tracePt t="157593" x="2755900" y="5283200"/>
          <p14:tracePt t="157610" x="2616200" y="5359400"/>
          <p14:tracePt t="157627" x="2533650" y="5435600"/>
          <p14:tracePt t="157643" x="2482850" y="5499100"/>
          <p14:tracePt t="157660" x="2457450" y="5575300"/>
          <p14:tracePt t="157677" x="2457450" y="5689600"/>
          <p14:tracePt t="157693" x="2495550" y="5835650"/>
          <p14:tracePt t="157710" x="2616200" y="5981700"/>
          <p14:tracePt t="157712" x="2686050" y="6045200"/>
          <p14:tracePt t="157727" x="2755900" y="6076950"/>
          <p14:tracePt t="157728" x="2819400" y="6089650"/>
          <p14:tracePt t="157743" x="2921000" y="6089650"/>
          <p14:tracePt t="157760" x="3009900" y="6089650"/>
          <p14:tracePt t="157777" x="3067050" y="6070600"/>
          <p14:tracePt t="157793" x="3092450" y="6038850"/>
          <p14:tracePt t="157810" x="3117850" y="5994400"/>
          <p14:tracePt t="157827" x="3162300" y="5962650"/>
          <p14:tracePt t="157843" x="3168650" y="5943600"/>
          <p14:tracePt t="157860" x="3175000" y="5937250"/>
          <p14:tracePt t="158007" x="3175000" y="5930900"/>
          <p14:tracePt t="158023" x="3181350" y="5930900"/>
          <p14:tracePt t="158047" x="3187700" y="5930900"/>
          <p14:tracePt t="164215" x="3200400" y="5905500"/>
          <p14:tracePt t="164224" x="3219450" y="5854700"/>
          <p14:tracePt t="164230" x="3219450" y="5835650"/>
          <p14:tracePt t="164247" x="3225800" y="5810250"/>
          <p14:tracePt t="164262" x="3238500" y="5772150"/>
          <p14:tracePt t="164279" x="3238500" y="5746750"/>
          <p14:tracePt t="164487" x="3244850" y="5740400"/>
          <p14:tracePt t="164495" x="3263900" y="5740400"/>
          <p14:tracePt t="164504" x="3282950" y="5740400"/>
          <p14:tracePt t="164512" x="3289300" y="5746750"/>
          <p14:tracePt t="164570" x="3295650" y="5746750"/>
          <p14:tracePt t="164586" x="3302000" y="5746750"/>
          <p14:tracePt t="166071" x="3314700" y="5759450"/>
          <p14:tracePt t="166080" x="3314700" y="5765800"/>
          <p14:tracePt t="166096" x="3327400" y="5772150"/>
          <p14:tracePt t="166113" x="3327400" y="5778500"/>
          <p14:tracePt t="166129" x="3333750" y="5784850"/>
          <p14:tracePt t="166175" x="3346450" y="5797550"/>
          <p14:tracePt t="166188" x="3352800" y="5803900"/>
          <p14:tracePt t="166196" x="3365500" y="5803900"/>
          <p14:tracePt t="166213" x="3416300" y="5822950"/>
          <p14:tracePt t="166229" x="3460750" y="5829300"/>
          <p14:tracePt t="166246" x="3492500" y="5829300"/>
          <p14:tracePt t="166263" x="3511550" y="5835650"/>
          <p14:tracePt t="166279" x="3530600" y="5848350"/>
          <p14:tracePt t="166296" x="3556000" y="5854700"/>
          <p14:tracePt t="166313" x="3600450" y="5861050"/>
          <p14:tracePt t="166329" x="3632200" y="5861050"/>
          <p14:tracePt t="166346" x="3651250" y="5861050"/>
          <p14:tracePt t="166363" x="3676650" y="5861050"/>
          <p14:tracePt t="166379" x="3714750" y="5861050"/>
          <p14:tracePt t="166396" x="3778250" y="5861050"/>
          <p14:tracePt t="166413" x="3841750" y="5873750"/>
          <p14:tracePt t="166429" x="3917950" y="5880100"/>
          <p14:tracePt t="166446" x="3975100" y="5886450"/>
          <p14:tracePt t="166463" x="4064000" y="5905500"/>
          <p14:tracePt t="166480" x="4235450" y="5930900"/>
          <p14:tracePt t="166496" x="4445000" y="5956300"/>
          <p14:tracePt t="166513" x="4641850" y="5988050"/>
          <p14:tracePt t="166529" x="4800600" y="5994400"/>
          <p14:tracePt t="166546" x="4953000" y="5994400"/>
          <p14:tracePt t="166563" x="5124450" y="5994400"/>
          <p14:tracePt t="166579" x="5410200" y="5994400"/>
          <p14:tracePt t="166596" x="5861050" y="5994400"/>
          <p14:tracePt t="166613" x="6242050" y="5994400"/>
          <p14:tracePt t="166629" x="6464300" y="5994400"/>
          <p14:tracePt t="166647" x="6623050" y="5994400"/>
          <p14:tracePt t="166663" x="6769100" y="5969000"/>
          <p14:tracePt t="166680" x="6858000" y="5962650"/>
          <p14:tracePt t="166696" x="6940550" y="5937250"/>
          <p14:tracePt t="166713" x="6972300" y="5924550"/>
          <p14:tracePt t="166730" x="6978650" y="5905500"/>
          <p14:tracePt t="166746" x="6965950" y="5854700"/>
          <p14:tracePt t="166763" x="6838950" y="5765800"/>
          <p14:tracePt t="166780" x="6654800" y="5638800"/>
          <p14:tracePt t="166796" x="6553200" y="5556250"/>
          <p14:tracePt t="166813" x="6457950" y="5435600"/>
          <p14:tracePt t="166830" x="6305550" y="5207000"/>
          <p14:tracePt t="166847" x="6102350" y="4895850"/>
          <p14:tracePt t="166863" x="5810250" y="4356100"/>
          <p14:tracePt t="166880" x="5784850" y="4191000"/>
          <p14:tracePt t="166896" x="5835650" y="4057650"/>
          <p14:tracePt t="166913" x="6000750" y="3930650"/>
          <p14:tracePt t="166930" x="6286500" y="3822700"/>
          <p14:tracePt t="166946" x="6591300" y="3746500"/>
          <p14:tracePt t="166963" x="6819900" y="3702050"/>
          <p14:tracePt t="166980" x="7035800" y="3695700"/>
          <p14:tracePt t="166996" x="7340600" y="3708400"/>
          <p14:tracePt t="167013" x="7639050" y="3803650"/>
          <p14:tracePt t="167030" x="7867650" y="3930650"/>
          <p14:tracePt t="167031" x="7988300" y="3994150"/>
          <p14:tracePt t="167047" x="8089900" y="4051300"/>
          <p14:tracePt t="167063" x="8286750" y="4210050"/>
          <p14:tracePt t="167080" x="8407400" y="4305300"/>
          <p14:tracePt t="167096" x="8616950" y="4476750"/>
          <p14:tracePt t="167113" x="8870950" y="4737100"/>
          <p14:tracePt t="167130" x="9029700" y="4965700"/>
          <p14:tracePt t="167146" x="9061450" y="5137150"/>
          <p14:tracePt t="167163" x="9061450" y="5283200"/>
          <p14:tracePt t="167180" x="8953500" y="5429250"/>
          <p14:tracePt t="167196" x="8820150" y="5588000"/>
          <p14:tracePt t="167213" x="8661400" y="5765800"/>
          <p14:tracePt t="167230" x="8401050" y="6007100"/>
          <p14:tracePt t="167231" x="8293100" y="6096000"/>
          <p14:tracePt t="167247" x="8128000" y="6178550"/>
          <p14:tracePt t="167263" x="7569200" y="6305550"/>
          <p14:tracePt t="167280" x="7162800" y="6324600"/>
          <p14:tracePt t="167296" x="6819900" y="6324600"/>
          <p14:tracePt t="167313" x="6635750" y="6324600"/>
          <p14:tracePt t="167330" x="6527800" y="6324600"/>
          <p14:tracePt t="167346" x="6464300" y="6299200"/>
          <p14:tracePt t="167363" x="6407150" y="6210300"/>
          <p14:tracePt t="167380" x="6324600" y="5937250"/>
          <p14:tracePt t="167396" x="6242050" y="5403850"/>
          <p14:tracePt t="167413" x="6203950" y="4826000"/>
          <p14:tracePt t="167430" x="6248400" y="4476750"/>
          <p14:tracePt t="167431" x="6292850" y="4394200"/>
          <p14:tracePt t="167448" x="6350000" y="4318000"/>
          <p14:tracePt t="167463" x="6546850" y="4178300"/>
          <p14:tracePt t="167480" x="6692900" y="4146550"/>
          <p14:tracePt t="167497" x="6902450" y="4133850"/>
          <p14:tracePt t="167513" x="7327900" y="4165600"/>
          <p14:tracePt t="167530" x="7823200" y="4305300"/>
          <p14:tracePt t="167547" x="8343900" y="4476750"/>
          <p14:tracePt t="167563" x="8750300" y="4705350"/>
          <p14:tracePt t="167581" x="8972550" y="4889500"/>
          <p14:tracePt t="167597" x="9099550" y="5041900"/>
          <p14:tracePt t="167671" x="9004300" y="6273800"/>
          <p14:tracePt t="167680" x="8807450" y="6451600"/>
          <p14:tracePt t="167697" x="8331200" y="6743700"/>
          <p14:tracePt t="167713" x="7835900" y="6851650"/>
          <p14:tracePt t="167730" x="7391400" y="6851650"/>
          <p14:tracePt t="167747" x="6965950" y="6851650"/>
          <p14:tracePt t="167763" x="6540500" y="6832600"/>
          <p14:tracePt t="167780" x="6051550" y="6642100"/>
          <p14:tracePt t="167797" x="5657850" y="6394450"/>
          <p14:tracePt t="167813" x="5365750" y="6083300"/>
          <p14:tracePt t="167815" x="5251450" y="5861050"/>
          <p14:tracePt t="167830" x="5194300" y="5626100"/>
          <p14:tracePt t="167848" x="5149850" y="5232400"/>
          <p14:tracePt t="167863" x="5308600" y="4806950"/>
          <p14:tracePt t="167880" x="5486400" y="4610100"/>
          <p14:tracePt t="167897" x="5702300" y="4489450"/>
          <p14:tracePt t="167914" x="5842000" y="4445000"/>
          <p14:tracePt t="167930" x="5981700" y="4438650"/>
          <p14:tracePt t="167947" x="6089650" y="4451350"/>
          <p14:tracePt t="167963" x="6140450" y="4489450"/>
          <p14:tracePt t="167980" x="6165850" y="4546600"/>
          <p14:tracePt t="167997" x="6172200" y="4622800"/>
          <p14:tracePt t="168013" x="6172200" y="4699000"/>
          <p14:tracePt t="168030" x="6172200" y="4775200"/>
          <p14:tracePt t="168032" x="6172200" y="4794250"/>
          <p14:tracePt t="168047" x="6165850" y="4819650"/>
          <p14:tracePt t="168063" x="6146800" y="4857750"/>
          <p14:tracePt t="168135" x="6140450" y="4864100"/>
          <p14:tracePt t="168143" x="6140450" y="4870450"/>
          <p14:tracePt t="168154" x="6134100" y="4876800"/>
          <p14:tracePt t="168171" x="6134100" y="4883150"/>
          <p14:tracePt t="168180" x="6134100" y="4889500"/>
          <p14:tracePt t="170327" x="6127750" y="4895850"/>
          <p14:tracePt t="170338" x="6057900" y="4895850"/>
          <p14:tracePt t="170343" x="5892800" y="4895850"/>
          <p14:tracePt t="170355" x="5721350" y="4895850"/>
          <p14:tracePt t="170364" x="5581650" y="4895850"/>
          <p14:tracePt t="170381" x="5162550" y="4914900"/>
          <p14:tracePt t="170397" x="4686300" y="5016500"/>
          <p14:tracePt t="170414" x="4248150" y="5162550"/>
          <p14:tracePt t="170431" x="3733800" y="5372100"/>
          <p14:tracePt t="170448" x="3441700" y="5448300"/>
          <p14:tracePt t="170464" x="3143250" y="5543550"/>
          <p14:tracePt t="170481" x="2819400" y="5632450"/>
          <p14:tracePt t="170498" x="2552700" y="5715000"/>
          <p14:tracePt t="170514" x="2451100" y="5746750"/>
          <p14:tracePt t="170531" x="2406650" y="5765800"/>
          <p14:tracePt t="170548" x="2393950" y="5772150"/>
          <p14:tracePt t="170564" x="2368550" y="5778500"/>
          <p14:tracePt t="170581" x="2324100" y="5803900"/>
          <p14:tracePt t="170598" x="2260600" y="5854700"/>
          <p14:tracePt t="170614" x="2127250" y="5937250"/>
          <p14:tracePt t="170615" x="2070100" y="5969000"/>
          <p14:tracePt t="170631" x="1987550" y="6000750"/>
          <p14:tracePt t="170648" x="1936750" y="6019800"/>
          <p14:tracePt t="170664" x="1905000" y="6026150"/>
          <p14:tracePt t="170681" x="1841500" y="6057900"/>
          <p14:tracePt t="170698" x="1771650" y="6121400"/>
          <p14:tracePt t="170714" x="1720850" y="6191250"/>
          <p14:tracePt t="170731" x="1701800" y="6235700"/>
          <p14:tracePt t="170747" x="1695450" y="6235700"/>
          <p14:tracePt t="170788" x="1695450" y="6242050"/>
          <p14:tracePt t="170798" x="1695450" y="6248400"/>
          <p14:tracePt t="170814" x="1701800" y="6273800"/>
          <p14:tracePt t="170815" x="1708150" y="6292850"/>
          <p14:tracePt t="170831" x="1733550" y="6324600"/>
          <p14:tracePt t="170848" x="1758950" y="6343650"/>
          <p14:tracePt t="170864" x="1797050" y="6350000"/>
          <p14:tracePt t="170881" x="1828800" y="6350000"/>
          <p14:tracePt t="170898" x="1879600" y="6350000"/>
          <p14:tracePt t="170914" x="1949450" y="6350000"/>
          <p14:tracePt t="170931" x="2006600" y="6337300"/>
          <p14:tracePt t="170948" x="2057400" y="6324600"/>
          <p14:tracePt t="170964" x="2070100" y="6318250"/>
          <p14:tracePt t="170981" x="2082800" y="6318250"/>
          <p14:tracePt t="171014" x="2089150" y="6318250"/>
          <p14:tracePt t="171031" x="2108200" y="6318250"/>
          <p14:tracePt t="171048" x="2133600" y="6318250"/>
          <p14:tracePt t="171064" x="2171700" y="6318250"/>
          <p14:tracePt t="171081" x="2203450" y="6324600"/>
          <p14:tracePt t="171098" x="2241550" y="6330950"/>
          <p14:tracePt t="171115" x="2279650" y="6330950"/>
          <p14:tracePt t="171131" x="2317750" y="6330950"/>
          <p14:tracePt t="171148" x="2336800" y="6330950"/>
          <p14:tracePt t="171217" x="2343150" y="6330950"/>
          <p14:tracePt t="171223" x="2355850" y="6330950"/>
          <p14:tracePt t="171232" x="2368550" y="6330950"/>
          <p14:tracePt t="171248" x="2400300" y="6330950"/>
          <p14:tracePt t="171264" x="2425700" y="6330950"/>
          <p14:tracePt t="171281" x="2457450" y="6330950"/>
          <p14:tracePt t="171298" x="2470150" y="6330950"/>
          <p14:tracePt t="171314" x="2476500" y="6330950"/>
          <p14:tracePt t="171348" x="2489200" y="6330950"/>
          <p14:tracePt t="176423" x="2514600" y="6318250"/>
          <p14:tracePt t="176431" x="2578100" y="6292850"/>
          <p14:tracePt t="176450" x="2749550" y="6248400"/>
          <p14:tracePt t="176466" x="2940050" y="6210300"/>
          <p14:tracePt t="176483" x="3105150" y="6197600"/>
          <p14:tracePt t="176499" x="3257550" y="6178550"/>
          <p14:tracePt t="176516" x="3435350" y="6146800"/>
          <p14:tracePt t="176533" x="3663950" y="6121400"/>
          <p14:tracePt t="176550" x="3892550" y="6083300"/>
          <p14:tracePt t="176567" x="4133850" y="6045200"/>
          <p14:tracePt t="176583" x="4445000" y="6007100"/>
          <p14:tracePt t="176600" x="4641850" y="5975350"/>
          <p14:tracePt t="176616" x="4845050" y="5975350"/>
          <p14:tracePt t="176633" x="5080000" y="5969000"/>
          <p14:tracePt t="176650" x="5353050" y="5930900"/>
          <p14:tracePt t="176666" x="5626100" y="5867400"/>
          <p14:tracePt t="176683" x="5842000" y="5784850"/>
          <p14:tracePt t="176700" x="6057900" y="5632450"/>
          <p14:tracePt t="176716" x="6210300" y="5518150"/>
          <p14:tracePt t="176733" x="6311900" y="5448300"/>
          <p14:tracePt t="176750" x="6350000" y="5397500"/>
          <p14:tracePt t="176767" x="6350000" y="5302250"/>
          <p14:tracePt t="176783" x="6337300" y="5162550"/>
          <p14:tracePt t="176800" x="6311900" y="5111750"/>
          <p14:tracePt t="176816" x="6292850" y="5099050"/>
          <p14:tracePt t="176833" x="6261100" y="5086350"/>
          <p14:tracePt t="176850" x="6203950" y="5080000"/>
          <p14:tracePt t="176866" x="6102350" y="5067300"/>
          <p14:tracePt t="176883" x="5981700" y="5080000"/>
          <p14:tracePt t="176900" x="5918200" y="5099050"/>
          <p14:tracePt t="176916" x="5892800" y="5099050"/>
          <p14:tracePt t="176950" x="5905500" y="5105400"/>
          <p14:tracePt t="176968" x="5969000" y="5105400"/>
          <p14:tracePt t="176983" x="6096000" y="5118100"/>
          <p14:tracePt t="177000" x="6184900" y="5118100"/>
          <p14:tracePt t="177016" x="6235700" y="5124450"/>
          <p14:tracePt t="177033" x="6261100" y="5124450"/>
          <p14:tracePt t="177050" x="6267450" y="5130800"/>
          <p14:tracePt t="177066" x="6267450" y="5143500"/>
          <p14:tracePt t="177083" x="6273800" y="5149850"/>
          <p14:tracePt t="177100" x="6273800" y="5156200"/>
          <p14:tracePt t="177116" x="6273800" y="5162550"/>
          <p14:tracePt t="177133" x="6273800" y="5168900"/>
          <p14:tracePt t="177150" x="6273800" y="5181600"/>
          <p14:tracePt t="177167" x="6273800" y="5187950"/>
          <p14:tracePt t="177431" x="6261100" y="5194300"/>
          <p14:tracePt t="177439" x="6210300" y="5194300"/>
          <p14:tracePt t="177450" x="6153150" y="5194300"/>
          <p14:tracePt t="177467" x="6026150" y="5194300"/>
          <p14:tracePt t="177483" x="5905500" y="5194300"/>
          <p14:tracePt t="177500" x="5842000" y="5232400"/>
          <p14:tracePt t="177517" x="5765800" y="5264150"/>
          <p14:tracePt t="177533" x="5676900" y="5276850"/>
          <p14:tracePt t="177535" x="5632450" y="5289550"/>
          <p14:tracePt t="177550" x="5581650" y="5295900"/>
          <p14:tracePt t="177567" x="5549900" y="5295900"/>
          <p14:tracePt t="177583" x="5511800" y="5295900"/>
          <p14:tracePt t="177600" x="5492750" y="5295900"/>
          <p14:tracePt t="177617" x="5461000" y="5295900"/>
          <p14:tracePt t="177633" x="5403850" y="5302250"/>
          <p14:tracePt t="177650" x="5353050" y="5314950"/>
          <p14:tracePt t="177667" x="5308600" y="5321300"/>
          <p14:tracePt t="177683" x="5295900" y="5321300"/>
          <p14:tracePt t="177700" x="5289550" y="5321300"/>
          <p14:tracePt t="177733" x="5264150" y="5334000"/>
          <p14:tracePt t="177750" x="5251450" y="5340350"/>
          <p14:tracePt t="177767" x="5245100" y="5340350"/>
          <p14:tracePt t="177783" x="5232400" y="5340350"/>
          <p14:tracePt t="177800" x="5226050" y="5340350"/>
          <p14:tracePt t="177833" x="5207000" y="5340350"/>
          <p14:tracePt t="177850" x="5194300" y="5340350"/>
          <p14:tracePt t="178399" x="5187950" y="5340350"/>
          <p14:tracePt t="178407" x="5168900" y="5365750"/>
          <p14:tracePt t="178417" x="5149850" y="5403850"/>
          <p14:tracePt t="178433" x="5130800" y="5530850"/>
          <p14:tracePt t="178450" x="5181600" y="5670550"/>
          <p14:tracePt t="178467" x="5467350" y="5880100"/>
          <p14:tracePt t="178484" x="5797550" y="6127750"/>
          <p14:tracePt t="178500" x="6159500" y="6369050"/>
          <p14:tracePt t="178517" x="6445250" y="6597650"/>
          <p14:tracePt t="178533" x="6616700" y="6813550"/>
          <p14:tracePt t="178535" x="6654800" y="6851650"/>
          <p14:tracePt t="178551" x="6667500" y="6851650"/>
          <p14:tracePt t="178584" x="6629400" y="6851650"/>
          <p14:tracePt t="178600" x="6565900" y="6851650"/>
          <p14:tracePt t="178617" x="6515100" y="6851650"/>
          <p14:tracePt t="178634" x="6470650" y="6851650"/>
          <p14:tracePt t="178651" x="6438900" y="6851650"/>
          <p14:tracePt t="178667" x="6426200" y="6851650"/>
          <p14:tracePt t="178684" x="6419850" y="6851650"/>
          <p14:tracePt t="178717" x="6413500" y="6845300"/>
          <p14:tracePt t="178768" x="6438900" y="6845300"/>
          <p14:tracePt t="178776" x="6470650" y="6845300"/>
          <p14:tracePt t="178784" x="6521450" y="6845300"/>
          <p14:tracePt t="178800" x="6648450" y="6838950"/>
          <p14:tracePt t="178817" x="6769100" y="6750050"/>
          <p14:tracePt t="178834" x="6845300" y="6661150"/>
          <p14:tracePt t="178850" x="6870700" y="6559550"/>
          <p14:tracePt t="178867" x="6883400" y="6457950"/>
          <p14:tracePt t="178884" x="6870700" y="6388100"/>
          <p14:tracePt t="178900" x="6800850" y="6330950"/>
          <p14:tracePt t="178917" x="6724650" y="6305550"/>
          <p14:tracePt t="178934" x="6616700" y="6305550"/>
          <p14:tracePt t="178951" x="6457950" y="6305550"/>
          <p14:tracePt t="178968" x="6153150" y="6305550"/>
          <p14:tracePt t="178984" x="6019800" y="6305550"/>
          <p14:tracePt t="179000" x="5949950" y="6292850"/>
          <p14:tracePt t="179017" x="5924550" y="6280150"/>
          <p14:tracePt t="179034" x="5924550" y="6254750"/>
          <p14:tracePt t="179050" x="5943600" y="6223000"/>
          <p14:tracePt t="179067" x="6102350" y="6191250"/>
          <p14:tracePt t="179084" x="6280150" y="6165850"/>
          <p14:tracePt t="179100" x="6400800" y="6165850"/>
          <p14:tracePt t="179117" x="6451600" y="6172200"/>
          <p14:tracePt t="179134" x="6464300" y="6203950"/>
          <p14:tracePt t="179151" x="6438900" y="6292850"/>
          <p14:tracePt t="179167" x="6286500" y="6445250"/>
          <p14:tracePt t="179184" x="6159500" y="6521450"/>
          <p14:tracePt t="179201" x="6064250" y="6546850"/>
          <p14:tracePt t="179217" x="6013450" y="6546850"/>
          <p14:tracePt t="179234" x="5981700" y="6521450"/>
          <p14:tracePt t="179250" x="5956300" y="6470650"/>
          <p14:tracePt t="179267" x="5956300" y="6426200"/>
          <p14:tracePt t="179284" x="5956300" y="6394450"/>
          <p14:tracePt t="179300" x="5956300" y="6369050"/>
          <p14:tracePt t="179317" x="5956300" y="6356350"/>
          <p14:tracePt t="179334" x="5949950" y="6343650"/>
          <p14:tracePt t="179351" x="5937250" y="6330950"/>
          <p14:tracePt t="179367" x="5899150" y="6311900"/>
          <p14:tracePt t="179384" x="5886450" y="6311900"/>
          <p14:tracePt t="179401" x="5873750" y="6305550"/>
          <p14:tracePt t="179417" x="5816600" y="6273800"/>
          <p14:tracePt t="179434" x="5740400" y="6223000"/>
          <p14:tracePt t="179451" x="5632450" y="6153150"/>
          <p14:tracePt t="179468" x="5492750" y="6070600"/>
          <p14:tracePt t="179484" x="5403850" y="5956300"/>
          <p14:tracePt t="179501" x="5359400" y="5772150"/>
          <p14:tracePt t="179517" x="5327650" y="5435600"/>
          <p14:tracePt t="179519" x="5308600" y="5289550"/>
          <p14:tracePt t="179534" x="5302250" y="5162550"/>
          <p14:tracePt t="179551" x="5302250" y="5016500"/>
          <p14:tracePt t="179567" x="5302250" y="4902200"/>
          <p14:tracePt t="179584" x="5327650" y="4870450"/>
          <p14:tracePt t="179601" x="5346700" y="4851400"/>
          <p14:tracePt t="179617" x="5359400" y="4845050"/>
          <p14:tracePt t="179679" x="5359400" y="4838700"/>
          <p14:tracePt t="179695" x="5359400" y="4832350"/>
          <p14:tracePt t="179708" x="5359400" y="4813300"/>
          <p14:tracePt t="179712" x="5359400" y="4781550"/>
          <p14:tracePt t="179719" x="5359400" y="4756150"/>
          <p14:tracePt t="179734" x="5334000" y="4730750"/>
          <p14:tracePt t="179751" x="5302250" y="4699000"/>
          <p14:tracePt t="179768" x="5289550" y="4692650"/>
          <p14:tracePt t="179784" x="5270500" y="4692650"/>
          <p14:tracePt t="179801" x="5245100" y="4692650"/>
          <p14:tracePt t="179817" x="5181600" y="4711700"/>
          <p14:tracePt t="179834" x="5073650" y="4749800"/>
          <p14:tracePt t="179851" x="4940300" y="4819650"/>
          <p14:tracePt t="179867" x="4813300" y="4895850"/>
          <p14:tracePt t="179884" x="4730750" y="4965700"/>
          <p14:tracePt t="179901" x="4667250" y="4997450"/>
          <p14:tracePt t="179917" x="4654550" y="5010150"/>
          <p14:tracePt t="182514"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 y="841275"/>
            <a:ext cx="8967216" cy="5614416"/>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 </a:t>
            </a:r>
          </a:p>
        </p:txBody>
      </p:sp>
      <p:sp>
        <p:nvSpPr>
          <p:cNvPr id="6" name="TextBox 5"/>
          <p:cNvSpPr txBox="1"/>
          <p:nvPr/>
        </p:nvSpPr>
        <p:spPr>
          <a:xfrm>
            <a:off x="81373" y="3047460"/>
            <a:ext cx="8770821" cy="3108543"/>
          </a:xfrm>
          <a:prstGeom prst="rect">
            <a:avLst/>
          </a:prstGeom>
          <a:noFill/>
        </p:spPr>
        <p:txBody>
          <a:bodyPr wrap="square" rtlCol="0">
            <a:spAutoFit/>
          </a:bodyPr>
          <a:lstStyle/>
          <a:p>
            <a:r>
              <a:rPr lang="en-GB" sz="2400" b="1" dirty="0"/>
              <a:t>High density </a:t>
            </a:r>
            <a:r>
              <a:rPr lang="en-GB" sz="2400" b="1" dirty="0" err="1"/>
              <a:t>polyethlene</a:t>
            </a:r>
            <a:r>
              <a:rPr lang="en-GB" sz="2400" b="1" dirty="0"/>
              <a:t> (HDPE) </a:t>
            </a:r>
          </a:p>
          <a:p>
            <a:pPr marL="895350" indent="-263525">
              <a:buFont typeface="Arial" panose="020B0604020202020204" pitchFamily="34" charset="0"/>
              <a:buChar char="•"/>
            </a:pPr>
            <a:r>
              <a:rPr lang="en-GB" sz="2000" dirty="0"/>
              <a:t>Density 945 - 960 kg m</a:t>
            </a:r>
            <a:r>
              <a:rPr lang="en-GB" sz="2000" baseline="30000" dirty="0"/>
              <a:t>-3 </a:t>
            </a:r>
            <a:r>
              <a:rPr lang="en-GB" sz="2000" dirty="0"/>
              <a:t>M</a:t>
            </a:r>
            <a:r>
              <a:rPr lang="en-GB" sz="2000" baseline="-25000" dirty="0"/>
              <a:t>w</a:t>
            </a:r>
            <a:r>
              <a:rPr lang="en-GB" sz="2000" dirty="0"/>
              <a:t> up to 200,000 g/</a:t>
            </a:r>
            <a:r>
              <a:rPr lang="en-GB" sz="2000" dirty="0" err="1"/>
              <a:t>mol</a:t>
            </a:r>
            <a:endParaRPr lang="en-GB" sz="2000" baseline="30000" dirty="0"/>
          </a:p>
          <a:p>
            <a:pPr marL="895350" indent="-263525">
              <a:buFont typeface="Arial" panose="020B0604020202020204" pitchFamily="34" charset="0"/>
              <a:buChar char="•"/>
            </a:pPr>
            <a:r>
              <a:rPr lang="en-GB" sz="2000" dirty="0"/>
              <a:t>Processed at lower pressure (30 bar) and temperatures (40 – 150 ˚C)</a:t>
            </a:r>
          </a:p>
          <a:p>
            <a:pPr marL="895350" indent="-263525">
              <a:buFont typeface="Arial" panose="020B0604020202020204" pitchFamily="34" charset="0"/>
              <a:buChar char="•"/>
            </a:pPr>
            <a:r>
              <a:rPr lang="en-GB" sz="2000" dirty="0"/>
              <a:t>long linear chains with limited number of short-chain branching</a:t>
            </a:r>
          </a:p>
          <a:p>
            <a:pPr marL="895350" indent="-263525">
              <a:buFont typeface="Arial" panose="020B0604020202020204" pitchFamily="34" charset="0"/>
              <a:buChar char="•"/>
            </a:pPr>
            <a:r>
              <a:rPr lang="en-GB" sz="2000" dirty="0"/>
              <a:t>high crystallinity (85-95%), </a:t>
            </a:r>
          </a:p>
          <a:p>
            <a:pPr marL="895350" indent="-263525">
              <a:buFont typeface="Arial" panose="020B0604020202020204" pitchFamily="34" charset="0"/>
              <a:buChar char="•"/>
            </a:pPr>
            <a:r>
              <a:rPr lang="en-GB" sz="2000" dirty="0"/>
              <a:t>T</a:t>
            </a:r>
            <a:r>
              <a:rPr lang="en-GB" sz="2000" baseline="-25000" dirty="0"/>
              <a:t>m</a:t>
            </a:r>
            <a:r>
              <a:rPr lang="en-GB" sz="2000" dirty="0"/>
              <a:t> ~ 130  ˚C,  </a:t>
            </a:r>
            <a:r>
              <a:rPr lang="en-GB" sz="2000" dirty="0" err="1"/>
              <a:t>T</a:t>
            </a:r>
            <a:r>
              <a:rPr lang="en-GB" sz="2000" baseline="-25000" dirty="0" err="1"/>
              <a:t>g</a:t>
            </a:r>
            <a:r>
              <a:rPr lang="en-GB" sz="2000" dirty="0"/>
              <a:t> ~ -120˚C</a:t>
            </a:r>
          </a:p>
          <a:p>
            <a:endParaRPr lang="en-GB" sz="2400" dirty="0"/>
          </a:p>
          <a:p>
            <a:r>
              <a:rPr lang="en-GB" sz="2400" b="1" dirty="0"/>
              <a:t>Applications: </a:t>
            </a:r>
            <a:r>
              <a:rPr lang="en-GB" sz="2400" dirty="0"/>
              <a:t>Pipes, pails, covers, </a:t>
            </a:r>
          </a:p>
          <a:p>
            <a:r>
              <a:rPr lang="en-GB" sz="2400" dirty="0"/>
              <a:t>chemical containers, jars, tanks…</a:t>
            </a:r>
          </a:p>
        </p:txBody>
      </p:sp>
      <p:sp>
        <p:nvSpPr>
          <p:cNvPr id="10" name="Slide Number Placeholder 9"/>
          <p:cNvSpPr>
            <a:spLocks noGrp="1"/>
          </p:cNvSpPr>
          <p:nvPr>
            <p:ph type="sldNum" sz="quarter" idx="12"/>
          </p:nvPr>
        </p:nvSpPr>
        <p:spPr/>
        <p:txBody>
          <a:bodyPr/>
          <a:lstStyle/>
          <a:p>
            <a:fld id="{F71EA363-3AA4-554B-864A-16EC408230E4}" type="slidenum">
              <a:rPr lang="en-GB" smtClean="0"/>
              <a:pPr/>
              <a:t>6</a:t>
            </a:fld>
            <a:endParaRPr lang="en-GB"/>
          </a:p>
        </p:txBody>
      </p:sp>
    </p:spTree>
    <p:extLst>
      <p:ext uri="{BB962C8B-B14F-4D97-AF65-F5344CB8AC3E}">
        <p14:creationId xmlns:p14="http://schemas.microsoft.com/office/powerpoint/2010/main" val="325538183"/>
      </p:ext>
    </p:extLst>
  </p:cSld>
  <p:clrMapOvr>
    <a:masterClrMapping/>
  </p:clrMapOvr>
  <mc:AlternateContent xmlns:mc="http://schemas.openxmlformats.org/markup-compatibility/2006" xmlns:p14="http://schemas.microsoft.com/office/powerpoint/2010/main">
    <mc:Choice Requires="p14">
      <p:transition spd="slow" p14:dur="2000" advTm="95039"/>
    </mc:Choice>
    <mc:Fallback xmlns="">
      <p:transition spd="slow" advTm="95039"/>
    </mc:Fallback>
  </mc:AlternateContent>
  <p:extLst>
    <p:ext uri="{3A86A75C-4F4B-4683-9AE1-C65F6400EC91}">
      <p14:laserTraceLst xmlns:p14="http://schemas.microsoft.com/office/powerpoint/2010/main">
        <p14:tracePtLst>
          <p14:tracePt t="4684" x="6223000" y="3175000"/>
          <p14:tracePt t="4696" x="6197600" y="3175000"/>
          <p14:tracePt t="4715" x="6153150" y="3175000"/>
          <p14:tracePt t="4719" x="6115050" y="3155950"/>
          <p14:tracePt t="4737" x="6026150" y="3098800"/>
          <p14:tracePt t="4753" x="6013450" y="3098800"/>
          <p14:tracePt t="13383" x="5994400" y="3086100"/>
          <p14:tracePt t="13392" x="5956300" y="3041650"/>
          <p14:tracePt t="13399" x="5880100" y="2971800"/>
          <p14:tracePt t="13408" x="5791200" y="2921000"/>
          <p14:tracePt t="13423" x="5524500" y="2806700"/>
          <p14:tracePt t="13440" x="5257800" y="2794000"/>
          <p14:tracePt t="13456" x="5035550" y="2813050"/>
          <p14:tracePt t="13473" x="4813300" y="2838450"/>
          <p14:tracePt t="13490" x="4552950" y="2819400"/>
          <p14:tracePt t="13506" x="4114800" y="2736850"/>
          <p14:tracePt t="13523" x="3676650" y="2711450"/>
          <p14:tracePt t="13540" x="3346450" y="2755900"/>
          <p14:tracePt t="13556" x="3149600" y="2825750"/>
          <p14:tracePt t="13573" x="3028950" y="2844800"/>
          <p14:tracePt t="13590" x="2927350" y="2844800"/>
          <p14:tracePt t="13606" x="2813050" y="2851150"/>
          <p14:tracePt t="13624" x="2781300" y="2876550"/>
          <p14:tracePt t="13640" x="2762250" y="2933700"/>
          <p14:tracePt t="13656" x="2762250" y="2952750"/>
          <p14:tracePt t="13690" x="2749550" y="2959100"/>
          <p14:tracePt t="13706" x="2724150" y="2978150"/>
          <p14:tracePt t="13723" x="2692400" y="3022600"/>
          <p14:tracePt t="13740" x="2641600" y="3117850"/>
          <p14:tracePt t="13756" x="2501900" y="3244850"/>
          <p14:tracePt t="13773" x="2279650" y="3397250"/>
          <p14:tracePt t="13790" x="2032000" y="3517900"/>
          <p14:tracePt t="13807" x="1968500" y="3562350"/>
          <p14:tracePt t="13823" x="1962150" y="3568700"/>
          <p14:tracePt t="13903" x="1962150" y="3575050"/>
          <p14:tracePt t="13928" x="1962150" y="3600450"/>
          <p14:tracePt t="13935" x="1962150" y="3651250"/>
          <p14:tracePt t="13945" x="1962150" y="3683000"/>
          <p14:tracePt t="13956" x="1968500" y="3708400"/>
          <p14:tracePt t="14015" x="1968500" y="3714750"/>
          <p14:tracePt t="14024" x="1968500" y="3733800"/>
          <p14:tracePt t="14040" x="1962150" y="3759200"/>
          <p14:tracePt t="14056" x="1955800" y="3771900"/>
          <p14:tracePt t="14090" x="1949450" y="3765550"/>
          <p14:tracePt t="14106" x="1949450" y="3759200"/>
          <p14:tracePt t="14123" x="1949450" y="3752850"/>
          <p14:tracePt t="14167" x="1949450" y="3746500"/>
          <p14:tracePt t="14183" x="1955800" y="3746500"/>
          <p14:tracePt t="14191" x="1987550" y="3733800"/>
          <p14:tracePt t="14207" x="2032000" y="3721100"/>
          <p14:tracePt t="14224" x="2228850" y="3695700"/>
          <p14:tracePt t="14240" x="2305050" y="3695700"/>
          <p14:tracePt t="14256" x="2324100" y="3695700"/>
          <p14:tracePt t="14303" x="2336800" y="3695700"/>
          <p14:tracePt t="14314" x="2381250" y="3695700"/>
          <p14:tracePt t="14323" x="2413000" y="3695700"/>
          <p14:tracePt t="14340" x="2527300" y="3708400"/>
          <p14:tracePt t="14357" x="2546350" y="3714750"/>
          <p14:tracePt t="14455" x="2540000" y="3714750"/>
          <p14:tracePt t="14463" x="2514600" y="3714750"/>
          <p14:tracePt t="14473" x="2482850" y="3714750"/>
          <p14:tracePt t="14490" x="2368550" y="3689350"/>
          <p14:tracePt t="14507" x="2286000" y="3670300"/>
          <p14:tracePt t="14523" x="2241550" y="3663950"/>
          <p14:tracePt t="14540" x="2235200" y="3663950"/>
          <p14:tracePt t="14599" x="2241550" y="3663950"/>
          <p14:tracePt t="14608" x="2286000" y="3670300"/>
          <p14:tracePt t="14615" x="2349500" y="3683000"/>
          <p14:tracePt t="14624" x="2425700" y="3708400"/>
          <p14:tracePt t="14640" x="2590800" y="3721100"/>
          <p14:tracePt t="14657" x="2749550" y="3752850"/>
          <p14:tracePt t="14673" x="2813050" y="3759200"/>
          <p14:tracePt t="14714" x="2800350" y="3746500"/>
          <p14:tracePt t="14723" x="2768600" y="3740150"/>
          <p14:tracePt t="14740" x="2698750" y="3714750"/>
          <p14:tracePt t="14757" x="2590800" y="3689350"/>
          <p14:tracePt t="14773" x="2489200" y="3676650"/>
          <p14:tracePt t="14790" x="2349500" y="3651250"/>
          <p14:tracePt t="14792" x="2298700" y="3651250"/>
          <p14:tracePt t="14807" x="2273300" y="3651250"/>
          <p14:tracePt t="14824" x="2260600" y="3644900"/>
          <p14:tracePt t="14871" x="2279650" y="3644900"/>
          <p14:tracePt t="14890" x="2349500" y="3651250"/>
          <p14:tracePt t="14907" x="2387600" y="3657600"/>
          <p14:tracePt t="14923" x="2425700" y="3663950"/>
          <p14:tracePt t="14940" x="2432050" y="3663950"/>
          <p14:tracePt t="14973" x="2432050" y="3676650"/>
          <p14:tracePt t="14990" x="2387600" y="3683000"/>
          <p14:tracePt t="15007" x="2286000" y="3689350"/>
          <p14:tracePt t="15024" x="2241550" y="3689350"/>
          <p14:tracePt t="15040" x="2235200" y="3689350"/>
          <p14:tracePt t="15099" x="2235200" y="3695700"/>
          <p14:tracePt t="15114" x="2235200" y="3702050"/>
          <p14:tracePt t="15135" x="2235200" y="3708400"/>
          <p14:tracePt t="15151" x="2235200" y="3714750"/>
          <p14:tracePt t="15167" x="2235200" y="3721100"/>
          <p14:tracePt t="15263" x="2235200" y="3733800"/>
          <p14:tracePt t="15271" x="2235200" y="3740150"/>
          <p14:tracePt t="15282" x="2235200" y="3746500"/>
          <p14:tracePt t="15291" x="2235200" y="3752850"/>
          <p14:tracePt t="15583" x="2235200" y="3759200"/>
          <p14:tracePt t="15928" x="2235200" y="3752850"/>
          <p14:tracePt t="15951" x="2235200" y="3746500"/>
          <p14:tracePt t="15968" x="2228850" y="3740150"/>
          <p14:tracePt t="16111" x="2222500" y="3740150"/>
          <p14:tracePt t="16131" x="2203450" y="3727450"/>
          <p14:tracePt t="16135" x="2184400" y="3727450"/>
          <p14:tracePt t="16147" x="2146300" y="3714750"/>
          <p14:tracePt t="16157" x="2120900" y="3708400"/>
          <p14:tracePt t="16174" x="2089150" y="3708400"/>
          <p14:tracePt t="16191" x="2070100" y="3708400"/>
          <p14:tracePt t="16335" x="2063750" y="3708400"/>
          <p14:tracePt t="16345" x="2063750" y="3714750"/>
          <p14:tracePt t="16352" x="2063750" y="3727450"/>
          <p14:tracePt t="16366" x="2063750" y="3733800"/>
          <p14:tracePt t="16374" x="2063750" y="3740150"/>
          <p14:tracePt t="16455" x="2063750" y="3746500"/>
          <p14:tracePt t="16465" x="2057400" y="3752850"/>
          <p14:tracePt t="16471" x="2057400" y="3759200"/>
          <p14:tracePt t="16483" x="2051050" y="3759200"/>
          <p14:tracePt t="22697" x="2051050" y="3632200"/>
          <p14:tracePt t="22703" x="2051050" y="3327400"/>
          <p14:tracePt t="22711" x="2000250" y="3041650"/>
          <p14:tracePt t="22726" x="1981200" y="2844800"/>
          <p14:tracePt t="22743" x="1949450" y="2635250"/>
          <p14:tracePt t="22760" x="1917700" y="2432050"/>
          <p14:tracePt t="22776" x="1911350" y="2425700"/>
          <p14:tracePt t="22793" x="1905000" y="2425700"/>
          <p14:tracePt t="22809" x="1866900" y="2438400"/>
          <p14:tracePt t="22827" x="1739900" y="2546350"/>
          <p14:tracePt t="22843" x="1587500" y="2698750"/>
          <p14:tracePt t="22859" x="1517650" y="2806700"/>
          <p14:tracePt t="22876" x="1485900" y="2838450"/>
          <p14:tracePt t="22893" x="1409700" y="2863850"/>
          <p14:tracePt t="22895" x="1377950" y="2876550"/>
          <p14:tracePt t="22909" x="1320800" y="2901950"/>
          <p14:tracePt t="22926" x="1225550" y="2927350"/>
          <p14:tracePt t="22928" x="1155700" y="2927350"/>
          <p14:tracePt t="22943" x="1085850" y="2921000"/>
          <p14:tracePt t="22960" x="1060450" y="2870200"/>
          <p14:tracePt t="22976" x="1060450" y="2743200"/>
          <p14:tracePt t="22993" x="1060450" y="2590800"/>
          <p14:tracePt t="23009" x="1035050" y="2457450"/>
          <p14:tracePt t="23026" x="1016000" y="2343150"/>
          <p14:tracePt t="23043" x="984250" y="2190750"/>
          <p14:tracePt t="23059" x="946150" y="1943100"/>
          <p14:tracePt t="23076" x="914400" y="1752600"/>
          <p14:tracePt t="23093" x="882650" y="1663700"/>
          <p14:tracePt t="23110" x="850900" y="1625600"/>
          <p14:tracePt t="23126" x="825500" y="1593850"/>
          <p14:tracePt t="23143" x="812800" y="1593850"/>
          <p14:tracePt t="23176" x="800100" y="1574800"/>
          <p14:tracePt t="23193" x="787400" y="1562100"/>
          <p14:tracePt t="23209" x="755650" y="1555750"/>
          <p14:tracePt t="23226" x="704850" y="1543050"/>
          <p14:tracePt t="23243" x="635000" y="1517650"/>
          <p14:tracePt t="23260" x="603250" y="1517650"/>
          <p14:tracePt t="23298" x="590550" y="1511300"/>
          <p14:tracePt t="23311" x="584200" y="1504950"/>
          <p14:tracePt t="23327" x="571500" y="1504950"/>
          <p14:tracePt t="23343" x="520700" y="1504950"/>
          <p14:tracePt t="23360" x="495300" y="1504950"/>
          <p14:tracePt t="23376" x="482600" y="1504950"/>
          <p14:tracePt t="23393" x="450850" y="1504950"/>
          <p14:tracePt t="23409" x="425450" y="1504950"/>
          <p14:tracePt t="23427" x="361950" y="1517650"/>
          <p14:tracePt t="23443" x="317500" y="1536700"/>
          <p14:tracePt t="23460" x="298450" y="1549400"/>
          <p14:tracePt t="23476" x="279400" y="1568450"/>
          <p14:tracePt t="23625" x="292100" y="1568450"/>
          <p14:tracePt t="23632" x="336550" y="1568450"/>
          <p14:tracePt t="23643" x="419100" y="1568450"/>
          <p14:tracePt t="23660" x="596900" y="1568450"/>
          <p14:tracePt t="23676" x="768350" y="1568450"/>
          <p14:tracePt t="23693" x="933450" y="1568450"/>
          <p14:tracePt t="23710" x="1098550" y="1568450"/>
          <p14:tracePt t="23711" x="1187450" y="1568450"/>
          <p14:tracePt t="23727" x="1270000" y="1568450"/>
          <p14:tracePt t="23743" x="1581150" y="1574800"/>
          <p14:tracePt t="23760" x="1854200" y="1600200"/>
          <p14:tracePt t="23776" x="2133600" y="1600200"/>
          <p14:tracePt t="23793" x="2406650" y="1600200"/>
          <p14:tracePt t="23810" x="2660650" y="1612900"/>
          <p14:tracePt t="23826" x="2952750" y="1612900"/>
          <p14:tracePt t="23843" x="3333750" y="1612900"/>
          <p14:tracePt t="23860" x="3778250" y="1612900"/>
          <p14:tracePt t="23876" x="4146550" y="1612900"/>
          <p14:tracePt t="23893" x="4394200" y="1612900"/>
          <p14:tracePt t="23910" x="4552950" y="1606550"/>
          <p14:tracePt t="23927" x="4654550" y="1593850"/>
          <p14:tracePt t="23943" x="4718050" y="1587500"/>
          <p14:tracePt t="24000" x="4718050" y="1581150"/>
          <p14:tracePt t="24023" x="4718050" y="1574800"/>
          <p14:tracePt t="24034" x="4711700" y="1574800"/>
          <p14:tracePt t="24039" x="4699000" y="1574800"/>
          <p14:tracePt t="24051" x="4679950" y="1574800"/>
          <p14:tracePt t="24060" x="4641850" y="1574800"/>
          <p14:tracePt t="24077" x="4540250" y="1574800"/>
          <p14:tracePt t="24093" x="4324350" y="1574800"/>
          <p14:tracePt t="24110" x="3943350" y="1574800"/>
          <p14:tracePt t="24127" x="3486150" y="1593850"/>
          <p14:tracePt t="24143" x="2889250" y="1638300"/>
          <p14:tracePt t="24160" x="2571750" y="1682750"/>
          <p14:tracePt t="24177" x="2260600" y="1733550"/>
          <p14:tracePt t="24193" x="1968500" y="1765300"/>
          <p14:tracePt t="24210" x="1720850" y="1765300"/>
          <p14:tracePt t="24227" x="1530350" y="1778000"/>
          <p14:tracePt t="24243" x="1358900" y="1809750"/>
          <p14:tracePt t="24260" x="1231900" y="1841500"/>
          <p14:tracePt t="24276" x="1130300" y="1847850"/>
          <p14:tracePt t="24293" x="1047750" y="1847850"/>
          <p14:tracePt t="24310" x="971550" y="1847850"/>
          <p14:tracePt t="24311" x="920750" y="1847850"/>
          <p14:tracePt t="24327" x="882650" y="1847850"/>
          <p14:tracePt t="24343" x="787400" y="1847850"/>
          <p14:tracePt t="24360" x="755650" y="1847850"/>
          <p14:tracePt t="24496" x="755650" y="1841500"/>
          <p14:tracePt t="24503" x="768350" y="1835150"/>
          <p14:tracePt t="24512" x="781050" y="1828800"/>
          <p14:tracePt t="24527" x="800100" y="1816100"/>
          <p14:tracePt t="24544" x="901700" y="1797050"/>
          <p14:tracePt t="24560" x="977900" y="1790700"/>
          <p14:tracePt t="24577" x="1054100" y="1784350"/>
          <p14:tracePt t="24593" x="1123950" y="1758950"/>
          <p14:tracePt t="24610" x="1155700" y="1733550"/>
          <p14:tracePt t="24627" x="1193800" y="1714500"/>
          <p14:tracePt t="24643" x="1219200" y="1708150"/>
          <p14:tracePt t="24660" x="1250950" y="1695450"/>
          <p14:tracePt t="24677" x="1276350" y="1689100"/>
          <p14:tracePt t="24693" x="1308100" y="1682750"/>
          <p14:tracePt t="24710" x="1339850" y="1670050"/>
          <p14:tracePt t="24727" x="1371600" y="1657350"/>
          <p14:tracePt t="24743" x="1384300" y="1657350"/>
          <p14:tracePt t="24831" x="1390650" y="1651000"/>
          <p14:tracePt t="24839" x="1390650" y="1644650"/>
          <p14:tracePt t="24850" x="1390650" y="1638300"/>
          <p14:tracePt t="24860" x="1390650" y="1625600"/>
          <p14:tracePt t="24877" x="1397000" y="1581150"/>
          <p14:tracePt t="24894" x="1409700" y="1517650"/>
          <p14:tracePt t="24910" x="1422400" y="1447800"/>
          <p14:tracePt t="24927" x="1435100" y="1409700"/>
          <p14:tracePt t="24999" x="1441450" y="1428750"/>
          <p14:tracePt t="25008" x="1441450" y="1454150"/>
          <p14:tracePt t="25019" x="1447800" y="1485900"/>
          <p14:tracePt t="25027" x="1460500" y="1530350"/>
          <p14:tracePt t="25043" x="1498600" y="1663700"/>
          <p14:tracePt t="25060" x="1581150" y="1803400"/>
          <p14:tracePt t="25077" x="1682750" y="1930400"/>
          <p14:tracePt t="25093" x="1778000" y="1968500"/>
          <p14:tracePt t="25110" x="1866900" y="1968500"/>
          <p14:tracePt t="25111" x="1949450" y="1949450"/>
          <p14:tracePt t="25127" x="2127250" y="1873250"/>
          <p14:tracePt t="25143" x="2419350" y="1746250"/>
          <p14:tracePt t="25162" x="2711450" y="1631950"/>
          <p14:tracePt t="25177" x="2971800" y="1511300"/>
          <p14:tracePt t="25194" x="3200400" y="1435100"/>
          <p14:tracePt t="25210" x="3352800" y="1397000"/>
          <p14:tracePt t="25227" x="3473450" y="1397000"/>
          <p14:tracePt t="25244" x="3594100" y="1403350"/>
          <p14:tracePt t="25260" x="3733800" y="1466850"/>
          <p14:tracePt t="25277" x="3860800" y="1530350"/>
          <p14:tracePt t="25294" x="3949700" y="1581150"/>
          <p14:tracePt t="25310" x="4025900" y="1638300"/>
          <p14:tracePt t="25327" x="4171950" y="1727200"/>
          <p14:tracePt t="25344" x="4286250" y="1739900"/>
          <p14:tracePt t="25360" x="4406900" y="1739900"/>
          <p14:tracePt t="25377" x="4489450" y="1676400"/>
          <p14:tracePt t="25394" x="4540250" y="1574800"/>
          <p14:tracePt t="25410" x="4591050" y="1473200"/>
          <p14:tracePt t="25427" x="4641850" y="1422400"/>
          <p14:tracePt t="25444" x="4679950" y="1403350"/>
          <p14:tracePt t="25484" x="4679950" y="1409700"/>
          <p14:tracePt t="25494" x="4679950" y="1454150"/>
          <p14:tracePt t="25511" x="4679950" y="1587500"/>
          <p14:tracePt t="25527" x="4679950" y="1835150"/>
          <p14:tracePt t="25544" x="4705350" y="1949450"/>
          <p14:tracePt t="25562" x="4705350" y="1962150"/>
          <p14:tracePt t="25618" x="4705350" y="1936750"/>
          <p14:tracePt t="25623" x="4705350" y="1911350"/>
          <p14:tracePt t="25634" x="4711700" y="1885950"/>
          <p14:tracePt t="25644" x="4711700" y="1873250"/>
          <p14:tracePt t="25660" x="4724400" y="1854200"/>
          <p14:tracePt t="25719" x="4724400" y="1860550"/>
          <p14:tracePt t="25727" x="4724400" y="1879600"/>
          <p14:tracePt t="25744" x="4724400" y="1911350"/>
          <p14:tracePt t="25760" x="4724400" y="1936750"/>
          <p14:tracePt t="25777" x="4724400" y="1949450"/>
          <p14:tracePt t="25855" x="4718050" y="1949450"/>
          <p14:tracePt t="25927" x="4711700" y="1949450"/>
          <p14:tracePt t="25935" x="4711700" y="1943100"/>
          <p14:tracePt t="26553" x="4699000" y="1930400"/>
          <p14:tracePt t="26559" x="4654550" y="1905000"/>
          <p14:tracePt t="26569" x="4559300" y="1866900"/>
          <p14:tracePt t="26577" x="4356100" y="1809750"/>
          <p14:tracePt t="26594" x="3651250" y="1727200"/>
          <p14:tracePt t="26611" x="2901950" y="1631950"/>
          <p14:tracePt t="26628" x="2159000" y="1631950"/>
          <p14:tracePt t="26644" x="1562100" y="1631950"/>
          <p14:tracePt t="26661" x="1028700" y="1695450"/>
          <p14:tracePt t="26678" x="679450" y="1746250"/>
          <p14:tracePt t="26694" x="501650" y="1784350"/>
          <p14:tracePt t="26711" x="336550" y="1816100"/>
          <p14:tracePt t="26727" x="311150" y="1828800"/>
          <p14:tracePt t="26799" x="247650" y="1816100"/>
          <p14:tracePt t="26807" x="171450" y="1778000"/>
          <p14:tracePt t="26820" x="107950" y="1758950"/>
          <p14:tracePt t="26828" x="69850" y="1733550"/>
          <p14:tracePt t="26844" x="50800" y="1720850"/>
          <p14:tracePt t="26861" x="50800" y="1714500"/>
          <p14:tracePt t="26919" x="69850" y="1708150"/>
          <p14:tracePt t="26927" x="139700" y="1708150"/>
          <p14:tracePt t="26944" x="393700" y="1708150"/>
          <p14:tracePt t="26961" x="704850" y="1708150"/>
          <p14:tracePt t="26977" x="939800" y="1663700"/>
          <p14:tracePt t="26994" x="1092200" y="1625600"/>
          <p14:tracePt t="27011" x="1162050" y="1574800"/>
          <p14:tracePt t="27027" x="1174750" y="1549400"/>
          <p14:tracePt t="27044" x="1193800" y="1517650"/>
          <p14:tracePt t="27061" x="1212850" y="1498600"/>
          <p14:tracePt t="27079" x="1231900" y="1485900"/>
          <p14:tracePt t="27094" x="1238250" y="1485900"/>
          <p14:tracePt t="27127" x="1250950" y="1485900"/>
          <p14:tracePt t="27144" x="1270000" y="1498600"/>
          <p14:tracePt t="27162" x="1308100" y="1517650"/>
          <p14:tracePt t="27177" x="1390650" y="1549400"/>
          <p14:tracePt t="27194" x="1454150" y="1568450"/>
          <p14:tracePt t="27211" x="1460500" y="1568450"/>
          <p14:tracePt t="27583" x="1460500" y="1562100"/>
          <p14:tracePt t="27735" x="1460500" y="1555750"/>
          <p14:tracePt t="27754" x="1460500" y="1549400"/>
          <p14:tracePt t="27759" x="1454150" y="1543050"/>
          <p14:tracePt t="27769" x="1454150" y="1536700"/>
          <p14:tracePt t="28311" x="1454150" y="1530350"/>
          <p14:tracePt t="28319" x="1454150" y="1524000"/>
          <p14:tracePt t="28384" x="1454150" y="1517650"/>
          <p14:tracePt t="28391" x="1454150" y="1511300"/>
          <p14:tracePt t="28402" x="1473200" y="1511300"/>
          <p14:tracePt t="28411" x="1511300" y="1498600"/>
          <p14:tracePt t="28428" x="1612900" y="1498600"/>
          <p14:tracePt t="28445" x="1739900" y="1498600"/>
          <p14:tracePt t="28461" x="1879600" y="1498600"/>
          <p14:tracePt t="28462" x="1955800" y="1498600"/>
          <p14:tracePt t="28478" x="2038350" y="1498600"/>
          <p14:tracePt t="28495" x="2178050" y="1498600"/>
          <p14:tracePt t="28511" x="2260600" y="1485900"/>
          <p14:tracePt t="28528" x="2266950" y="1485900"/>
          <p14:tracePt t="28575" x="2247900" y="1485900"/>
          <p14:tracePt t="28586" x="2209800" y="1492250"/>
          <p14:tracePt t="28595" x="2139950" y="1498600"/>
          <p14:tracePt t="28611" x="1974850" y="1511300"/>
          <p14:tracePt t="28628" x="1682750" y="1511300"/>
          <p14:tracePt t="28645" x="1301750" y="1511300"/>
          <p14:tracePt t="28661" x="1009650" y="1511300"/>
          <p14:tracePt t="28679" x="812800" y="1530350"/>
          <p14:tracePt t="28695" x="660400" y="1562100"/>
          <p14:tracePt t="28711" x="622300" y="1574800"/>
          <p14:tracePt t="28728" x="615950" y="1581150"/>
          <p14:tracePt t="28791" x="609600" y="1581150"/>
          <p14:tracePt t="28816" x="603250" y="1593850"/>
          <p14:tracePt t="28825" x="590550" y="1600200"/>
          <p14:tracePt t="28855" x="584200" y="1600200"/>
          <p14:tracePt t="28864" x="571500" y="1600200"/>
          <p14:tracePt t="28871" x="565150" y="1600200"/>
          <p14:tracePt t="28882" x="546100" y="1600200"/>
          <p14:tracePt t="28895" x="520700" y="1600200"/>
          <p14:tracePt t="28967" x="527050" y="1600200"/>
          <p14:tracePt t="28975" x="584200" y="1593850"/>
          <p14:tracePt t="28986" x="679450" y="1587500"/>
          <p14:tracePt t="28995" x="800100" y="1562100"/>
          <p14:tracePt t="29011" x="1238250" y="1543050"/>
          <p14:tracePt t="29028" x="1739900" y="1543050"/>
          <p14:tracePt t="29045" x="2355850" y="1543050"/>
          <p14:tracePt t="29062" x="2933700" y="1504950"/>
          <p14:tracePt t="29079" x="3429000" y="1441450"/>
          <p14:tracePt t="29095" x="4114800" y="1339850"/>
          <p14:tracePt t="29112" x="4610100" y="1282700"/>
          <p14:tracePt t="29128" x="5048250" y="1270000"/>
          <p14:tracePt t="29145" x="5461000" y="1270000"/>
          <p14:tracePt t="29161" x="5740400" y="1270000"/>
          <p14:tracePt t="29178" x="5937250" y="1270000"/>
          <p14:tracePt t="29195" x="6064250" y="1263650"/>
          <p14:tracePt t="29212" x="6127750" y="1244600"/>
          <p14:tracePt t="29228" x="6235700" y="1231900"/>
          <p14:tracePt t="29245" x="6362700" y="1231900"/>
          <p14:tracePt t="29262" x="6489700" y="1231900"/>
          <p14:tracePt t="29278" x="6604000" y="1231900"/>
          <p14:tracePt t="29295" x="6724650" y="1212850"/>
          <p14:tracePt t="29312" x="6775450" y="1212850"/>
          <p14:tracePt t="29328" x="6896100" y="1212850"/>
          <p14:tracePt t="29345" x="7035800" y="1212850"/>
          <p14:tracePt t="29362" x="7200900" y="1206500"/>
          <p14:tracePt t="29378" x="7334250" y="1193800"/>
          <p14:tracePt t="29395" x="7442200" y="1168400"/>
          <p14:tracePt t="29412" x="7461250" y="1162050"/>
          <p14:tracePt t="29428" x="7480300" y="1162050"/>
          <p14:tracePt t="29445" x="7499350" y="1162050"/>
          <p14:tracePt t="29446" x="7505700" y="1162050"/>
          <p14:tracePt t="29511" x="7512050" y="1162050"/>
          <p14:tracePt t="29519" x="7493000" y="1168400"/>
          <p14:tracePt t="29528" x="7442200" y="1181100"/>
          <p14:tracePt t="29545" x="7327900" y="1225550"/>
          <p14:tracePt t="29562" x="7175500" y="1270000"/>
          <p14:tracePt t="29578" x="6959600" y="1333500"/>
          <p14:tracePt t="29595" x="6680200" y="1422400"/>
          <p14:tracePt t="29612" x="6343650" y="1492250"/>
          <p14:tracePt t="29628" x="5918200" y="1536700"/>
          <p14:tracePt t="29645" x="5448300" y="1612900"/>
          <p14:tracePt t="29662" x="5111750" y="1631950"/>
          <p14:tracePt t="29679" x="4933950" y="1670050"/>
          <p14:tracePt t="29695" x="4781550" y="1727200"/>
          <p14:tracePt t="29712" x="4724400" y="1739900"/>
          <p14:tracePt t="29728" x="4705350" y="1739900"/>
          <p14:tracePt t="29745" x="4692650" y="1746250"/>
          <p14:tracePt t="29762" x="4667250" y="1758950"/>
          <p14:tracePt t="29778" x="4622800" y="1778000"/>
          <p14:tracePt t="29795" x="4572000" y="1784350"/>
          <p14:tracePt t="29812" x="4464050" y="1803400"/>
          <p14:tracePt t="29828" x="4330700" y="1816100"/>
          <p14:tracePt t="29845" x="4133850" y="1828800"/>
          <p14:tracePt t="29846" x="3994150" y="1828800"/>
          <p14:tracePt t="29862" x="3873500" y="1828800"/>
          <p14:tracePt t="29879" x="3594100" y="1828800"/>
          <p14:tracePt t="29895" x="3251200" y="1828800"/>
          <p14:tracePt t="29912" x="3111500" y="1828800"/>
          <p14:tracePt t="29929" x="3035300" y="1828800"/>
          <p14:tracePt t="29945" x="2940050" y="1816100"/>
          <p14:tracePt t="29962" x="2857500" y="1809750"/>
          <p14:tracePt t="29978" x="2806700" y="1803400"/>
          <p14:tracePt t="29995" x="2755900" y="1803400"/>
          <p14:tracePt t="30012" x="2698750" y="1803400"/>
          <p14:tracePt t="30029" x="2622550" y="1803400"/>
          <p14:tracePt t="30045" x="2514600" y="1803400"/>
          <p14:tracePt t="30062" x="2355850" y="1803400"/>
          <p14:tracePt t="30079" x="2216150" y="1803400"/>
          <p14:tracePt t="30095" x="2120900" y="1803400"/>
          <p14:tracePt t="30112" x="2114550" y="1803400"/>
          <p14:tracePt t="30199" x="2108200" y="1797050"/>
          <p14:tracePt t="30223" x="2108200" y="1790700"/>
          <p14:tracePt t="30249" x="2108200" y="1784350"/>
          <p14:tracePt t="30255" x="2101850" y="1784350"/>
          <p14:tracePt t="30288" x="2101850" y="1778000"/>
          <p14:tracePt t="30304" x="2095500" y="1778000"/>
          <p14:tracePt t="30416" x="2089150" y="1778000"/>
          <p14:tracePt t="30432" x="2089150" y="1765300"/>
          <p14:tracePt t="30439" x="2114550" y="1758950"/>
          <p14:tracePt t="30447" x="2190750" y="1746250"/>
          <p14:tracePt t="30462" x="2273300" y="1739900"/>
          <p14:tracePt t="30479" x="2470150" y="1727200"/>
          <p14:tracePt t="30495" x="2838450" y="1695450"/>
          <p14:tracePt t="30512" x="3054350" y="1689100"/>
          <p14:tracePt t="30529" x="3219450" y="1689100"/>
          <p14:tracePt t="30545" x="3346450" y="1689100"/>
          <p14:tracePt t="30562" x="3460750" y="1689100"/>
          <p14:tracePt t="30579" x="3549650" y="1689100"/>
          <p14:tracePt t="30595" x="3594100" y="1689100"/>
          <p14:tracePt t="30612" x="3600450" y="1689100"/>
          <p14:tracePt t="30629" x="3606800" y="1689100"/>
          <p14:tracePt t="30645" x="3613150" y="1708150"/>
          <p14:tracePt t="30662" x="3613150" y="1727200"/>
          <p14:tracePt t="30679" x="3619500" y="1746250"/>
          <p14:tracePt t="30696" x="3619500" y="1778000"/>
          <p14:tracePt t="30712" x="3625850" y="1828800"/>
          <p14:tracePt t="30729" x="3625850" y="1866900"/>
          <p14:tracePt t="30745" x="3625850" y="1879600"/>
          <p14:tracePt t="30762" x="3625850" y="1892300"/>
          <p14:tracePt t="30999" x="3619500" y="1898650"/>
          <p14:tracePt t="31008" x="3613150" y="1917700"/>
          <p14:tracePt t="31019" x="3606800" y="1949450"/>
          <p14:tracePt t="31029" x="3594100" y="1987550"/>
          <p14:tracePt t="31046" x="3581400" y="2070100"/>
          <p14:tracePt t="31063" x="3581400" y="2178050"/>
          <p14:tracePt t="31079" x="3600450" y="2273300"/>
          <p14:tracePt t="31096" x="3619500" y="2343150"/>
          <p14:tracePt t="31112" x="3625850" y="2355850"/>
          <p14:tracePt t="31129" x="3625850" y="2400300"/>
          <p14:tracePt t="31146" x="3619500" y="2470150"/>
          <p14:tracePt t="31162" x="3606800" y="2520950"/>
          <p14:tracePt t="31179" x="3587750" y="2546350"/>
          <p14:tracePt t="31196" x="3587750" y="2552700"/>
          <p14:tracePt t="31255" x="3581400" y="2559050"/>
          <p14:tracePt t="31264" x="3575050" y="2559050"/>
          <p14:tracePt t="31384" x="3568700" y="2559050"/>
          <p14:tracePt t="32311" x="3575050" y="2559050"/>
          <p14:tracePt t="32320" x="3587750" y="2559050"/>
          <p14:tracePt t="32329" x="3594100" y="2559050"/>
          <p14:tracePt t="32346" x="3619500" y="2571750"/>
          <p14:tracePt t="32363" x="3651250" y="2578100"/>
          <p14:tracePt t="32379" x="3721100" y="2603500"/>
          <p14:tracePt t="32396" x="3797300" y="2603500"/>
          <p14:tracePt t="32413" x="3905250" y="2603500"/>
          <p14:tracePt t="32429" x="4064000" y="2603500"/>
          <p14:tracePt t="32430" x="4152900" y="2603500"/>
          <p14:tracePt t="32446" x="4241800" y="2609850"/>
          <p14:tracePt t="32463" x="4432300" y="2641600"/>
          <p14:tracePt t="32480" x="4686300" y="2673350"/>
          <p14:tracePt t="32496" x="4826000" y="2717800"/>
          <p14:tracePt t="32513" x="4978400" y="2787650"/>
          <p14:tracePt t="32529" x="5168900" y="2882900"/>
          <p14:tracePt t="32546" x="5372100" y="3009900"/>
          <p14:tracePt t="32563" x="5486400" y="3111500"/>
          <p14:tracePt t="32579" x="5543550" y="3181350"/>
          <p14:tracePt t="32596" x="5549900" y="3194050"/>
          <p14:tracePt t="32613" x="5549900" y="3213100"/>
          <p14:tracePt t="32630" x="5568950" y="3232150"/>
          <p14:tracePt t="32646" x="5575300" y="3263900"/>
          <p14:tracePt t="32663" x="5575300" y="3276600"/>
          <p14:tracePt t="32679" x="5575300" y="3282950"/>
          <p14:tracePt t="32696" x="5530850" y="3314700"/>
          <p14:tracePt t="32713" x="5454650" y="3346450"/>
          <p14:tracePt t="32729" x="5422900" y="3378200"/>
          <p14:tracePt t="32746" x="5391150" y="3409950"/>
          <p14:tracePt t="32763" x="5359400" y="3448050"/>
          <p14:tracePt t="32779" x="5302250" y="3511550"/>
          <p14:tracePt t="32796" x="5251450" y="3543300"/>
          <p14:tracePt t="32813" x="5207000" y="3543300"/>
          <p14:tracePt t="32829" x="5187950" y="3549650"/>
          <p14:tracePt t="32846" x="5181600" y="3549650"/>
          <p14:tracePt t="32880" x="5162550" y="3549650"/>
          <p14:tracePt t="32896" x="5130800" y="3562350"/>
          <p14:tracePt t="32913" x="5092700" y="3581400"/>
          <p14:tracePt t="32930" x="5086350" y="3587750"/>
          <p14:tracePt t="32975" x="5073650" y="3587750"/>
          <p14:tracePt t="32987" x="5060950" y="3587750"/>
          <p14:tracePt t="32996" x="5035550" y="3613150"/>
          <p14:tracePt t="33013" x="4984750" y="3663950"/>
          <p14:tracePt t="33030" x="4959350" y="3702050"/>
          <p14:tracePt t="33079" x="4959350" y="3708400"/>
          <p14:tracePt t="33088" x="4946650" y="3714750"/>
          <p14:tracePt t="33096" x="4927600" y="3714750"/>
          <p14:tracePt t="33113" x="4857750" y="3721100"/>
          <p14:tracePt t="33130" x="4832350" y="3746500"/>
          <p14:tracePt t="33147" x="4819650" y="3746500"/>
          <p14:tracePt t="33216" x="4813300" y="3759200"/>
          <p14:tracePt t="33223" x="4806950" y="3759200"/>
          <p14:tracePt t="33232" x="4787900" y="3765550"/>
          <p14:tracePt t="33319" x="4781550" y="3765550"/>
          <p14:tracePt t="33327" x="4768850" y="3765550"/>
          <p14:tracePt t="33775" x="4762500" y="3765550"/>
          <p14:tracePt t="33787" x="4749800" y="3765550"/>
          <p14:tracePt t="33792" x="4749800" y="3759200"/>
          <p14:tracePt t="33833" x="4743450" y="3759200"/>
          <p14:tracePt t="33849" x="4743450" y="3746500"/>
          <p14:tracePt t="33856" x="4749800" y="3733800"/>
          <p14:tracePt t="33863" x="4794250" y="3733800"/>
          <p14:tracePt t="33881" x="4908550" y="3714750"/>
          <p14:tracePt t="33897" x="5035550" y="3702050"/>
          <p14:tracePt t="33913" x="5130800" y="3695700"/>
          <p14:tracePt t="33930" x="5156200" y="3695700"/>
          <p14:tracePt t="33947" x="5175250" y="3695700"/>
          <p14:tracePt t="34055" x="5181600" y="3695700"/>
          <p14:tracePt t="34072" x="5181600" y="3702050"/>
          <p14:tracePt t="34080" x="5162550" y="3702050"/>
          <p14:tracePt t="34097" x="5118100" y="3708400"/>
          <p14:tracePt t="34113" x="5067300" y="3708400"/>
          <p14:tracePt t="34130" x="4991100" y="3708400"/>
          <p14:tracePt t="34147" x="4889500" y="3708400"/>
          <p14:tracePt t="34163" x="4762500" y="3708400"/>
          <p14:tracePt t="34180" x="4616450" y="3708400"/>
          <p14:tracePt t="34197" x="4540250" y="3708400"/>
          <p14:tracePt t="34214" x="4521200" y="3708400"/>
          <p14:tracePt t="34230" x="4514850" y="3708400"/>
          <p14:tracePt t="34519" x="4514850" y="3714750"/>
          <p14:tracePt t="34538" x="4521200" y="3721100"/>
          <p14:tracePt t="34544" x="4527550" y="3721100"/>
          <p14:tracePt t="34556" x="4533900" y="3727450"/>
          <p14:tracePt t="34600" x="4540250" y="3727450"/>
          <p14:tracePt t="34620" x="4546600" y="3727450"/>
          <p14:tracePt t="34655" x="4552950" y="3727450"/>
          <p14:tracePt t="34663" x="4559300" y="3727450"/>
          <p14:tracePt t="34680" x="4572000" y="3727450"/>
          <p14:tracePt t="34697" x="4584700" y="3727450"/>
          <p14:tracePt t="34713" x="4597400" y="3721100"/>
          <p14:tracePt t="34871" x="4603750" y="3721100"/>
          <p14:tracePt t="34880" x="4610100" y="3721100"/>
          <p14:tracePt t="34890" x="4622800" y="3721100"/>
          <p14:tracePt t="34897" x="4641850" y="3721100"/>
          <p14:tracePt t="34913" x="4679950" y="3708400"/>
          <p14:tracePt t="34930" x="4730750" y="3702050"/>
          <p14:tracePt t="34947" x="4794250" y="3695700"/>
          <p14:tracePt t="34963" x="4883150" y="3689350"/>
          <p14:tracePt t="34980" x="4965700" y="3676650"/>
          <p14:tracePt t="34997" x="5029200" y="3676650"/>
          <p14:tracePt t="35014" x="5080000" y="3676650"/>
          <p14:tracePt t="35030" x="5118100" y="3676650"/>
          <p14:tracePt t="35047" x="5175250" y="3683000"/>
          <p14:tracePt t="35064" x="5232400" y="3702050"/>
          <p14:tracePt t="35081" x="5270500" y="3708400"/>
          <p14:tracePt t="35097" x="5308600" y="3708400"/>
          <p14:tracePt t="35114" x="5314950" y="3708400"/>
          <p14:tracePt t="35147" x="5327650" y="3708400"/>
          <p14:tracePt t="35186" x="5334000" y="3708400"/>
          <p14:tracePt t="35223" x="5334000" y="3702050"/>
          <p14:tracePt t="35385" x="5327650" y="3702050"/>
          <p14:tracePt t="35391" x="5314950" y="3702050"/>
          <p14:tracePt t="35399" x="5289550" y="3702050"/>
          <p14:tracePt t="35414" x="5270500" y="3708400"/>
          <p14:tracePt t="35431" x="5213350" y="3721100"/>
          <p14:tracePt t="35447" x="5162550" y="3733800"/>
          <p14:tracePt t="35464" x="5156200" y="3733800"/>
          <p14:tracePt t="35481" x="5143500" y="3740150"/>
          <p14:tracePt t="35497" x="5124450" y="3740150"/>
          <p14:tracePt t="35514" x="5105400" y="3752850"/>
          <p14:tracePt t="35530" x="5092700" y="3752850"/>
          <p14:tracePt t="35547" x="5080000" y="3752850"/>
          <p14:tracePt t="35823" x="5073650" y="3752850"/>
          <p14:tracePt t="35855" x="5080000" y="3752850"/>
          <p14:tracePt t="35863" x="5086350" y="3752850"/>
          <p14:tracePt t="35872" x="5092700" y="3752850"/>
          <p14:tracePt t="35881" x="5105400" y="3752850"/>
          <p14:tracePt t="35897" x="5143500" y="3752850"/>
          <p14:tracePt t="35914" x="5200650" y="3752850"/>
          <p14:tracePt t="35931" x="5245100" y="3746500"/>
          <p14:tracePt t="35947" x="5270500" y="3746500"/>
          <p14:tracePt t="35980" x="5276850" y="3740150"/>
          <p14:tracePt t="35997" x="5276850" y="3733800"/>
          <p14:tracePt t="36014" x="5289550" y="3727450"/>
          <p14:tracePt t="36031" x="5289550" y="3714750"/>
          <p14:tracePt t="36048" x="5289550" y="3708400"/>
          <p14:tracePt t="36711" x="5289550" y="3695700"/>
          <p14:tracePt t="36722" x="5289550" y="3689350"/>
          <p14:tracePt t="36727" x="5289550" y="3676650"/>
          <p14:tracePt t="36739" x="5289550" y="3670300"/>
          <p14:tracePt t="41231" x="5276850" y="3644900"/>
          <p14:tracePt t="41249" x="5194300" y="3568700"/>
          <p14:tracePt t="41266" x="5118100" y="3517900"/>
          <p14:tracePt t="41283" x="4991100" y="3505200"/>
          <p14:tracePt t="41299" x="4756150" y="3486150"/>
          <p14:tracePt t="41316" x="4362450" y="3511550"/>
          <p14:tracePt t="41332" x="4178300" y="3581400"/>
          <p14:tracePt t="41349" x="4076700" y="3644900"/>
          <p14:tracePt t="41366" x="4006850" y="3708400"/>
          <p14:tracePt t="41367" x="3968750" y="3746500"/>
          <p14:tracePt t="41383" x="3924300" y="3784600"/>
          <p14:tracePt t="41399" x="3790950" y="3924300"/>
          <p14:tracePt t="41416" x="3740150" y="3968750"/>
          <p14:tracePt t="41432" x="3695700" y="3994150"/>
          <p14:tracePt t="41449" x="3670300" y="4000500"/>
          <p14:tracePt t="41466" x="3651250" y="4000500"/>
          <p14:tracePt t="41483" x="3619500" y="4000500"/>
          <p14:tracePt t="41499" x="3556000" y="4000500"/>
          <p14:tracePt t="41516" x="3486150" y="4000500"/>
          <p14:tracePt t="41532" x="3390900" y="4057650"/>
          <p14:tracePt t="41549" x="3314700" y="4171950"/>
          <p14:tracePt t="41566" x="3225800" y="4254500"/>
          <p14:tracePt t="41583" x="3181350" y="4267200"/>
          <p14:tracePt t="41599" x="3124200" y="4267200"/>
          <p14:tracePt t="41616" x="3067050" y="4267200"/>
          <p14:tracePt t="41632" x="2997200" y="4273550"/>
          <p14:tracePt t="41649" x="2952750" y="4286250"/>
          <p14:tracePt t="41666" x="2914650" y="4286250"/>
          <p14:tracePt t="41683" x="2882900" y="4273550"/>
          <p14:tracePt t="41699" x="2844800" y="4229100"/>
          <p14:tracePt t="41716" x="2819400" y="4191000"/>
          <p14:tracePt t="41732" x="2794000" y="4171950"/>
          <p14:tracePt t="41749" x="2762250" y="4146550"/>
          <p14:tracePt t="41766" x="2749550" y="4146550"/>
          <p14:tracePt t="41783" x="2736850" y="4133850"/>
          <p14:tracePt t="41944" x="2730500" y="4133850"/>
          <p14:tracePt t="41951" x="2717800" y="4127500"/>
          <p14:tracePt t="41966" x="2711450" y="4121150"/>
          <p14:tracePt t="41983" x="2698750" y="4102100"/>
          <p14:tracePt t="42000" x="2692400" y="4095750"/>
          <p14:tracePt t="42079" x="2736850" y="4095750"/>
          <p14:tracePt t="42090" x="2819400" y="4095750"/>
          <p14:tracePt t="42095" x="2895600" y="4095750"/>
          <p14:tracePt t="42107" x="2971800" y="4095750"/>
          <p14:tracePt t="42116" x="3041650" y="4095750"/>
          <p14:tracePt t="42133" x="3130550" y="4095750"/>
          <p14:tracePt t="42149" x="3149600" y="4089400"/>
          <p14:tracePt t="42191" x="3168650" y="4089400"/>
          <p14:tracePt t="42200" x="3200400" y="4089400"/>
          <p14:tracePt t="42216" x="3270250" y="4089400"/>
          <p14:tracePt t="42233" x="3302000" y="4089400"/>
          <p14:tracePt t="42250" x="3308350" y="4083050"/>
          <p14:tracePt t="42283" x="3321050" y="4083050"/>
          <p14:tracePt t="42299" x="3429000" y="4083050"/>
          <p14:tracePt t="42316" x="3613150" y="4083050"/>
          <p14:tracePt t="42333" x="3822700" y="4083050"/>
          <p14:tracePt t="42349" x="4038600" y="4083050"/>
          <p14:tracePt t="42351" x="4121150" y="4083050"/>
          <p14:tracePt t="42366" x="4203700" y="4083050"/>
          <p14:tracePt t="42383" x="4425950" y="4102100"/>
          <p14:tracePt t="42400" x="4851400" y="4121150"/>
          <p14:tracePt t="42416" x="5067300" y="4121150"/>
          <p14:tracePt t="42433" x="5295900" y="4121150"/>
          <p14:tracePt t="42449" x="5467350" y="4121150"/>
          <p14:tracePt t="42466" x="5588000" y="4108450"/>
          <p14:tracePt t="42483" x="5651500" y="4095750"/>
          <p14:tracePt t="42499" x="5708650" y="4070350"/>
          <p14:tracePt t="42516" x="5803900" y="4044950"/>
          <p14:tracePt t="42533" x="5911850" y="4013200"/>
          <p14:tracePt t="42549" x="6000750" y="4000500"/>
          <p14:tracePt t="42566" x="6057900" y="3975100"/>
          <p14:tracePt t="42583" x="6102350" y="3975100"/>
          <p14:tracePt t="42599" x="6178550" y="3981450"/>
          <p14:tracePt t="42616" x="6318250" y="4019550"/>
          <p14:tracePt t="42633" x="6502400" y="4019550"/>
          <p14:tracePt t="42650" x="6654800" y="4019550"/>
          <p14:tracePt t="42666" x="6769100" y="3975100"/>
          <p14:tracePt t="42684" x="6819900" y="3956050"/>
          <p14:tracePt t="42699" x="6851650" y="3949700"/>
          <p14:tracePt t="42716" x="6864350" y="3943350"/>
          <p14:tracePt t="42733" x="6870700" y="3943350"/>
          <p14:tracePt t="42920" x="6870700" y="3949700"/>
          <p14:tracePt t="42928" x="6870700" y="3962400"/>
          <p14:tracePt t="42941" x="6870700" y="3968750"/>
          <p14:tracePt t="42950" x="6870700" y="3975100"/>
          <p14:tracePt t="42966" x="6870700" y="4000500"/>
          <p14:tracePt t="42968" x="6870700" y="4013200"/>
          <p14:tracePt t="42983" x="6870700" y="4051300"/>
          <p14:tracePt t="43000" x="6870700" y="4064000"/>
          <p14:tracePt t="43016" x="6870700" y="4070350"/>
          <p14:tracePt t="43074" x="6864350" y="4070350"/>
          <p14:tracePt t="43160" x="6858000" y="4070350"/>
          <p14:tracePt t="43168" x="6851650" y="4076700"/>
          <p14:tracePt t="43176" x="6845300" y="4076700"/>
          <p14:tracePt t="43183" x="6845300" y="4083050"/>
          <p14:tracePt t="54799" x="6832600" y="4083050"/>
          <p14:tracePt t="54812" x="6794500" y="4083050"/>
          <p14:tracePt t="54816" x="6724650" y="4019550"/>
          <p14:tracePt t="54825" x="6610350" y="3873500"/>
          <p14:tracePt t="54837" x="6508750" y="3765550"/>
          <p14:tracePt t="54854" x="6229350" y="3454400"/>
          <p14:tracePt t="54871" x="5994400" y="3206750"/>
          <p14:tracePt t="54887" x="5689600" y="2857500"/>
          <p14:tracePt t="54904" x="5543550" y="2686050"/>
          <p14:tracePt t="54920" x="5473700" y="2571750"/>
          <p14:tracePt t="54937" x="5461000" y="2546350"/>
          <p14:tracePt t="54979" x="5461000" y="2533650"/>
          <p14:tracePt t="54987" x="5448300" y="2520950"/>
          <p14:tracePt t="55004" x="5346700" y="2425700"/>
          <p14:tracePt t="55020" x="5219700" y="2317750"/>
          <p14:tracePt t="55037" x="5105400" y="2216150"/>
          <p14:tracePt t="55054" x="5003800" y="2114550"/>
          <p14:tracePt t="55071" x="4908550" y="2012950"/>
          <p14:tracePt t="55087" x="4673600" y="1873250"/>
          <p14:tracePt t="55104" x="4521200" y="1847850"/>
          <p14:tracePt t="55120" x="4362450" y="1847850"/>
          <p14:tracePt t="55137" x="4184650" y="1873250"/>
          <p14:tracePt t="55154" x="3937000" y="1879600"/>
          <p14:tracePt t="55170" x="3594100" y="1841500"/>
          <p14:tracePt t="55187" x="3333750" y="1657350"/>
          <p14:tracePt t="55204" x="3143250" y="1435100"/>
          <p14:tracePt t="55220" x="3073400" y="1162050"/>
          <p14:tracePt t="55237" x="3060700" y="946150"/>
          <p14:tracePt t="55239" x="3060700" y="850900"/>
          <p14:tracePt t="55254" x="3060700" y="787400"/>
          <p14:tracePt t="55271" x="3054350" y="647700"/>
          <p14:tracePt t="55287" x="3016250" y="488950"/>
          <p14:tracePt t="55304" x="2990850" y="469900"/>
          <p14:tracePt t="55367" x="2984500" y="469900"/>
          <p14:tracePt t="55378" x="2978150" y="482600"/>
          <p14:tracePt t="55383" x="2971800" y="520700"/>
          <p14:tracePt t="55395" x="2971800" y="577850"/>
          <p14:tracePt t="55404" x="2971800" y="641350"/>
          <p14:tracePt t="55420" x="2971800" y="774700"/>
          <p14:tracePt t="55437" x="2965450" y="895350"/>
          <p14:tracePt t="55454" x="2933700" y="971550"/>
          <p14:tracePt t="55471" x="2908300" y="1047750"/>
          <p14:tracePt t="55487" x="2908300" y="1130300"/>
          <p14:tracePt t="55504" x="2908300" y="1238250"/>
          <p14:tracePt t="55520" x="2908300" y="1390650"/>
          <p14:tracePt t="55537" x="2851150" y="1574800"/>
          <p14:tracePt t="55554" x="2800350" y="1746250"/>
          <p14:tracePt t="55571" x="2774950" y="1879600"/>
          <p14:tracePt t="55587" x="2774950" y="1955800"/>
          <p14:tracePt t="55604" x="2787650" y="2070100"/>
          <p14:tracePt t="55621" x="2806700" y="2190750"/>
          <p14:tracePt t="55637" x="2806700" y="2324100"/>
          <p14:tracePt t="55654" x="2806700" y="2451100"/>
          <p14:tracePt t="55672" x="2806700" y="2578100"/>
          <p14:tracePt t="55687" x="2838450" y="2717800"/>
          <p14:tracePt t="55704" x="2851150" y="2774950"/>
          <p14:tracePt t="55721" x="2851150" y="2806700"/>
          <p14:tracePt t="55737" x="2851150" y="2844800"/>
          <p14:tracePt t="55754" x="2851150" y="2921000"/>
          <p14:tracePt t="55770" x="2863850" y="3003550"/>
          <p14:tracePt t="55787" x="2889250" y="3067050"/>
          <p14:tracePt t="55804" x="2901950" y="3092450"/>
          <p14:tracePt t="55821" x="2901950" y="3098800"/>
          <p14:tracePt t="55837" x="2901950" y="3111500"/>
          <p14:tracePt t="55854" x="2901950" y="3136900"/>
          <p14:tracePt t="55871" x="2908300" y="3187700"/>
          <p14:tracePt t="55887" x="2908300" y="3270250"/>
          <p14:tracePt t="55904" x="2914650" y="3289300"/>
          <p14:tracePt t="55921" x="2921000" y="3302000"/>
          <p14:tracePt t="55937" x="2921000" y="3308350"/>
          <p14:tracePt t="55954" x="2927350" y="3327400"/>
          <p14:tracePt t="55971" x="2959100" y="3371850"/>
          <p14:tracePt t="55987" x="2984500" y="3422650"/>
          <p14:tracePt t="56004" x="3016250" y="3454400"/>
          <p14:tracePt t="56021" x="3028950" y="3467100"/>
          <p14:tracePt t="56037" x="3048000" y="3473450"/>
          <p14:tracePt t="56039" x="3073400" y="3492500"/>
          <p14:tracePt t="56054" x="3111500" y="3511550"/>
          <p14:tracePt t="56072" x="3219450" y="3587750"/>
          <p14:tracePt t="56087" x="3384550" y="3740150"/>
          <p14:tracePt t="56104" x="3467100" y="3841750"/>
          <p14:tracePt t="56121" x="3543300" y="3937000"/>
          <p14:tracePt t="56137" x="3613150" y="3994150"/>
          <p14:tracePt t="56154" x="3683000" y="4064000"/>
          <p14:tracePt t="56171" x="3746500" y="4127500"/>
          <p14:tracePt t="56187" x="3803650" y="4203700"/>
          <p14:tracePt t="56204" x="3841750" y="4260850"/>
          <p14:tracePt t="56221" x="3841750" y="4305300"/>
          <p14:tracePt t="56237" x="3860800" y="4337050"/>
          <p14:tracePt t="56271" x="3867150" y="4343400"/>
          <p14:tracePt t="56415" x="3867150" y="4362450"/>
          <p14:tracePt t="56424" x="3867150" y="4381500"/>
          <p14:tracePt t="56431" x="3854450" y="4400550"/>
          <p14:tracePt t="56439" x="3854450" y="4425950"/>
          <p14:tracePt t="56454" x="3848100" y="4445000"/>
          <p14:tracePt t="56472" x="3829050" y="4476750"/>
          <p14:tracePt t="56487" x="3803650" y="4546600"/>
          <p14:tracePt t="56504" x="3784600" y="4597400"/>
          <p14:tracePt t="56521" x="3759200" y="4648200"/>
          <p14:tracePt t="56538" x="3746500" y="4679950"/>
          <p14:tracePt t="56554" x="3746500" y="4699000"/>
          <p14:tracePt t="56640" x="3740150" y="4699000"/>
          <p14:tracePt t="56656" x="3733800" y="4699000"/>
          <p14:tracePt t="56663" x="3714750" y="4699000"/>
          <p14:tracePt t="56671" x="3708400" y="4699000"/>
          <p14:tracePt t="56688" x="3683000" y="4699000"/>
          <p14:tracePt t="56704" x="3657600" y="4699000"/>
          <p14:tracePt t="56721" x="3644900" y="4692650"/>
          <p14:tracePt t="56754" x="3632200" y="4686300"/>
          <p14:tracePt t="56771" x="3606800" y="4679950"/>
          <p14:tracePt t="56787" x="3600450" y="4679950"/>
          <p14:tracePt t="56804" x="3562350" y="4673600"/>
          <p14:tracePt t="56821" x="3536950" y="4660900"/>
          <p14:tracePt t="56838" x="3492500" y="4641850"/>
          <p14:tracePt t="56854" x="3467100" y="4629150"/>
          <p14:tracePt t="56871" x="3429000" y="4603750"/>
          <p14:tracePt t="56888" x="3384550" y="4591050"/>
          <p14:tracePt t="56904" x="3359150" y="4578350"/>
          <p14:tracePt t="56921" x="3333750" y="4572000"/>
          <p14:tracePt t="56938" x="3314700" y="4559300"/>
          <p14:tracePt t="56954" x="3289300" y="4559300"/>
          <p14:tracePt t="56971" x="3270250" y="4546600"/>
          <p14:tracePt t="56988" x="3251200" y="4546600"/>
          <p14:tracePt t="57004" x="3232150" y="4546600"/>
          <p14:tracePt t="57021" x="3206750" y="4540250"/>
          <p14:tracePt t="57038" x="3194050" y="4540250"/>
          <p14:tracePt t="57039" x="3187700" y="4540250"/>
          <p14:tracePt t="57231" x="3181350" y="4540250"/>
          <p14:tracePt t="57239" x="3175000" y="4533900"/>
          <p14:tracePt t="57257" x="3168650" y="4533900"/>
          <p14:tracePt t="57295" x="3162300" y="4533900"/>
          <p14:tracePt t="57303" x="3155950" y="4533900"/>
          <p14:tracePt t="57313" x="3143250" y="4514850"/>
          <p14:tracePt t="57321" x="3130550" y="4514850"/>
          <p14:tracePt t="57338" x="3079750" y="4470400"/>
          <p14:tracePt t="57354" x="2997200" y="4400550"/>
          <p14:tracePt t="57371" x="2882900" y="4292600"/>
          <p14:tracePt t="57388" x="2711450" y="4127500"/>
          <p14:tracePt t="57404" x="2495550" y="3886200"/>
          <p14:tracePt t="57421" x="2266950" y="3575050"/>
          <p14:tracePt t="57438" x="2089150" y="3282950"/>
          <p14:tracePt t="57439" x="2019300" y="3194050"/>
          <p14:tracePt t="57455" x="1962150" y="3130550"/>
          <p14:tracePt t="57471" x="1809750" y="2901950"/>
          <p14:tracePt t="57488" x="1727200" y="2781300"/>
          <p14:tracePt t="57505" x="1663700" y="2673350"/>
          <p14:tracePt t="57521" x="1638300" y="2590800"/>
          <p14:tracePt t="57538" x="1638300" y="2552700"/>
          <p14:tracePt t="57555" x="1619250" y="2508250"/>
          <p14:tracePt t="57571" x="1581150" y="2438400"/>
          <p14:tracePt t="57588" x="1498600" y="2343150"/>
          <p14:tracePt t="57604" x="1384300" y="2222500"/>
          <p14:tracePt t="57621" x="1270000" y="2108200"/>
          <p14:tracePt t="57622" x="1225550" y="2044700"/>
          <p14:tracePt t="57638" x="1174750" y="1981200"/>
          <p14:tracePt t="57655" x="1117600" y="1866900"/>
          <p14:tracePt t="57672" x="1041400" y="1765300"/>
          <p14:tracePt t="57688" x="920750" y="1670050"/>
          <p14:tracePt t="57704" x="781050" y="1593850"/>
          <p14:tracePt t="57721" x="660400" y="1524000"/>
          <p14:tracePt t="57738" x="615950" y="1492250"/>
          <p14:tracePt t="57754" x="609600" y="1492250"/>
          <p14:tracePt t="57811" x="603250" y="1479550"/>
          <p14:tracePt t="57816" x="590550" y="1479550"/>
          <p14:tracePt t="57929" x="577850" y="1473200"/>
          <p14:tracePt t="57946" x="565150" y="1466850"/>
          <p14:tracePt t="57951" x="552450" y="1466850"/>
          <p14:tracePt t="57962" x="539750" y="1454150"/>
          <p14:tracePt t="57971" x="527050" y="1454150"/>
          <p14:tracePt t="57988" x="514350" y="1447800"/>
          <p14:tracePt t="58005" x="488950" y="1447800"/>
          <p14:tracePt t="58022" x="469900" y="1447800"/>
          <p14:tracePt t="58023" x="457200" y="1447800"/>
          <p14:tracePt t="58038" x="450850" y="1447800"/>
          <p14:tracePt t="58055" x="419100" y="1454150"/>
          <p14:tracePt t="58072" x="368300" y="1485900"/>
          <p14:tracePt t="58088" x="349250" y="1498600"/>
          <p14:tracePt t="58105" x="336550" y="1517650"/>
          <p14:tracePt t="58121" x="323850" y="1543050"/>
          <p14:tracePt t="58139" x="311150" y="1562100"/>
          <p14:tracePt t="58155" x="298450" y="1581150"/>
          <p14:tracePt t="58171" x="285750" y="1593850"/>
          <p14:tracePt t="58188" x="273050" y="1593850"/>
          <p14:tracePt t="58271" x="266700" y="1593850"/>
          <p14:tracePt t="58279" x="260350" y="1593850"/>
          <p14:tracePt t="58415" x="311150" y="1593850"/>
          <p14:tracePt t="58424" x="368300" y="1593850"/>
          <p14:tracePt t="58431" x="438150" y="1593850"/>
          <p14:tracePt t="58440" x="520700" y="1593850"/>
          <p14:tracePt t="58455" x="647700" y="1593850"/>
          <p14:tracePt t="58472" x="946150" y="1593850"/>
          <p14:tracePt t="58488" x="1498600" y="1593850"/>
          <p14:tracePt t="58505" x="1790700" y="1593850"/>
          <p14:tracePt t="58521" x="2108200" y="1587500"/>
          <p14:tracePt t="58539" x="2393950" y="1574800"/>
          <p14:tracePt t="58555" x="2654300" y="1574800"/>
          <p14:tracePt t="58571" x="2927350" y="1574800"/>
          <p14:tracePt t="58588" x="3136900" y="1574800"/>
          <p14:tracePt t="58605" x="3346450" y="1574800"/>
          <p14:tracePt t="58621" x="3543300" y="1574800"/>
          <p14:tracePt t="58638" x="3790950" y="1574800"/>
          <p14:tracePt t="58655" x="4241800" y="1574800"/>
          <p14:tracePt t="58672" x="4654550" y="1574800"/>
          <p14:tracePt t="58688" x="4984750" y="1574800"/>
          <p14:tracePt t="58705" x="5226050" y="1574800"/>
          <p14:tracePt t="58721" x="5473700" y="1574800"/>
          <p14:tracePt t="58738" x="5683250" y="1574800"/>
          <p14:tracePt t="58755" x="5848350" y="1568450"/>
          <p14:tracePt t="58772" x="6000750" y="1555750"/>
          <p14:tracePt t="58788" x="6159500" y="1555750"/>
          <p14:tracePt t="58805" x="6229350" y="1555750"/>
          <p14:tracePt t="58822" x="6248400" y="1555750"/>
          <p14:tracePt t="58895" x="6254750" y="1549400"/>
          <p14:tracePt t="58903" x="6248400" y="1549400"/>
          <p14:tracePt t="58912" x="6197600" y="1549400"/>
          <p14:tracePt t="58922" x="6115050" y="1549400"/>
          <p14:tracePt t="58938" x="5810250" y="1549400"/>
          <p14:tracePt t="58955" x="5276850" y="1549400"/>
          <p14:tracePt t="58972" x="4641850" y="1549400"/>
          <p14:tracePt t="58988" x="3949700" y="1549400"/>
          <p14:tracePt t="59005" x="3213100" y="1549400"/>
          <p14:tracePt t="59022" x="2476500" y="1549400"/>
          <p14:tracePt t="59039" x="1682750" y="1549400"/>
          <p14:tracePt t="59055" x="622300" y="1549400"/>
          <p14:tracePt t="59072" x="50800" y="1549400"/>
          <p14:tracePt t="59343" x="171450" y="1568450"/>
          <p14:tracePt t="59351" x="482600" y="1568450"/>
          <p14:tracePt t="59362" x="825500" y="1568450"/>
          <p14:tracePt t="59372" x="1168400" y="1568450"/>
          <p14:tracePt t="59388" x="1905000" y="1568450"/>
          <p14:tracePt t="59405" x="2647950" y="1581150"/>
          <p14:tracePt t="59422" x="3168650" y="1606550"/>
          <p14:tracePt t="59423" x="3359150" y="1606550"/>
          <p14:tracePt t="59439" x="3492500" y="1625600"/>
          <p14:tracePt t="59456" x="3702050" y="1663700"/>
          <p14:tracePt t="59472" x="3765550" y="1689100"/>
          <p14:tracePt t="59489" x="3771900" y="1695450"/>
          <p14:tracePt t="59567" x="3778250" y="1695450"/>
          <p14:tracePt t="59578" x="3784600" y="1695450"/>
          <p14:tracePt t="59584" x="3790950" y="1701800"/>
          <p14:tracePt t="59597" x="3803650" y="1701800"/>
          <p14:tracePt t="59605" x="3803650" y="1708150"/>
          <p14:tracePt t="59622" x="3810000" y="1727200"/>
          <p14:tracePt t="59639" x="3810000" y="1746250"/>
          <p14:tracePt t="59655" x="3797300" y="1847850"/>
          <p14:tracePt t="59673" x="3708400" y="1974850"/>
          <p14:tracePt t="59688" x="3600450" y="2120900"/>
          <p14:tracePt t="59705" x="3473450" y="2273300"/>
          <p14:tracePt t="59722" x="3346450" y="2387600"/>
          <p14:tracePt t="59739" x="3194050" y="2495550"/>
          <p14:tracePt t="59755" x="3092450" y="2597150"/>
          <p14:tracePt t="59772" x="2997200" y="2736850"/>
          <p14:tracePt t="59789" x="2876550" y="2901950"/>
          <p14:tracePt t="59805" x="2774950" y="3067050"/>
          <p14:tracePt t="59822" x="2679700" y="3194050"/>
          <p14:tracePt t="59823" x="2647950" y="3251200"/>
          <p14:tracePt t="59839" x="2622550" y="3289300"/>
          <p14:tracePt t="59855" x="2584450" y="3384550"/>
          <p14:tracePt t="59872" x="2559050" y="3460750"/>
          <p14:tracePt t="59889" x="2533650" y="3575050"/>
          <p14:tracePt t="59905" x="2501900" y="3714750"/>
          <p14:tracePt t="59922" x="2457450" y="3835400"/>
          <p14:tracePt t="59939" x="2419350" y="3911600"/>
          <p14:tracePt t="59955" x="2393950" y="3962400"/>
          <p14:tracePt t="59972" x="2374900" y="4013200"/>
          <p14:tracePt t="59989" x="2349500" y="4057650"/>
          <p14:tracePt t="60005" x="2317750" y="4133850"/>
          <p14:tracePt t="60022" x="2292350" y="4191000"/>
          <p14:tracePt t="60039" x="2260600" y="4235450"/>
          <p14:tracePt t="60055" x="2228850" y="4292600"/>
          <p14:tracePt t="60073" x="2222500" y="4298950"/>
          <p14:tracePt t="60089" x="2197100" y="4305300"/>
          <p14:tracePt t="60105" x="2171700" y="4318000"/>
          <p14:tracePt t="60122" x="2171700" y="4324350"/>
          <p14:tracePt t="60139" x="2159000" y="4337050"/>
          <p14:tracePt t="60155" x="2146300" y="4349750"/>
          <p14:tracePt t="60189" x="2127250" y="4362450"/>
          <p14:tracePt t="60205" x="2076450" y="4368800"/>
          <p14:tracePt t="60222" x="2019300" y="4394200"/>
          <p14:tracePt t="60239" x="1949450" y="4425950"/>
          <p14:tracePt t="60256" x="1847850" y="4470400"/>
          <p14:tracePt t="60272" x="1816100" y="4489450"/>
          <p14:tracePt t="60289" x="1765300" y="4502150"/>
          <p14:tracePt t="60305" x="1701800" y="4552950"/>
          <p14:tracePt t="60322" x="1657350" y="4597400"/>
          <p14:tracePt t="60339" x="1631950" y="4622800"/>
          <p14:tracePt t="60355" x="1619250" y="4641850"/>
          <p14:tracePt t="60389" x="1612900" y="4648200"/>
          <p14:tracePt t="60422" x="1612900" y="4673600"/>
          <p14:tracePt t="60439" x="1612900" y="4711700"/>
          <p14:tracePt t="60455" x="1619250" y="4756150"/>
          <p14:tracePt t="60479" x="1670050" y="4768850"/>
          <p14:tracePt t="60489" x="1739900" y="4781550"/>
          <p14:tracePt t="60505" x="1828800" y="4787900"/>
          <p14:tracePt t="60522" x="1962150" y="4800600"/>
          <p14:tracePt t="60539" x="2120900" y="4832350"/>
          <p14:tracePt t="60555" x="2266950" y="4832350"/>
          <p14:tracePt t="60572" x="2393950" y="4832350"/>
          <p14:tracePt t="60589" x="2533650" y="4832350"/>
          <p14:tracePt t="60606" x="2667000" y="4819650"/>
          <p14:tracePt t="60607" x="2743200" y="4800600"/>
          <p14:tracePt t="60622" x="2832100" y="4768850"/>
          <p14:tracePt t="60639" x="3009900" y="4711700"/>
          <p14:tracePt t="60656" x="3035300" y="4692650"/>
          <p14:tracePt t="60672" x="3041650" y="4660900"/>
          <p14:tracePt t="60689" x="3041650" y="4616450"/>
          <p14:tracePt t="60705" x="3041650" y="4521200"/>
          <p14:tracePt t="60722" x="3016250" y="4375150"/>
          <p14:tracePt t="60739" x="2978150" y="4248150"/>
          <p14:tracePt t="60755" x="2908300" y="4127500"/>
          <p14:tracePt t="60772" x="2768600" y="4013200"/>
          <p14:tracePt t="60789" x="2578100" y="3943350"/>
          <p14:tracePt t="60806" x="2381250" y="3911600"/>
          <p14:tracePt t="60807" x="2286000" y="3905250"/>
          <p14:tracePt t="60822" x="2203450" y="3898900"/>
          <p14:tracePt t="60839" x="2038350" y="3873500"/>
          <p14:tracePt t="60857" x="1911350" y="3873500"/>
          <p14:tracePt t="60872" x="1733550" y="3873500"/>
          <p14:tracePt t="60889" x="1530350" y="3892550"/>
          <p14:tracePt t="60906" x="1295400" y="3968750"/>
          <p14:tracePt t="60922" x="1092200" y="4051300"/>
          <p14:tracePt t="60939" x="920750" y="4127500"/>
          <p14:tracePt t="60956" x="787400" y="4197350"/>
          <p14:tracePt t="60973" x="660400" y="4286250"/>
          <p14:tracePt t="60989" x="520700" y="4470400"/>
          <p14:tracePt t="61006" x="450850" y="4622800"/>
          <p14:tracePt t="61007" x="425450" y="4692650"/>
          <p14:tracePt t="61023" x="400050" y="4743450"/>
          <p14:tracePt t="61039" x="393700" y="4806950"/>
          <p14:tracePt t="61056" x="412750" y="4845050"/>
          <p14:tracePt t="61073" x="488950" y="4921250"/>
          <p14:tracePt t="61089" x="609600" y="4997450"/>
          <p14:tracePt t="61106" x="742950" y="5060950"/>
          <p14:tracePt t="61122" x="901700" y="5092700"/>
          <p14:tracePt t="61139" x="1136650" y="5111750"/>
          <p14:tracePt t="61156" x="1428750" y="5111750"/>
          <p14:tracePt t="61172" x="1758950" y="5111750"/>
          <p14:tracePt t="61189" x="2000250" y="5111750"/>
          <p14:tracePt t="61206" x="2146300" y="5111750"/>
          <p14:tracePt t="61222" x="2247900" y="5111750"/>
          <p14:tracePt t="61239" x="2355850" y="5092700"/>
          <p14:tracePt t="61256" x="2419350" y="5073650"/>
          <p14:tracePt t="61273" x="2514600" y="5022850"/>
          <p14:tracePt t="61289" x="2616200" y="4965700"/>
          <p14:tracePt t="61306" x="2647950" y="4940300"/>
          <p14:tracePt t="61322" x="2660650" y="4927600"/>
          <p14:tracePt t="61339" x="2660650" y="4914900"/>
          <p14:tracePt t="61356" x="2667000" y="4895850"/>
          <p14:tracePt t="61372" x="2692400" y="4864100"/>
          <p14:tracePt t="61389" x="2705100" y="4845050"/>
          <p14:tracePt t="61406" x="2711450" y="4845050"/>
          <p14:tracePt t="61551" x="2711450" y="4838700"/>
          <p14:tracePt t="61562" x="2711450" y="4832350"/>
          <p14:tracePt t="61567" x="2717800" y="4826000"/>
          <p14:tracePt t="61576" x="2717800" y="4819650"/>
          <p14:tracePt t="61792" x="2717800" y="4813300"/>
          <p14:tracePt t="61801" x="2730500" y="4806950"/>
          <p14:tracePt t="61808" x="2749550" y="4806950"/>
          <p14:tracePt t="61823" x="2774950" y="4806950"/>
          <p14:tracePt t="61839" x="2889250" y="4787900"/>
          <p14:tracePt t="61856" x="2959100" y="4775200"/>
          <p14:tracePt t="61873" x="3003550" y="4762500"/>
          <p14:tracePt t="61889" x="3022600" y="4762500"/>
          <p14:tracePt t="61906" x="3048000" y="4756150"/>
          <p14:tracePt t="61923" x="3111500" y="4756150"/>
          <p14:tracePt t="61939" x="3187700" y="4756150"/>
          <p14:tracePt t="61956" x="3238500" y="4756150"/>
          <p14:tracePt t="61973" x="3276600" y="4737100"/>
          <p14:tracePt t="62008" x="3276600" y="4730750"/>
          <p14:tracePt t="62023" x="3276600" y="4724400"/>
          <p14:tracePt t="62039" x="3276600" y="4718050"/>
          <p14:tracePt t="62056" x="3276600" y="4711700"/>
          <p14:tracePt t="62073" x="3276600" y="4699000"/>
          <p14:tracePt t="62089" x="3257550" y="4686300"/>
          <p14:tracePt t="62106" x="3232150" y="4673600"/>
          <p14:tracePt t="62123" x="3225800" y="4667250"/>
          <p14:tracePt t="62178" x="3219450" y="4667250"/>
          <p14:tracePt t="62183" x="3206750" y="4667250"/>
          <p14:tracePt t="62192" x="3194050" y="4667250"/>
          <p14:tracePt t="62206" x="3187700" y="4667250"/>
          <p14:tracePt t="62223" x="3175000" y="4667250"/>
          <p14:tracePt t="62239" x="3168650" y="4667250"/>
          <p14:tracePt t="62273" x="3155950" y="4667250"/>
          <p14:tracePt t="62289" x="3143250" y="4667250"/>
          <p14:tracePt t="62306" x="3117850" y="4667250"/>
          <p14:tracePt t="62323" x="3098800" y="4673600"/>
          <p14:tracePt t="62339" x="3092450" y="4673600"/>
          <p14:tracePt t="62416" x="3086100" y="4679950"/>
          <p14:tracePt t="62423" x="3086100" y="4686300"/>
          <p14:tracePt t="66392" x="3111500" y="4686300"/>
          <p14:tracePt t="66399" x="3168650" y="4686300"/>
          <p14:tracePt t="66408" x="3238500" y="4686300"/>
          <p14:tracePt t="66424" x="3365500" y="4686300"/>
          <p14:tracePt t="66441" x="3435350" y="4673600"/>
          <p14:tracePt t="66458" x="3460750" y="4667250"/>
          <p14:tracePt t="66474" x="3479800" y="4667250"/>
          <p14:tracePt t="66491" x="3498850" y="4667250"/>
          <p14:tracePt t="66507" x="3524250" y="4667250"/>
          <p14:tracePt t="66583" x="3498850" y="4667250"/>
          <p14:tracePt t="66592" x="3467100" y="4667250"/>
          <p14:tracePt t="66607" x="3403600" y="4660900"/>
          <p14:tracePt t="66624" x="3359150" y="4660900"/>
          <p14:tracePt t="66671" x="3416300" y="4667250"/>
          <p14:tracePt t="66682" x="3524250" y="4679950"/>
          <p14:tracePt t="66691" x="3689350" y="4711700"/>
          <p14:tracePt t="66707" x="3956050" y="4718050"/>
          <p14:tracePt t="66724" x="4070350" y="4718050"/>
          <p14:tracePt t="66741" x="4089400" y="4718050"/>
          <p14:tracePt t="66774" x="4057650" y="4718050"/>
          <p14:tracePt t="66794" x="3943350" y="4718050"/>
          <p14:tracePt t="66798" x="3924300" y="4718050"/>
          <p14:tracePt t="66808" x="3917950" y="4718050"/>
          <p14:tracePt t="70151" x="3911600" y="4699000"/>
          <p14:tracePt t="70160" x="3879850" y="4654550"/>
          <p14:tracePt t="70169" x="3829050" y="4622800"/>
          <p14:tracePt t="70176" x="3759200" y="4610100"/>
          <p14:tracePt t="70192" x="3683000" y="4610100"/>
          <p14:tracePt t="70209" x="3644900" y="4610100"/>
          <p14:tracePt t="70226" x="3619500" y="4616450"/>
          <p14:tracePt t="70242" x="3505200" y="4660900"/>
          <p14:tracePt t="70259" x="3295650" y="4724400"/>
          <p14:tracePt t="70275" x="2959100" y="4787900"/>
          <p14:tracePt t="70292" x="2476500" y="4851400"/>
          <p14:tracePt t="70309" x="2038350" y="4940300"/>
          <p14:tracePt t="70326" x="1695450" y="5022850"/>
          <p14:tracePt t="70342" x="1479550" y="5105400"/>
          <p14:tracePt t="70343" x="1403350" y="5130800"/>
          <p14:tracePt t="70359" x="1200150" y="5219700"/>
          <p14:tracePt t="70375" x="1009650" y="5340350"/>
          <p14:tracePt t="70393" x="908050" y="5397500"/>
          <p14:tracePt t="70409" x="774700" y="5518150"/>
          <p14:tracePt t="70425" x="755650" y="5537200"/>
          <p14:tracePt t="70483" x="742950" y="5537200"/>
          <p14:tracePt t="70487" x="736600" y="5537200"/>
          <p14:tracePt t="70503" x="730250" y="5537200"/>
          <p14:tracePt t="70545" x="717550" y="5530850"/>
          <p14:tracePt t="70551" x="711200" y="5524500"/>
          <p14:tracePt t="70560" x="692150" y="5511800"/>
          <p14:tracePt t="70575" x="666750" y="5499100"/>
          <p14:tracePt t="70592" x="660400" y="5492750"/>
          <p14:tracePt t="70633" x="660400" y="5486400"/>
          <p14:tracePt t="70655" x="660400" y="5480050"/>
          <p14:tracePt t="70687" x="660400" y="5467350"/>
          <p14:tracePt t="70697" x="679450" y="5454650"/>
          <p14:tracePt t="70703" x="717550" y="5448300"/>
          <p14:tracePt t="70711" x="768350" y="5435600"/>
          <p14:tracePt t="70726" x="831850" y="5416550"/>
          <p14:tracePt t="70742" x="971550" y="5372100"/>
          <p14:tracePt t="70759" x="1136650" y="5314950"/>
          <p14:tracePt t="70776" x="1206500" y="5276850"/>
          <p14:tracePt t="70792" x="1225550" y="5257800"/>
          <p14:tracePt t="70809" x="1225550" y="5251450"/>
          <p14:tracePt t="70825" x="1231900" y="5251450"/>
          <p14:tracePt t="70842" x="1244600" y="5238750"/>
          <p14:tracePt t="70859" x="1270000" y="5226050"/>
          <p14:tracePt t="70876" x="1289050" y="5226050"/>
          <p14:tracePt t="70935" x="1289050" y="5219700"/>
          <p14:tracePt t="70952" x="1314450" y="5213350"/>
          <p14:tracePt t="70959" x="1327150" y="5213350"/>
          <p14:tracePt t="70976" x="1358900" y="5194300"/>
          <p14:tracePt t="71079" x="1358900" y="5187950"/>
          <p14:tracePt t="71098" x="1358900" y="5181600"/>
          <p14:tracePt t="71111" x="1358900" y="5175250"/>
          <p14:tracePt t="71127" x="1358900" y="5168900"/>
          <p14:tracePt t="71143" x="1352550" y="5168900"/>
          <p14:tracePt t="71159" x="1320800" y="5168900"/>
          <p14:tracePt t="71176" x="1308100" y="5168900"/>
          <p14:tracePt t="71447" x="1308100" y="5162550"/>
          <p14:tracePt t="72407" x="1308100" y="5156200"/>
          <p14:tracePt t="72415" x="1320800" y="5130800"/>
          <p14:tracePt t="72426" x="1358900" y="5105400"/>
          <p14:tracePt t="72443" x="1441450" y="5060950"/>
          <p14:tracePt t="72460" x="1530350" y="5022850"/>
          <p14:tracePt t="72476" x="1600200" y="4997450"/>
          <p14:tracePt t="72493" x="1625600" y="4991100"/>
          <p14:tracePt t="72509" x="1631950" y="4991100"/>
          <p14:tracePt t="73039" x="1638300" y="4991100"/>
          <p14:tracePt t="73050" x="1651000" y="4997450"/>
          <p14:tracePt t="73056" x="1657350" y="5003800"/>
          <p14:tracePt t="73066" x="1663700" y="5010150"/>
          <p14:tracePt t="73081" x="1670050" y="5010150"/>
          <p14:tracePt t="73095" x="1676400" y="5010150"/>
          <p14:tracePt t="73335" x="1676400" y="5016500"/>
          <p14:tracePt t="73696" x="1682750" y="5016500"/>
          <p14:tracePt t="73712" x="1701800" y="5016500"/>
          <p14:tracePt t="73720" x="1714500" y="5016500"/>
          <p14:tracePt t="73729" x="1739900" y="5016500"/>
          <p14:tracePt t="73743" x="1771650" y="5016500"/>
          <p14:tracePt t="73760" x="1809750" y="5010150"/>
          <p14:tracePt t="73777" x="1854200" y="5010150"/>
          <p14:tracePt t="73793" x="1885950" y="5010150"/>
          <p14:tracePt t="73810" x="1936750" y="5003800"/>
          <p14:tracePt t="73827" x="1993900" y="4991100"/>
          <p14:tracePt t="73843" x="2070100" y="4984750"/>
          <p14:tracePt t="73860" x="2165350" y="4978400"/>
          <p14:tracePt t="73877" x="2260600" y="4978400"/>
          <p14:tracePt t="73879" x="2292350" y="4978400"/>
          <p14:tracePt t="73893" x="2317750" y="4978400"/>
          <p14:tracePt t="73910" x="2355850" y="4978400"/>
          <p14:tracePt t="73927" x="2393950" y="4978400"/>
          <p14:tracePt t="73943" x="2520950" y="4953000"/>
          <p14:tracePt t="73960" x="2616200" y="4953000"/>
          <p14:tracePt t="73977" x="2692400" y="4953000"/>
          <p14:tracePt t="73994" x="2717800" y="4953000"/>
          <p14:tracePt t="74010" x="2762250" y="4953000"/>
          <p14:tracePt t="74027" x="2781300" y="4953000"/>
          <p14:tracePt t="74043" x="2813050" y="4953000"/>
          <p14:tracePt t="74060" x="2838450" y="4953000"/>
          <p14:tracePt t="74077" x="2851150" y="4953000"/>
          <p14:tracePt t="74121" x="2857500" y="4953000"/>
          <p14:tracePt t="74136" x="2876550" y="4953000"/>
          <p14:tracePt t="74144" x="2908300" y="4953000"/>
          <p14:tracePt t="74160" x="2965450" y="4953000"/>
          <p14:tracePt t="74177" x="3003550" y="4953000"/>
          <p14:tracePt t="74193" x="3022600" y="4953000"/>
          <p14:tracePt t="74266" x="3028950" y="4953000"/>
          <p14:tracePt t="75713" x="3028950" y="4959350"/>
          <p14:tracePt t="76743" x="3028950" y="4965700"/>
          <p14:tracePt t="76761" x="3162300" y="4953000"/>
          <p14:tracePt t="76778" x="3403600" y="4953000"/>
          <p14:tracePt t="76794" x="3981450" y="4921250"/>
          <p14:tracePt t="76811" x="4584700" y="4826000"/>
          <p14:tracePt t="76828" x="5054600" y="4660900"/>
          <p14:tracePt t="76844" x="5289550" y="4540250"/>
          <p14:tracePt t="76861" x="5416550" y="4425950"/>
          <p14:tracePt t="76878" x="5461000" y="4324350"/>
          <p14:tracePt t="76895" x="5486400" y="4178300"/>
          <p14:tracePt t="76911" x="5454650" y="3790950"/>
          <p14:tracePt t="76928" x="5283200" y="3409950"/>
          <p14:tracePt t="76944" x="5003800" y="3098800"/>
          <p14:tracePt t="76961" x="4584700" y="2870200"/>
          <p14:tracePt t="76978" x="4152900" y="2749550"/>
          <p14:tracePt t="76994" x="3784600" y="2717800"/>
          <p14:tracePt t="77011" x="3505200" y="2717800"/>
          <p14:tracePt t="77028" x="3232150" y="2743200"/>
          <p14:tracePt t="77044" x="2895600" y="2863850"/>
          <p14:tracePt t="77061" x="2546350" y="3041650"/>
          <p14:tracePt t="77078" x="2190750" y="3321050"/>
          <p14:tracePt t="77079" x="2025650" y="3473450"/>
          <p14:tracePt t="77095" x="1911350" y="3587750"/>
          <p14:tracePt t="77111" x="1619250" y="3937000"/>
          <p14:tracePt t="77128" x="1555750" y="4089400"/>
          <p14:tracePt t="77145" x="1549400" y="4286250"/>
          <p14:tracePt t="77161" x="1682750" y="4527550"/>
          <p14:tracePt t="77178" x="1943100" y="4768850"/>
          <p14:tracePt t="77194" x="2311400" y="4953000"/>
          <p14:tracePt t="77211" x="2641600" y="5016500"/>
          <p14:tracePt t="77228" x="2940050" y="5022850"/>
          <p14:tracePt t="77244" x="3206750" y="5016500"/>
          <p14:tracePt t="77261" x="3352800" y="4965700"/>
          <p14:tracePt t="77278" x="3492500" y="4889500"/>
          <p14:tracePt t="77295" x="3594100" y="4813300"/>
          <p14:tracePt t="77312" x="3676650" y="4692650"/>
          <p14:tracePt t="77328" x="3683000" y="4629150"/>
          <p14:tracePt t="77344" x="3683000" y="4597400"/>
          <p14:tracePt t="77361" x="3683000" y="4578350"/>
          <p14:tracePt t="77378" x="3683000" y="4565650"/>
          <p14:tracePt t="77394" x="3683000" y="4559300"/>
          <p14:tracePt t="79399" x="3683000" y="4578350"/>
          <p14:tracePt t="79408" x="3689350" y="4622800"/>
          <p14:tracePt t="79419" x="3702050" y="4648200"/>
          <p14:tracePt t="79429" x="3727450" y="4692650"/>
          <p14:tracePt t="79445" x="3816350" y="4800600"/>
          <p14:tracePt t="79462" x="3962400" y="4914900"/>
          <p14:tracePt t="79479" x="4121150" y="5010150"/>
          <p14:tracePt t="79495" x="4318000" y="5086350"/>
          <p14:tracePt t="79512" x="4445000" y="5130800"/>
          <p14:tracePt t="79529" x="4603750" y="5200650"/>
          <p14:tracePt t="79545" x="4838700" y="5289550"/>
          <p14:tracePt t="79562" x="5130800" y="5372100"/>
          <p14:tracePt t="79580" x="5441950" y="5454650"/>
          <p14:tracePt t="79596" x="5607050" y="5486400"/>
          <p14:tracePt t="79612" x="5715000" y="5518150"/>
          <p14:tracePt t="79629" x="5797550" y="5543550"/>
          <p14:tracePt t="79645" x="5924550" y="5588000"/>
          <p14:tracePt t="79662" x="6089650" y="5651500"/>
          <p14:tracePt t="79663" x="6159500" y="5689600"/>
          <p14:tracePt t="79679" x="6223000" y="5715000"/>
          <p14:tracePt t="79695" x="6273800" y="5753100"/>
          <p14:tracePt t="79712" x="6273800" y="5759450"/>
          <p14:tracePt t="79729" x="6273800" y="5791200"/>
          <p14:tracePt t="79745" x="6273800" y="5829300"/>
          <p14:tracePt t="79762" x="6254750" y="5873750"/>
          <p14:tracePt t="79779" x="6172200" y="5949950"/>
          <p14:tracePt t="79795" x="6045200" y="5994400"/>
          <p14:tracePt t="79812" x="5905500" y="6019800"/>
          <p14:tracePt t="79829" x="5778500" y="6019800"/>
          <p14:tracePt t="79845" x="5721350" y="6019800"/>
          <p14:tracePt t="79862" x="5695950" y="6019800"/>
          <p14:tracePt t="79878" x="5689600" y="6019800"/>
          <p14:tracePt t="79895" x="5670550" y="6000750"/>
          <p14:tracePt t="79912" x="5651500" y="5975350"/>
          <p14:tracePt t="79929" x="5645150" y="5956300"/>
          <p14:tracePt t="79962" x="5645150" y="5949950"/>
          <p14:tracePt t="79979" x="5645150" y="5937250"/>
          <p14:tracePt t="80017" x="5645150" y="5930900"/>
          <p14:tracePt t="80029" x="5657850" y="5930900"/>
          <p14:tracePt t="80045" x="5702300" y="5930900"/>
          <p14:tracePt t="80062" x="5765800" y="5918200"/>
          <p14:tracePt t="80079" x="5810250" y="5911850"/>
          <p14:tracePt t="80096" x="5816600" y="5911850"/>
          <p14:tracePt t="80112" x="5803900" y="5949950"/>
          <p14:tracePt t="80129" x="5708650" y="6007100"/>
          <p14:tracePt t="80145" x="5588000" y="6038850"/>
          <p14:tracePt t="80162" x="5473700" y="6064250"/>
          <p14:tracePt t="80179" x="5410200" y="6064250"/>
          <p14:tracePt t="80195" x="5378450" y="6051550"/>
          <p14:tracePt t="80212" x="5378450" y="6013450"/>
          <p14:tracePt t="80229" x="5391150" y="5943600"/>
          <p14:tracePt t="80246" x="5448300" y="5810250"/>
          <p14:tracePt t="80262" x="5505450" y="5734050"/>
          <p14:tracePt t="80279" x="5537200" y="5695950"/>
          <p14:tracePt t="80295" x="5537200" y="5689600"/>
          <p14:tracePt t="80332" x="5537200" y="5695950"/>
          <p14:tracePt t="80346" x="5518150" y="5753100"/>
          <p14:tracePt t="80362" x="5473700" y="5816600"/>
          <p14:tracePt t="80379" x="5461000" y="5848350"/>
          <p14:tracePt t="80395" x="5448300" y="5867400"/>
          <p14:tracePt t="80439" x="5467350" y="5861050"/>
          <p14:tracePt t="80448" x="5499100" y="5822950"/>
          <p14:tracePt t="80462" x="5511800" y="5803900"/>
          <p14:tracePt t="80479" x="5537200" y="5778500"/>
          <p14:tracePt t="80551" x="5543550" y="5778500"/>
          <p14:tracePt t="80559" x="5543550" y="5791200"/>
          <p14:tracePt t="80570" x="5543550" y="5816600"/>
          <p14:tracePt t="80579" x="5543550" y="5822950"/>
          <p14:tracePt t="80596" x="5543550" y="5861050"/>
          <p14:tracePt t="80613" x="5543550" y="5867400"/>
          <p14:tracePt t="80648" x="5543550" y="5873750"/>
          <p14:tracePt t="82007" x="5537200" y="5873750"/>
          <p14:tracePt t="82019" x="5518150" y="5873750"/>
          <p14:tracePt t="82023" x="5492750" y="5886450"/>
          <p14:tracePt t="82031" x="5486400" y="5886450"/>
          <p14:tracePt t="82047" x="5473700" y="5886450"/>
          <p14:tracePt t="82087" x="5461000" y="5886450"/>
          <p14:tracePt t="82096" x="5435600" y="5886450"/>
          <p14:tracePt t="82113" x="5372100" y="5886450"/>
          <p14:tracePt t="82129" x="5308600" y="5886450"/>
          <p14:tracePt t="82146" x="5270500" y="5886450"/>
          <p14:tracePt t="82807" x="5264150" y="5892800"/>
          <p14:tracePt t="82816" x="5264150" y="5899150"/>
          <p14:tracePt t="82873" x="5264150" y="5905500"/>
          <p14:tracePt t="82895" x="5257800" y="5905500"/>
          <p14:tracePt t="82913" x="5213350" y="5924550"/>
          <p14:tracePt t="82930" x="5194300" y="5930900"/>
          <p14:tracePt t="82946" x="5181600" y="5930900"/>
          <p14:tracePt t="82987" x="5181600" y="5937250"/>
          <p14:tracePt t="82996" x="5162550" y="5937250"/>
          <p14:tracePt t="83013" x="5130800" y="5956300"/>
          <p14:tracePt t="83030" x="5080000" y="5969000"/>
          <p14:tracePt t="83046" x="5054600" y="5981700"/>
          <p14:tracePt t="83063" x="5029200" y="5981700"/>
          <p14:tracePt t="83096" x="5010150" y="5981700"/>
          <p14:tracePt t="83113" x="4953000" y="5988050"/>
          <p14:tracePt t="83130" x="4762500" y="6019800"/>
          <p14:tracePt t="83146" x="4527550" y="6070600"/>
          <p14:tracePt t="83163" x="4349750" y="6070600"/>
          <p14:tracePt t="83180" x="4216400" y="6070600"/>
          <p14:tracePt t="83196" x="4133850" y="6070600"/>
          <p14:tracePt t="83213" x="4064000" y="6070600"/>
          <p14:tracePt t="83230" x="3943350" y="6057900"/>
          <p14:tracePt t="83247" x="3829050" y="6045200"/>
          <p14:tracePt t="83263" x="3638550" y="6013450"/>
          <p14:tracePt t="83280" x="3524250" y="5981700"/>
          <p14:tracePt t="83296" x="3422650" y="5943600"/>
          <p14:tracePt t="83313" x="3352800" y="5911850"/>
          <p14:tracePt t="83330" x="3263900" y="5880100"/>
          <p14:tracePt t="83347" x="3175000" y="5842000"/>
          <p14:tracePt t="83363" x="3067050" y="5816600"/>
          <p14:tracePt t="83380" x="2971800" y="5810250"/>
          <p14:tracePt t="83397" x="2921000" y="5803900"/>
          <p14:tracePt t="83413" x="2908300" y="5797550"/>
          <p14:tracePt t="83449" x="2901950" y="5797550"/>
          <p14:tracePt t="83463" x="2794000" y="5791200"/>
          <p14:tracePt t="83480" x="2647950" y="5784850"/>
          <p14:tracePt t="83497" x="2552700" y="5765800"/>
          <p14:tracePt t="83514" x="2501900" y="5753100"/>
          <p14:tracePt t="83530" x="2476500" y="5740400"/>
          <p14:tracePt t="83547" x="2432050" y="5721350"/>
          <p14:tracePt t="83563" x="2374900" y="5708650"/>
          <p14:tracePt t="83580" x="2311400" y="5708650"/>
          <p14:tracePt t="83597" x="2266950" y="5708650"/>
          <p14:tracePt t="83791" x="2279650" y="5708650"/>
          <p14:tracePt t="83800" x="2393950" y="5708650"/>
          <p14:tracePt t="83807" x="2552700" y="5708650"/>
          <p14:tracePt t="83815" x="2774950" y="5708650"/>
          <p14:tracePt t="83830" x="3035300" y="5708650"/>
          <p14:tracePt t="83847" x="3568700" y="5708650"/>
          <p14:tracePt t="83863" x="4445000" y="5708650"/>
          <p14:tracePt t="83880" x="4978400" y="5708650"/>
          <p14:tracePt t="83897" x="5410200" y="5708650"/>
          <p14:tracePt t="83914" x="5842000" y="5708650"/>
          <p14:tracePt t="83930" x="6102350" y="5708650"/>
          <p14:tracePt t="83947" x="6254750" y="5708650"/>
          <p14:tracePt t="83964" x="6305550" y="5708650"/>
          <p14:tracePt t="83997" x="6311900" y="5708650"/>
          <p14:tracePt t="84013" x="6330950" y="5727700"/>
          <p14:tracePt t="84030" x="6381750" y="5753100"/>
          <p14:tracePt t="84047" x="6419850" y="5784850"/>
          <p14:tracePt t="84064" x="6438900" y="5810250"/>
          <p14:tracePt t="84080" x="6438900" y="5829300"/>
          <p14:tracePt t="84113" x="6445250" y="5829300"/>
          <p14:tracePt t="84130" x="6445250" y="5835650"/>
          <p14:tracePt t="84147" x="6451600" y="5835650"/>
          <p14:tracePt t="84201" x="6432550" y="5835650"/>
          <p14:tracePt t="84207" x="6413500" y="5835650"/>
          <p14:tracePt t="84215" x="6388100" y="5822950"/>
          <p14:tracePt t="84230" x="6343650" y="5810250"/>
          <p14:tracePt t="84248" x="6242050" y="5772150"/>
          <p14:tracePt t="84264" x="6064250" y="5727700"/>
          <p14:tracePt t="84280" x="5962650" y="5702300"/>
          <p14:tracePt t="84297" x="5924550" y="5689600"/>
          <p14:tracePt t="84314" x="5905500" y="5683250"/>
          <p14:tracePt t="84375" x="5899150" y="5689600"/>
          <p14:tracePt t="84388" x="5886450" y="5702300"/>
          <p14:tracePt t="84392" x="5873750" y="5721350"/>
          <p14:tracePt t="84402" x="5861050" y="5734050"/>
          <p14:tracePt t="84414" x="5854700" y="5746750"/>
          <p14:tracePt t="84430" x="5784850" y="5784850"/>
          <p14:tracePt t="84432" x="5746750" y="5803900"/>
          <p14:tracePt t="84447" x="5664200" y="5822950"/>
          <p14:tracePt t="84464" x="5645150" y="5835650"/>
          <p14:tracePt t="91063" x="5638800" y="5842000"/>
          <p14:tracePt t="91071" x="5645150" y="5848350"/>
          <p14:tracePt t="91082" x="5683250" y="5822950"/>
          <p14:tracePt t="91099" x="5772150" y="5759450"/>
          <p14:tracePt t="91116" x="5886450" y="5664200"/>
          <p14:tracePt t="91133" x="5994400" y="5549900"/>
          <p14:tracePt t="91149" x="6051550" y="5448300"/>
          <p14:tracePt t="91166" x="6057900" y="5403850"/>
          <p14:tracePt t="91167" x="6057900" y="5391150"/>
          <p14:tracePt t="91183" x="6057900" y="5378450"/>
          <p14:tracePt t="91184" x="6064250" y="5353050"/>
          <p14:tracePt t="91199" x="6102350" y="5200650"/>
          <p14:tracePt t="91216" x="6102350" y="4902200"/>
          <p14:tracePt t="91232" x="6000750" y="4616450"/>
          <p14:tracePt t="91249" x="5880100" y="4451350"/>
          <p14:tracePt t="91266" x="5842000" y="4425950"/>
          <p14:tracePt t="91283" x="5816600" y="4413250"/>
          <p14:tracePt t="91299" x="5816600" y="4406900"/>
          <p14:tracePt t="91316" x="5797550" y="4406900"/>
          <p14:tracePt t="91333" x="5759450" y="4406900"/>
          <p14:tracePt t="91335" x="5740400" y="4413250"/>
          <p14:tracePt t="91349" x="5721350" y="4425950"/>
          <p14:tracePt t="91366" x="5708650" y="4464050"/>
          <p14:tracePt t="91384" x="5702300" y="4476750"/>
          <p14:tracePt t="91431" x="5702300" y="4451350"/>
          <p14:tracePt t="91442" x="5708650" y="4419600"/>
          <p14:tracePt t="91450" x="5721350" y="4368800"/>
          <p14:tracePt t="91466" x="5740400" y="4254500"/>
          <p14:tracePt t="91483" x="5740400" y="4127500"/>
          <p14:tracePt t="91499" x="5740400" y="4025900"/>
          <p14:tracePt t="91516" x="5740400" y="3886200"/>
          <p14:tracePt t="91533" x="5740400" y="3536950"/>
          <p14:tracePt t="91549" x="5715000" y="3009900"/>
          <p14:tracePt t="91566" x="5588000" y="2565400"/>
          <p14:tracePt t="91583" x="5473700" y="2355850"/>
          <p14:tracePt t="91599" x="5410200" y="2292350"/>
          <p14:tracePt t="91616" x="5403850" y="2292350"/>
          <p14:tracePt t="91687" x="5397500" y="2292350"/>
          <p14:tracePt t="91722" x="5391150" y="2292350"/>
          <p14:tracePt t="91728" x="5384800" y="2292350"/>
          <p14:tracePt t="91736" x="5378450" y="2298700"/>
          <p14:tracePt t="91749" x="5365750" y="2305050"/>
          <p14:tracePt t="91766" x="5346700" y="2317750"/>
          <p14:tracePt t="91783" x="5308600" y="2330450"/>
          <p14:tracePt t="91799" x="5257800" y="2355850"/>
          <p14:tracePt t="91816" x="5219700" y="2381250"/>
          <p14:tracePt t="91833" x="5200650" y="2393950"/>
          <p14:tracePt t="91850" x="5187950" y="2406650"/>
          <p14:tracePt t="94430"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93" y="926498"/>
            <a:ext cx="7034784" cy="5608320"/>
          </a:xfrm>
          <a:prstGeom prst="rect">
            <a:avLst/>
          </a:prstGeom>
        </p:spPr>
      </p:pic>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3" name="Content Placeholder 2"/>
          <p:cNvSpPr>
            <a:spLocks noGrp="1"/>
          </p:cNvSpPr>
          <p:nvPr>
            <p:ph idx="1"/>
          </p:nvPr>
        </p:nvSpPr>
        <p:spPr>
          <a:xfrm>
            <a:off x="80127" y="1654040"/>
            <a:ext cx="8132389" cy="5119118"/>
          </a:xfrm>
        </p:spPr>
        <p:txBody>
          <a:bodyPr>
            <a:noAutofit/>
          </a:bodyPr>
          <a:lstStyle/>
          <a:p>
            <a:pPr marL="0" indent="0">
              <a:buNone/>
            </a:pPr>
            <a:r>
              <a:rPr lang="en-GB" sz="2400" b="1" dirty="0"/>
              <a:t>Linear low density polyethylene(LLDPE</a:t>
            </a:r>
            <a:r>
              <a:rPr lang="en-GB" sz="2400" dirty="0"/>
              <a:t>) </a:t>
            </a:r>
          </a:p>
          <a:p>
            <a:pPr marL="990600" indent="-274638">
              <a:buFont typeface="Arial" panose="020B0604020202020204" pitchFamily="34" charset="0"/>
              <a:buChar char="•"/>
            </a:pPr>
            <a:r>
              <a:rPr lang="en-GB" sz="2000" dirty="0"/>
              <a:t>Density 910 – 925 kg</a:t>
            </a:r>
            <a:r>
              <a:rPr lang="en-GB" sz="2000" baseline="30000" dirty="0"/>
              <a:t>-3 </a:t>
            </a:r>
            <a:r>
              <a:rPr lang="en-GB" sz="2000" dirty="0"/>
              <a:t>and</a:t>
            </a:r>
            <a:r>
              <a:rPr lang="en-GB" sz="2000" baseline="30000" dirty="0"/>
              <a:t> </a:t>
            </a:r>
            <a:r>
              <a:rPr lang="en-GB" sz="2000" dirty="0"/>
              <a:t>M</a:t>
            </a:r>
            <a:r>
              <a:rPr lang="en-GB" sz="2000" baseline="-25000" dirty="0"/>
              <a:t>w</a:t>
            </a:r>
            <a:r>
              <a:rPr lang="en-GB" sz="2000" dirty="0"/>
              <a:t> up to 50,000 g/</a:t>
            </a:r>
            <a:r>
              <a:rPr lang="en-GB" sz="2000" dirty="0" err="1"/>
              <a:t>mol</a:t>
            </a:r>
            <a:endParaRPr lang="en-GB" sz="2000" dirty="0"/>
          </a:p>
          <a:p>
            <a:pPr marL="990600" indent="-274638">
              <a:buFont typeface="Arial" panose="020B0604020202020204" pitchFamily="34" charset="0"/>
              <a:buChar char="•"/>
            </a:pPr>
            <a:r>
              <a:rPr lang="en-GB" sz="2000" dirty="0"/>
              <a:t>Processed at lower temperatures than LDPE </a:t>
            </a:r>
          </a:p>
          <a:p>
            <a:pPr marL="990600" indent="-274638">
              <a:buFont typeface="Arial" panose="020B0604020202020204" pitchFamily="34" charset="0"/>
              <a:buChar char="•"/>
            </a:pPr>
            <a:r>
              <a:rPr lang="en-GB" sz="2000" dirty="0"/>
              <a:t>mostly linear chains with significant numbers of short branches</a:t>
            </a:r>
          </a:p>
          <a:p>
            <a:pPr marL="990600" indent="-274638">
              <a:buFont typeface="Arial" panose="020B0604020202020204" pitchFamily="34" charset="0"/>
              <a:buChar char="•"/>
            </a:pPr>
            <a:r>
              <a:rPr lang="en-GB" sz="2000" dirty="0"/>
              <a:t>low crystallinity (20 - 35%), </a:t>
            </a:r>
          </a:p>
          <a:p>
            <a:pPr marL="990600" indent="-274638">
              <a:buFont typeface="Arial" panose="020B0604020202020204" pitchFamily="34" charset="0"/>
              <a:buChar char="•"/>
            </a:pPr>
            <a:r>
              <a:rPr lang="en-GB" sz="2000" dirty="0"/>
              <a:t>T</a:t>
            </a:r>
            <a:r>
              <a:rPr lang="en-GB" sz="2000" baseline="-25000" dirty="0"/>
              <a:t>m</a:t>
            </a:r>
            <a:r>
              <a:rPr lang="en-GB" sz="2000" dirty="0"/>
              <a:t> ~ 124  ˚C,  </a:t>
            </a:r>
            <a:r>
              <a:rPr lang="en-GB" sz="2000" dirty="0" err="1"/>
              <a:t>T</a:t>
            </a:r>
            <a:r>
              <a:rPr lang="en-GB" sz="2000" baseline="-25000" dirty="0" err="1"/>
              <a:t>g</a:t>
            </a:r>
            <a:r>
              <a:rPr lang="en-GB" sz="2000" dirty="0"/>
              <a:t> ~ -70˚C</a:t>
            </a:r>
          </a:p>
          <a:p>
            <a:pPr marL="0" indent="0">
              <a:buNone/>
            </a:pPr>
            <a:r>
              <a:rPr lang="en-GB" sz="2400" b="1" dirty="0"/>
              <a:t>Advantages: </a:t>
            </a:r>
            <a:r>
              <a:rPr lang="en-GB" sz="2400" dirty="0"/>
              <a:t>Higher tensile strength, impact and puncture resistance than LDPE and lower thickness films can be blown with environmental stress cracking resistance. </a:t>
            </a:r>
          </a:p>
          <a:p>
            <a:pPr marL="0" indent="0">
              <a:buNone/>
            </a:pPr>
            <a:r>
              <a:rPr lang="en-GB" sz="2400" b="1" dirty="0"/>
              <a:t>Applications: </a:t>
            </a:r>
            <a:r>
              <a:rPr lang="en-GB" sz="2400" dirty="0"/>
              <a:t>packaging, particularly film for bags </a:t>
            </a:r>
          </a:p>
          <a:p>
            <a:pPr marL="0" indent="0">
              <a:buNone/>
            </a:pPr>
            <a:r>
              <a:rPr lang="en-GB" sz="2400" dirty="0"/>
              <a:t>and sheets due to its toughness, flexibility and </a:t>
            </a:r>
          </a:p>
          <a:p>
            <a:pPr marL="0" indent="0">
              <a:buNone/>
            </a:pPr>
            <a:r>
              <a:rPr lang="en-GB" sz="2400" dirty="0"/>
              <a:t>relative transparency,  Other applications include </a:t>
            </a:r>
          </a:p>
          <a:p>
            <a:pPr marL="0" indent="0">
              <a:buNone/>
            </a:pPr>
            <a:r>
              <a:rPr lang="en-GB" sz="2400" dirty="0"/>
              <a:t>cable covering, toys, lids, buckets, containers and pipe. </a:t>
            </a:r>
          </a:p>
        </p:txBody>
      </p:sp>
      <p:sp>
        <p:nvSpPr>
          <p:cNvPr id="43" name="Rectangle 42"/>
          <p:cNvSpPr/>
          <p:nvPr/>
        </p:nvSpPr>
        <p:spPr>
          <a:xfrm>
            <a:off x="80128" y="848406"/>
            <a:ext cx="1254402" cy="523220"/>
          </a:xfrm>
          <a:prstGeom prst="rect">
            <a:avLst/>
          </a:prstGeom>
        </p:spPr>
        <p:txBody>
          <a:bodyPr wrap="square">
            <a:spAutoFit/>
          </a:bodyPr>
          <a:lstStyle/>
          <a:p>
            <a:r>
              <a:rPr lang="en-GB" sz="2800" b="1" dirty="0"/>
              <a:t>LLDPE</a:t>
            </a:r>
          </a:p>
        </p:txBody>
      </p:sp>
      <p:sp>
        <p:nvSpPr>
          <p:cNvPr id="10" name="Slide Number Placeholder 9"/>
          <p:cNvSpPr>
            <a:spLocks noGrp="1"/>
          </p:cNvSpPr>
          <p:nvPr>
            <p:ph type="sldNum" sz="quarter" idx="12"/>
          </p:nvPr>
        </p:nvSpPr>
        <p:spPr/>
        <p:txBody>
          <a:bodyPr/>
          <a:lstStyle/>
          <a:p>
            <a:fld id="{F71EA363-3AA4-554B-864A-16EC408230E4}" type="slidenum">
              <a:rPr lang="en-GB" smtClean="0"/>
              <a:pPr/>
              <a:t>7</a:t>
            </a:fld>
            <a:endParaRPr lang="en-GB"/>
          </a:p>
        </p:txBody>
      </p:sp>
    </p:spTree>
    <p:extLst>
      <p:ext uri="{BB962C8B-B14F-4D97-AF65-F5344CB8AC3E}">
        <p14:creationId xmlns:p14="http://schemas.microsoft.com/office/powerpoint/2010/main" val="1192262129"/>
      </p:ext>
    </p:extLst>
  </p:cSld>
  <p:clrMapOvr>
    <a:masterClrMapping/>
  </p:clrMapOvr>
  <mc:AlternateContent xmlns:mc="http://schemas.openxmlformats.org/markup-compatibility/2006" xmlns:p14="http://schemas.microsoft.com/office/powerpoint/2010/main">
    <mc:Choice Requires="p14">
      <p:transition spd="slow" p14:dur="2000" advTm="175224"/>
    </mc:Choice>
    <mc:Fallback xmlns="">
      <p:transition spd="slow" advTm="175224"/>
    </mc:Fallback>
  </mc:AlternateContent>
  <p:extLst>
    <p:ext uri="{3A86A75C-4F4B-4683-9AE1-C65F6400EC91}">
      <p14:laserTraceLst xmlns:p14="http://schemas.microsoft.com/office/powerpoint/2010/main">
        <p14:tracePtLst>
          <p14:tracePt t="21166" x="1828800" y="2209800"/>
          <p14:tracePt t="21180" x="1816100" y="2209800"/>
          <p14:tracePt t="21229" x="1816100" y="2184400"/>
          <p14:tracePt t="21233" x="1828800" y="2184400"/>
          <p14:tracePt t="21264" x="1835150" y="2184400"/>
          <p14:tracePt t="21271" x="1854200" y="2184400"/>
          <p14:tracePt t="21280" x="1885950" y="2203450"/>
          <p14:tracePt t="21289" x="1936750" y="2209800"/>
          <p14:tracePt t="21301" x="2006600" y="2235200"/>
          <p14:tracePt t="21318" x="2171700" y="2279650"/>
          <p14:tracePt t="21335" x="2406650" y="2330450"/>
          <p14:tracePt t="21351" x="2533650" y="2374900"/>
          <p14:tracePt t="21368" x="2565400" y="2387600"/>
          <p14:tracePt t="21384" x="2584450" y="2387600"/>
          <p14:tracePt t="21405" x="2616200" y="2406650"/>
          <p14:tracePt t="21418" x="2622550" y="2406650"/>
          <p14:tracePt t="21434" x="2628900" y="2406650"/>
          <p14:tracePt t="21451" x="2628900" y="2438400"/>
          <p14:tracePt t="21468" x="2584450" y="2482850"/>
          <p14:tracePt t="21484" x="2508250" y="2508250"/>
          <p14:tracePt t="21501" x="2457450" y="2520950"/>
          <p14:tracePt t="21518" x="2425700" y="2533650"/>
          <p14:tracePt t="21519" x="2419350" y="2533650"/>
          <p14:tracePt t="21561" x="2413000" y="2533650"/>
          <p14:tracePt t="21607" x="2413000" y="2520950"/>
          <p14:tracePt t="21615" x="2413000" y="2508250"/>
          <p14:tracePt t="21627" x="2413000" y="2495550"/>
          <p14:tracePt t="21634" x="2463800" y="2489200"/>
          <p14:tracePt t="21652" x="2565400" y="2476500"/>
          <p14:tracePt t="21668" x="2641600" y="2476500"/>
          <p14:tracePt t="21684" x="2667000" y="2476500"/>
          <p14:tracePt t="21752" x="2628900" y="2476500"/>
          <p14:tracePt t="21759" x="2559050" y="2476500"/>
          <p14:tracePt t="21768" x="2476500" y="2476500"/>
          <p14:tracePt t="21784" x="2317750" y="2476500"/>
          <p14:tracePt t="21806" x="2209800" y="2457450"/>
          <p14:tracePt t="21818" x="2197100" y="2451100"/>
          <p14:tracePt t="21863" x="2209800" y="2451100"/>
          <p14:tracePt t="21874" x="2228850" y="2451100"/>
          <p14:tracePt t="21885" x="2235200" y="2451100"/>
          <p14:tracePt t="21901" x="2260600" y="2451100"/>
          <p14:tracePt t="21918" x="2292350" y="2463800"/>
          <p14:tracePt t="21935" x="2311400" y="2470150"/>
          <p14:tracePt t="21951" x="2324100" y="2470150"/>
          <p14:tracePt t="22047" x="2330450" y="2470150"/>
          <p14:tracePt t="22059" x="2336800" y="2470150"/>
          <p14:tracePt t="22088" x="2343150" y="2470150"/>
          <p14:tracePt t="22136" x="2343150" y="2463800"/>
          <p14:tracePt t="22143" x="2349500" y="2463800"/>
          <p14:tracePt t="24655" x="2393950" y="2463800"/>
          <p14:tracePt t="24663" x="2520950" y="2508250"/>
          <p14:tracePt t="24670" x="2603500" y="2552700"/>
          <p14:tracePt t="24685" x="2749550" y="2609850"/>
          <p14:tracePt t="24702" x="2921000" y="2647950"/>
          <p14:tracePt t="24719" x="3092450" y="2660650"/>
          <p14:tracePt t="24736" x="3454400" y="2616200"/>
          <p14:tracePt t="24752" x="3784600" y="2565400"/>
          <p14:tracePt t="24769" x="4070350" y="2546350"/>
          <p14:tracePt t="24785" x="4248150" y="2546350"/>
          <p14:tracePt t="24802" x="4375150" y="2520950"/>
          <p14:tracePt t="24819" x="4451350" y="2482850"/>
          <p14:tracePt t="24835" x="4502150" y="2438400"/>
          <p14:tracePt t="24852" x="4578350" y="2406650"/>
          <p14:tracePt t="24869" x="4635500" y="2400300"/>
          <p14:tracePt t="24870" x="4654550" y="2400300"/>
          <p14:tracePt t="24935" x="4667250" y="2400300"/>
          <p14:tracePt t="24943" x="4686300" y="2400300"/>
          <p14:tracePt t="24952" x="4730750" y="2400300"/>
          <p14:tracePt t="24969" x="4813300" y="2400300"/>
          <p14:tracePt t="24986" x="4864100" y="2400300"/>
          <p14:tracePt t="25002" x="4889500" y="2400300"/>
          <p14:tracePt t="25019" x="4959350" y="2413000"/>
          <p14:tracePt t="25035" x="5073650" y="2419350"/>
          <p14:tracePt t="25052" x="5187950" y="2419350"/>
          <p14:tracePt t="25069" x="5289550" y="2419350"/>
          <p14:tracePt t="25085" x="5340350" y="2419350"/>
          <p14:tracePt t="25119" x="5346700" y="2419350"/>
          <p14:tracePt t="25135" x="5365750" y="2419350"/>
          <p14:tracePt t="25152" x="5378450" y="2419350"/>
          <p14:tracePt t="25169" x="5384800" y="2419350"/>
          <p14:tracePt t="25231" x="5391150" y="2419350"/>
          <p14:tracePt t="25247" x="5397500" y="2432050"/>
          <p14:tracePt t="25311" x="5397500" y="2438400"/>
          <p14:tracePt t="25321" x="5378450" y="2438400"/>
          <p14:tracePt t="25328" x="5340350" y="2438400"/>
          <p14:tracePt t="25335" x="5283200" y="2438400"/>
          <p14:tracePt t="25352" x="5099050" y="2438400"/>
          <p14:tracePt t="25369" x="4851400" y="2438400"/>
          <p14:tracePt t="25386" x="4654550" y="2438400"/>
          <p14:tracePt t="25402" x="4572000" y="2438400"/>
          <p14:tracePt t="25479" x="4578350" y="2438400"/>
          <p14:tracePt t="25487" x="4629150" y="2444750"/>
          <p14:tracePt t="25495" x="4692650" y="2451100"/>
          <p14:tracePt t="25505" x="4756150" y="2451100"/>
          <p14:tracePt t="25519" x="4933950" y="2457450"/>
          <p14:tracePt t="25536" x="5118100" y="2463800"/>
          <p14:tracePt t="25552" x="5213350" y="2482850"/>
          <p14:tracePt t="25569" x="5226050" y="2489200"/>
          <p14:tracePt t="25655" x="5213350" y="2489200"/>
          <p14:tracePt t="25663" x="5181600" y="2489200"/>
          <p14:tracePt t="25671" x="5111750" y="2489200"/>
          <p14:tracePt t="25686" x="5022850" y="2489200"/>
          <p14:tracePt t="25703" x="4851400" y="2489200"/>
          <p14:tracePt t="25719" x="4718050" y="2489200"/>
          <p14:tracePt t="25736" x="4699000" y="2489200"/>
          <p14:tracePt t="25769" x="4806950" y="2514600"/>
          <p14:tracePt t="25787" x="4959350" y="2527300"/>
          <p14:tracePt t="25802" x="5080000" y="2546350"/>
          <p14:tracePt t="25819" x="5124450" y="2552700"/>
          <p14:tracePt t="25835" x="5130800" y="2552700"/>
          <p14:tracePt t="25869" x="5137150" y="2559050"/>
          <p14:tracePt t="25886" x="5137150" y="2565400"/>
          <p14:tracePt t="30208" x="5092700" y="2565400"/>
          <p14:tracePt t="30215" x="4991100" y="2482850"/>
          <p14:tracePt t="30224" x="4699000" y="2292350"/>
          <p14:tracePt t="30237" x="4406900" y="2089150"/>
          <p14:tracePt t="30254" x="3803650" y="1651000"/>
          <p14:tracePt t="30271" x="3390900" y="1358900"/>
          <p14:tracePt t="30287" x="3206750" y="1225550"/>
          <p14:tracePt t="30304" x="3200400" y="1219200"/>
          <p14:tracePt t="30337" x="3200400" y="1206500"/>
          <p14:tracePt t="30354" x="3219450" y="990600"/>
          <p14:tracePt t="30371" x="3365500" y="177800"/>
          <p14:tracePt t="30387" x="3397250" y="0"/>
          <p14:tracePt t="30404" x="3232150" y="0"/>
          <p14:tracePt t="30420" x="3041650" y="0"/>
          <p14:tracePt t="30437" x="2838450" y="0"/>
          <p14:tracePt t="30455" x="2705100" y="0"/>
          <p14:tracePt t="30471" x="2616200" y="63500"/>
          <p14:tracePt t="30472" x="2590800" y="139700"/>
          <p14:tracePt t="30487" x="2457450" y="355600"/>
          <p14:tracePt t="30504" x="2286000" y="736600"/>
          <p14:tracePt t="30521" x="2127250" y="1085850"/>
          <p14:tracePt t="30537" x="2006600" y="1301750"/>
          <p14:tracePt t="30554" x="1943100" y="1454150"/>
          <p14:tracePt t="30571" x="1917700" y="1619250"/>
          <p14:tracePt t="30588" x="1917700" y="1739900"/>
          <p14:tracePt t="30604" x="1949450" y="1809750"/>
          <p14:tracePt t="30621" x="1968500" y="1822450"/>
          <p14:tracePt t="30655" x="1962150" y="1822450"/>
          <p14:tracePt t="30671" x="1936750" y="1835150"/>
          <p14:tracePt t="30688" x="1879600" y="1917700"/>
          <p14:tracePt t="30704" x="1854200" y="1968500"/>
          <p14:tracePt t="30721" x="1847850" y="1981200"/>
          <p14:tracePt t="30737" x="1835150" y="2000250"/>
          <p14:tracePt t="30754" x="1828800" y="2006600"/>
          <p14:tracePt t="30799" x="1835150" y="1993900"/>
          <p14:tracePt t="30810" x="1847850" y="1962150"/>
          <p14:tracePt t="30815" x="1847850" y="1930400"/>
          <p14:tracePt t="30823" x="1860550" y="1892300"/>
          <p14:tracePt t="30838" x="1860550" y="1854200"/>
          <p14:tracePt t="30855" x="1860550" y="1803400"/>
          <p14:tracePt t="30871" x="1892300" y="1701800"/>
          <p14:tracePt t="30887" x="1924050" y="1651000"/>
          <p14:tracePt t="30904" x="1936750" y="1619250"/>
          <p14:tracePt t="30922" x="1955800" y="1574800"/>
          <p14:tracePt t="30938" x="1981200" y="1536700"/>
          <p14:tracePt t="30954" x="1987550" y="1504950"/>
          <p14:tracePt t="30971" x="2000250" y="1485900"/>
          <p14:tracePt t="30987" x="2006600" y="1479550"/>
          <p14:tracePt t="31047" x="2012950" y="1479550"/>
          <p14:tracePt t="31056" x="2051050" y="1479550"/>
          <p14:tracePt t="31064" x="2089150" y="1479550"/>
          <p14:tracePt t="31072" x="2139950" y="1479550"/>
          <p14:tracePt t="31087" x="2184400" y="1479550"/>
          <p14:tracePt t="31104" x="2190750" y="1479550"/>
          <p14:tracePt t="31138" x="2203450" y="1473200"/>
          <p14:tracePt t="31154" x="2235200" y="1466850"/>
          <p14:tracePt t="31171" x="2266950" y="1441450"/>
          <p14:tracePt t="31187" x="2292350" y="1428750"/>
          <p14:tracePt t="31204" x="2305050" y="1422400"/>
          <p14:tracePt t="31279" x="2311400" y="1422400"/>
          <p14:tracePt t="31287" x="2324100" y="1422400"/>
          <p14:tracePt t="31304" x="2343150" y="1416050"/>
          <p14:tracePt t="31321" x="2374900" y="1397000"/>
          <p14:tracePt t="31338" x="2432050" y="1390650"/>
          <p14:tracePt t="31354" x="2495550" y="1377950"/>
          <p14:tracePt t="31371" x="2571750" y="1365250"/>
          <p14:tracePt t="31388" x="2647950" y="1339850"/>
          <p14:tracePt t="31404" x="2711450" y="1301750"/>
          <p14:tracePt t="31421" x="2781300" y="1263650"/>
          <p14:tracePt t="31438" x="2844800" y="1238250"/>
          <p14:tracePt t="31454" x="2908300" y="1219200"/>
          <p14:tracePt t="31471" x="3028950" y="1212850"/>
          <p14:tracePt t="31488" x="3124200" y="1212850"/>
          <p14:tracePt t="31504" x="3238500" y="1231900"/>
          <p14:tracePt t="31521" x="3352800" y="1250950"/>
          <p14:tracePt t="31538" x="3454400" y="1276350"/>
          <p14:tracePt t="31554" x="3536950" y="1320800"/>
          <p14:tracePt t="31571" x="3632200" y="1358900"/>
          <p14:tracePt t="31588" x="3721100" y="1390650"/>
          <p14:tracePt t="31604" x="3790950" y="1403350"/>
          <p14:tracePt t="31621" x="3835400" y="1403350"/>
          <p14:tracePt t="31638" x="3886200" y="1416050"/>
          <p14:tracePt t="31655" x="3943350" y="1441450"/>
          <p14:tracePt t="31671" x="4057650" y="1466850"/>
          <p14:tracePt t="31688" x="4171950" y="1479550"/>
          <p14:tracePt t="31704" x="4279900" y="1485900"/>
          <p14:tracePt t="31721" x="4368800" y="1498600"/>
          <p14:tracePt t="31738" x="4438650" y="1511300"/>
          <p14:tracePt t="31754" x="4521200" y="1530350"/>
          <p14:tracePt t="31771" x="4584700" y="1543050"/>
          <p14:tracePt t="31788" x="4629150" y="1549400"/>
          <p14:tracePt t="31804" x="4654550" y="1549400"/>
          <p14:tracePt t="31821" x="4679950" y="1549400"/>
          <p14:tracePt t="31822" x="4686300" y="1549400"/>
          <p14:tracePt t="31838" x="4711700" y="1549400"/>
          <p14:tracePt t="31855" x="4800600" y="1543050"/>
          <p14:tracePt t="31871" x="4953000" y="1524000"/>
          <p14:tracePt t="31888" x="5048250" y="1504950"/>
          <p14:tracePt t="31896" x="5086350" y="1498600"/>
          <p14:tracePt t="31904" x="5105400" y="1498600"/>
          <p14:tracePt t="31921" x="5105400" y="1492250"/>
          <p14:tracePt t="32095" x="5086350" y="1492250"/>
          <p14:tracePt t="32103" x="5060950" y="1492250"/>
          <p14:tracePt t="32113" x="5029200" y="1492250"/>
          <p14:tracePt t="32122" x="5003800" y="1492250"/>
          <p14:tracePt t="32138" x="4914900" y="1492250"/>
          <p14:tracePt t="32155" x="4826000" y="1492250"/>
          <p14:tracePt t="32171" x="4756150" y="1492250"/>
          <p14:tracePt t="32188" x="4679950" y="1492250"/>
          <p14:tracePt t="32205" x="4597400" y="1485900"/>
          <p14:tracePt t="32221" x="4502150" y="1466850"/>
          <p14:tracePt t="32238" x="4400550" y="1460500"/>
          <p14:tracePt t="32240" x="4349750" y="1454150"/>
          <p14:tracePt t="32255" x="4292600" y="1454150"/>
          <p14:tracePt t="32256" x="4254500" y="1441450"/>
          <p14:tracePt t="32271" x="4203700" y="1441450"/>
          <p14:tracePt t="32288" x="4165600" y="1441450"/>
          <p14:tracePt t="32304" x="4146550" y="1441450"/>
          <p14:tracePt t="32321" x="4114800" y="1441450"/>
          <p14:tracePt t="32338" x="4044950" y="1441450"/>
          <p14:tracePt t="32355" x="3962400" y="1441450"/>
          <p14:tracePt t="32371" x="3854450" y="1441450"/>
          <p14:tracePt t="32388" x="3797300" y="1441450"/>
          <p14:tracePt t="32405" x="3771900" y="1441450"/>
          <p14:tracePt t="32421" x="3752850" y="1441450"/>
          <p14:tracePt t="32438" x="3689350" y="1447800"/>
          <p14:tracePt t="32455" x="3581400" y="1479550"/>
          <p14:tracePt t="32471" x="3346450" y="1504950"/>
          <p14:tracePt t="32488" x="3219450" y="1511300"/>
          <p14:tracePt t="32505" x="3149600" y="1511300"/>
          <p14:tracePt t="32521" x="3111500" y="1511300"/>
          <p14:tracePt t="32538" x="3086100" y="1511300"/>
          <p14:tracePt t="32555" x="3022600" y="1511300"/>
          <p14:tracePt t="32571" x="2914650" y="1511300"/>
          <p14:tracePt t="32588" x="2794000" y="1511300"/>
          <p14:tracePt t="32605" x="2686050" y="1517650"/>
          <p14:tracePt t="32621" x="2654300" y="1530350"/>
          <p14:tracePt t="32657" x="2641600" y="1530350"/>
          <p14:tracePt t="32671" x="2559050" y="1543050"/>
          <p14:tracePt t="32688" x="2438400" y="1581150"/>
          <p14:tracePt t="32705" x="2381250" y="1606550"/>
          <p14:tracePt t="32722" x="2362200" y="1612900"/>
          <p14:tracePt t="32847" x="2355850" y="1612900"/>
          <p14:tracePt t="32863" x="2355850" y="1606550"/>
          <p14:tracePt t="32864" x="2362200" y="1600200"/>
          <p14:tracePt t="32871" x="2362200" y="1581150"/>
          <p14:tracePt t="32888" x="2368550" y="1555750"/>
          <p14:tracePt t="32905" x="2381250" y="1530350"/>
          <p14:tracePt t="32922" x="2413000" y="1479550"/>
          <p14:tracePt t="32938" x="2476500" y="1416050"/>
          <p14:tracePt t="32955" x="2527300" y="1377950"/>
          <p14:tracePt t="32971" x="2565400" y="1339850"/>
          <p14:tracePt t="32988" x="2609850" y="1301750"/>
          <p14:tracePt t="33005" x="2660650" y="1263650"/>
          <p14:tracePt t="33022" x="2736850" y="1212850"/>
          <p14:tracePt t="33023" x="2787650" y="1206500"/>
          <p14:tracePt t="33038" x="2838450" y="1187450"/>
          <p14:tracePt t="33055" x="2997200" y="1168400"/>
          <p14:tracePt t="33072" x="3086100" y="1149350"/>
          <p14:tracePt t="33088" x="3168650" y="1143000"/>
          <p14:tracePt t="33105" x="3244850" y="1136650"/>
          <p14:tracePt t="33122" x="3327400" y="1136650"/>
          <p14:tracePt t="33138" x="3422650" y="1136650"/>
          <p14:tracePt t="33155" x="3517900" y="1136650"/>
          <p14:tracePt t="33172" x="3594100" y="1136650"/>
          <p14:tracePt t="33188" x="3683000" y="1149350"/>
          <p14:tracePt t="33205" x="3759200" y="1168400"/>
          <p14:tracePt t="33222" x="3860800" y="1193800"/>
          <p14:tracePt t="33238" x="3937000" y="1219200"/>
          <p14:tracePt t="33255" x="4006850" y="1238250"/>
          <p14:tracePt t="33272" x="4057650" y="1244600"/>
          <p14:tracePt t="33288" x="4102100" y="1250950"/>
          <p14:tracePt t="33305" x="4210050" y="1276350"/>
          <p14:tracePt t="33322" x="4305300" y="1308100"/>
          <p14:tracePt t="33338" x="4438650" y="1333500"/>
          <p14:tracePt t="33355" x="4527550" y="1339850"/>
          <p14:tracePt t="33372" x="4597400" y="1339850"/>
          <p14:tracePt t="33388" x="4667250" y="1346200"/>
          <p14:tracePt t="33405" x="4762500" y="1365250"/>
          <p14:tracePt t="33407" x="4845050" y="1384300"/>
          <p14:tracePt t="33422" x="4921250" y="1403350"/>
          <p14:tracePt t="33423" x="4997450" y="1416050"/>
          <p14:tracePt t="33439" x="5099050" y="1422400"/>
          <p14:tracePt t="33455" x="5416550" y="1466850"/>
          <p14:tracePt t="33472" x="5575300" y="1466850"/>
          <p14:tracePt t="33488" x="5715000" y="1466850"/>
          <p14:tracePt t="33505" x="5822950" y="1454150"/>
          <p14:tracePt t="33522" x="5899150" y="1441450"/>
          <p14:tracePt t="33538" x="5975350" y="1422400"/>
          <p14:tracePt t="33555" x="6013450" y="1416050"/>
          <p14:tracePt t="33572" x="6032500" y="1403350"/>
          <p14:tracePt t="33588" x="6045200" y="1403350"/>
          <p14:tracePt t="33605" x="6070600" y="1403350"/>
          <p14:tracePt t="33607" x="6083300" y="1403350"/>
          <p14:tracePt t="33622" x="6089650" y="1403350"/>
          <p14:tracePt t="33623" x="6096000" y="1403350"/>
          <p14:tracePt t="33638" x="6102350" y="1403350"/>
          <p14:tracePt t="33703" x="6096000" y="1409700"/>
          <p14:tracePt t="33711" x="6089650" y="1409700"/>
          <p14:tracePt t="33722" x="6089650" y="1416050"/>
          <p14:tracePt t="33738" x="6057900" y="1422400"/>
          <p14:tracePt t="33755" x="5988050" y="1428750"/>
          <p14:tracePt t="33772" x="5822950" y="1454150"/>
          <p14:tracePt t="33788" x="5600700" y="1454150"/>
          <p14:tracePt t="33805" x="5289550" y="1454150"/>
          <p14:tracePt t="33822" x="5048250" y="1454150"/>
          <p14:tracePt t="33823" x="4965700" y="1454150"/>
          <p14:tracePt t="33839" x="4870450" y="1454150"/>
          <p14:tracePt t="33855" x="4667250" y="1454150"/>
          <p14:tracePt t="33872" x="4508500" y="1454150"/>
          <p14:tracePt t="33888" x="4298950" y="1454150"/>
          <p14:tracePt t="33897" x="4197350" y="1454150"/>
          <p14:tracePt t="33905" x="4127500" y="1454150"/>
          <p14:tracePt t="33922" x="3949700" y="1454150"/>
          <p14:tracePt t="33938" x="3848100" y="1473200"/>
          <p14:tracePt t="33955" x="3797300" y="1479550"/>
          <p14:tracePt t="33972" x="3733800" y="1485900"/>
          <p14:tracePt t="33988" x="3644900" y="1504950"/>
          <p14:tracePt t="34005" x="3517900" y="1517650"/>
          <p14:tracePt t="34006" x="3441700" y="1524000"/>
          <p14:tracePt t="34022" x="3371850" y="1524000"/>
          <p14:tracePt t="34039" x="3238500" y="1524000"/>
          <p14:tracePt t="34055" x="3124200" y="1524000"/>
          <p14:tracePt t="34072" x="3098800" y="1524000"/>
          <p14:tracePt t="34088" x="3054350" y="1524000"/>
          <p14:tracePt t="34105" x="2971800" y="1524000"/>
          <p14:tracePt t="34122" x="2838450" y="1543050"/>
          <p14:tracePt t="34139" x="2711450" y="1543050"/>
          <p14:tracePt t="34155" x="2603500" y="1549400"/>
          <p14:tracePt t="34172" x="2565400" y="1555750"/>
          <p14:tracePt t="34205" x="2559050" y="1562100"/>
          <p14:tracePt t="34222" x="2540000" y="1574800"/>
          <p14:tracePt t="34239" x="2501900" y="1581150"/>
          <p14:tracePt t="34255" x="2425700" y="1587500"/>
          <p14:tracePt t="34272" x="2419350" y="1587500"/>
          <p14:tracePt t="34335" x="2400300" y="1587500"/>
          <p14:tracePt t="34346" x="2381250" y="1587500"/>
          <p14:tracePt t="34351" x="2355850" y="1587500"/>
          <p14:tracePt t="34362" x="2336800" y="1587500"/>
          <p14:tracePt t="34372" x="2324100" y="1587500"/>
          <p14:tracePt t="34389" x="2311400" y="1587500"/>
          <p14:tracePt t="34440" x="2305050" y="1587500"/>
          <p14:tracePt t="34447" x="2298700" y="1587500"/>
          <p14:tracePt t="34455" x="2286000" y="1587500"/>
          <p14:tracePt t="34472" x="2273300" y="1587500"/>
          <p14:tracePt t="34489" x="2266950" y="1587500"/>
          <p14:tracePt t="34530" x="2260600" y="1581150"/>
          <p14:tracePt t="34538" x="2260600" y="1574800"/>
          <p14:tracePt t="34555" x="2247900" y="1562100"/>
          <p14:tracePt t="34572" x="2241550" y="1536700"/>
          <p14:tracePt t="34589" x="2228850" y="1517650"/>
          <p14:tracePt t="34605" x="2228850" y="1504950"/>
          <p14:tracePt t="34607" x="2228850" y="1485900"/>
          <p14:tracePt t="34622" x="2228850" y="1466850"/>
          <p14:tracePt t="34639" x="2241550" y="1428750"/>
          <p14:tracePt t="34655" x="2286000" y="1346200"/>
          <p14:tracePt t="34672" x="2298700" y="1308100"/>
          <p14:tracePt t="34689" x="2324100" y="1282700"/>
          <p14:tracePt t="34705" x="2368550" y="1250950"/>
          <p14:tracePt t="34722" x="2425700" y="1225550"/>
          <p14:tracePt t="34739" x="2495550" y="1206500"/>
          <p14:tracePt t="34755" x="2597150" y="1187450"/>
          <p14:tracePt t="34772" x="2698750" y="1187450"/>
          <p14:tracePt t="34789" x="2787650" y="1187450"/>
          <p14:tracePt t="34805" x="2882900" y="1187450"/>
          <p14:tracePt t="34822" x="2990850" y="1206500"/>
          <p14:tracePt t="34839" x="3143250" y="1225550"/>
          <p14:tracePt t="34856" x="3270250" y="1238250"/>
          <p14:tracePt t="34872" x="3429000" y="1270000"/>
          <p14:tracePt t="34889" x="3600450" y="1289050"/>
          <p14:tracePt t="34905" x="3746500" y="1308100"/>
          <p14:tracePt t="34922" x="3848100" y="1327150"/>
          <p14:tracePt t="34939" x="3924300" y="1339850"/>
          <p14:tracePt t="34955" x="3987800" y="1352550"/>
          <p14:tracePt t="34972" x="4102100" y="1390650"/>
          <p14:tracePt t="34989" x="4298950" y="1428750"/>
          <p14:tracePt t="35005" x="4591050" y="1454150"/>
          <p14:tracePt t="35022" x="4895850" y="1473200"/>
          <p14:tracePt t="35039" x="5226050" y="1473200"/>
          <p14:tracePt t="35055" x="5378450" y="1473200"/>
          <p14:tracePt t="35072" x="5499100" y="1473200"/>
          <p14:tracePt t="35089" x="5619750" y="1473200"/>
          <p14:tracePt t="35105" x="5708650" y="1473200"/>
          <p14:tracePt t="35122" x="5772150" y="1473200"/>
          <p14:tracePt t="35139" x="5835650" y="1466850"/>
          <p14:tracePt t="35156" x="5873750" y="1454150"/>
          <p14:tracePt t="35172" x="5892800" y="1447800"/>
          <p14:tracePt t="35189" x="5892800" y="1441450"/>
          <p14:tracePt t="35206" x="5899150" y="1441450"/>
          <p14:tracePt t="35303" x="5905500" y="1441450"/>
          <p14:tracePt t="35328" x="5905500" y="1435100"/>
          <p14:tracePt t="35360" x="5905500" y="1428750"/>
          <p14:tracePt t="35367" x="5899150" y="1428750"/>
          <p14:tracePt t="35377" x="5880100" y="1428750"/>
          <p14:tracePt t="35389" x="5854700" y="1428750"/>
          <p14:tracePt t="35406" x="5753100" y="1428750"/>
          <p14:tracePt t="35422" x="5588000" y="1428750"/>
          <p14:tracePt t="35439" x="5340350" y="1428750"/>
          <p14:tracePt t="35456" x="5226050" y="1428750"/>
          <p14:tracePt t="35472" x="5181600" y="1428750"/>
          <p14:tracePt t="35489" x="5162550" y="1428750"/>
          <p14:tracePt t="35506" x="5143500" y="1428750"/>
          <p14:tracePt t="35522" x="5137150" y="1422400"/>
          <p14:tracePt t="35539" x="5124450" y="1422400"/>
          <p14:tracePt t="35556" x="5111750" y="1416050"/>
          <p14:tracePt t="35572" x="5111750" y="1409700"/>
          <p14:tracePt t="35589" x="5105400" y="1397000"/>
          <p14:tracePt t="35606" x="5099050" y="1377950"/>
          <p14:tracePt t="35623" x="5086350" y="1352550"/>
          <p14:tracePt t="35639" x="5060950" y="1320800"/>
          <p14:tracePt t="35656" x="5048250" y="1301750"/>
          <p14:tracePt t="35672" x="5022850" y="1263650"/>
          <p14:tracePt t="35689" x="5010150" y="1244600"/>
          <p14:tracePt t="35706" x="5003800" y="1231900"/>
          <p14:tracePt t="35951" x="5016500" y="1238250"/>
          <p14:tracePt t="35962" x="5035550" y="1263650"/>
          <p14:tracePt t="35968" x="5054600" y="1289050"/>
          <p14:tracePt t="35977" x="5086350" y="1327150"/>
          <p14:tracePt t="35989" x="5124450" y="1365250"/>
          <p14:tracePt t="36006" x="5213350" y="1428750"/>
          <p14:tracePt t="36023" x="5327650" y="1492250"/>
          <p14:tracePt t="36039" x="5378450" y="1517650"/>
          <p14:tracePt t="36080" x="5384800" y="1517650"/>
          <p14:tracePt t="36097" x="5397500" y="1517650"/>
          <p14:tracePt t="36106" x="5410200" y="1517650"/>
          <p14:tracePt t="36122" x="5467350" y="1511300"/>
          <p14:tracePt t="36139" x="5518150" y="1485900"/>
          <p14:tracePt t="36156" x="5530850" y="1466850"/>
          <p14:tracePt t="36173" x="5537200" y="1428750"/>
          <p14:tracePt t="36189" x="5537200" y="1397000"/>
          <p14:tracePt t="36206" x="5537200" y="1390650"/>
          <p14:tracePt t="36222" x="5537200" y="1384300"/>
          <p14:tracePt t="36256" x="5543550" y="1377950"/>
          <p14:tracePt t="36297" x="5549900" y="1377950"/>
          <p14:tracePt t="36303" x="5562600" y="1377950"/>
          <p14:tracePt t="36314" x="5588000" y="1390650"/>
          <p14:tracePt t="36323" x="5619750" y="1409700"/>
          <p14:tracePt t="36339" x="5676900" y="1428750"/>
          <p14:tracePt t="36356" x="5695950" y="1441450"/>
          <p14:tracePt t="36399" x="5708650" y="1441450"/>
          <p14:tracePt t="36408" x="5715000" y="1441450"/>
          <p14:tracePt t="36422" x="5721350" y="1441450"/>
          <p14:tracePt t="36439" x="5765800" y="1428750"/>
          <p14:tracePt t="36456" x="5765800" y="1416050"/>
          <p14:tracePt t="36473" x="5772150" y="1390650"/>
          <p14:tracePt t="36489" x="5772150" y="1352550"/>
          <p14:tracePt t="36506" x="5772150" y="1314450"/>
          <p14:tracePt t="36523" x="5772150" y="1263650"/>
          <p14:tracePt t="36539" x="5772150" y="1193800"/>
          <p14:tracePt t="36556" x="5772150" y="1079500"/>
          <p14:tracePt t="36573" x="5772150" y="1035050"/>
          <p14:tracePt t="36589" x="5772150" y="1022350"/>
          <p14:tracePt t="36606" x="5765800" y="1016000"/>
          <p14:tracePt t="36649" x="5765800" y="1009650"/>
          <p14:tracePt t="36680" x="5746750" y="996950"/>
          <p14:tracePt t="36687" x="5734050" y="996950"/>
          <p14:tracePt t="36698" x="5708650" y="996950"/>
          <p14:tracePt t="36706" x="5695950" y="996950"/>
          <p14:tracePt t="36723" x="5670550" y="996950"/>
          <p14:tracePt t="36739" x="5664200" y="984250"/>
          <p14:tracePt t="36756" x="5638800" y="958850"/>
          <p14:tracePt t="36773" x="5626100" y="920750"/>
          <p14:tracePt t="36789" x="5613400" y="908050"/>
          <p14:tracePt t="36806" x="5607050" y="908050"/>
          <p14:tracePt t="36855" x="5607050" y="914400"/>
          <p14:tracePt t="36865" x="5632450" y="939800"/>
          <p14:tracePt t="36873" x="5664200" y="977900"/>
          <p14:tracePt t="36889" x="5734050" y="1060450"/>
          <p14:tracePt t="36906" x="5854700" y="1143000"/>
          <p14:tracePt t="36923" x="5956300" y="1206500"/>
          <p14:tracePt t="36939" x="6007100" y="1238250"/>
          <p14:tracePt t="36956" x="6026150" y="1244600"/>
          <p14:tracePt t="36990" x="6026150" y="1250950"/>
          <p14:tracePt t="37023" x="6038850" y="1263650"/>
          <p14:tracePt t="37039" x="6045200" y="1263650"/>
          <p14:tracePt t="37073" x="6051550" y="1263650"/>
          <p14:tracePt t="37090" x="6083300" y="1263650"/>
          <p14:tracePt t="37106" x="6172200" y="1263650"/>
          <p14:tracePt t="37123" x="6299200" y="1250950"/>
          <p14:tracePt t="37139" x="6445250" y="1225550"/>
          <p14:tracePt t="37156" x="6553200" y="1212850"/>
          <p14:tracePt t="37173" x="6642100" y="1206500"/>
          <p14:tracePt t="37189" x="6724650" y="1206500"/>
          <p14:tracePt t="37191" x="6756400" y="1206500"/>
          <p14:tracePt t="37206" x="6788150" y="1206500"/>
          <p14:tracePt t="37223" x="6858000" y="1225550"/>
          <p14:tracePt t="37240" x="6889750" y="1231900"/>
          <p14:tracePt t="37258" x="6953250" y="1263650"/>
          <p14:tracePt t="37273" x="7035800" y="1289050"/>
          <p14:tracePt t="37290" x="7156450" y="1301750"/>
          <p14:tracePt t="37306" x="7296150" y="1314450"/>
          <p14:tracePt t="37323" x="7448550" y="1314450"/>
          <p14:tracePt t="37340" x="7512050" y="1314450"/>
          <p14:tracePt t="37356" x="7531100" y="1314450"/>
          <p14:tracePt t="37373" x="7556500" y="1314450"/>
          <p14:tracePt t="37390" x="7588250" y="1295400"/>
          <p14:tracePt t="37391" x="7600950" y="1289050"/>
          <p14:tracePt t="37406" x="7620000" y="1276350"/>
          <p14:tracePt t="37423" x="7651750" y="1238250"/>
          <p14:tracePt t="37440" x="7658100" y="1212850"/>
          <p14:tracePt t="37456" x="7658100" y="1174750"/>
          <p14:tracePt t="37473" x="7658100" y="1155700"/>
          <p14:tracePt t="37490" x="7677150" y="1123950"/>
          <p14:tracePt t="37506" x="7702550" y="1092200"/>
          <p14:tracePt t="37523" x="7740650" y="1016000"/>
          <p14:tracePt t="37540" x="7766050" y="984250"/>
          <p14:tracePt t="37556" x="7785100" y="965200"/>
          <p14:tracePt t="37573" x="7804150" y="965200"/>
          <p14:tracePt t="37590" x="7842250" y="965200"/>
          <p14:tracePt t="37607" x="7874000" y="990600"/>
          <p14:tracePt t="37608" x="7886700" y="1003300"/>
          <p14:tracePt t="37623" x="7905750" y="1022350"/>
          <p14:tracePt t="37640" x="7924800" y="1060450"/>
          <p14:tracePt t="37657" x="7950200" y="1111250"/>
          <p14:tracePt t="37673" x="7981950" y="1174750"/>
          <p14:tracePt t="37690" x="8026400" y="1225550"/>
          <p14:tracePt t="37706" x="8032750" y="1238250"/>
          <p14:tracePt t="37767" x="8039100" y="1238250"/>
          <p14:tracePt t="37775" x="8058150" y="1238250"/>
          <p14:tracePt t="37790" x="8096250" y="1238250"/>
          <p14:tracePt t="37807" x="8178800" y="1282700"/>
          <p14:tracePt t="37823" x="8210550" y="1301750"/>
          <p14:tracePt t="37904" x="8216900" y="1301750"/>
          <p14:tracePt t="37915" x="8223250" y="1301750"/>
          <p14:tracePt t="37919" x="8223250" y="1295400"/>
          <p14:tracePt t="37931" x="8223250" y="1282700"/>
          <p14:tracePt t="37940" x="8223250" y="1263650"/>
          <p14:tracePt t="37956" x="8210550" y="1219200"/>
          <p14:tracePt t="37973" x="8197850" y="1206500"/>
          <p14:tracePt t="37990" x="8191500" y="1193800"/>
          <p14:tracePt t="37991" x="8185150" y="1193800"/>
          <p14:tracePt t="38006" x="8178800" y="1193800"/>
          <p14:tracePt t="38023" x="8140700" y="1193800"/>
          <p14:tracePt t="38040" x="8089900" y="1193800"/>
          <p14:tracePt t="38057" x="7994650" y="1193800"/>
          <p14:tracePt t="38073" x="7854950" y="1193800"/>
          <p14:tracePt t="38090" x="7683500" y="1193800"/>
          <p14:tracePt t="38106" x="7404100" y="1200150"/>
          <p14:tracePt t="38123" x="7086600" y="1219200"/>
          <p14:tracePt t="38140" x="6718300" y="1219200"/>
          <p14:tracePt t="38156" x="6419850" y="1238250"/>
          <p14:tracePt t="38173" x="6140450" y="1238250"/>
          <p14:tracePt t="38190" x="5842000" y="1289050"/>
          <p14:tracePt t="38207" x="5537200" y="1327150"/>
          <p14:tracePt t="38223" x="5073650" y="1390650"/>
          <p14:tracePt t="38240" x="4819650" y="1409700"/>
          <p14:tracePt t="38257" x="4591050" y="1409700"/>
          <p14:tracePt t="38273" x="4381500" y="1409700"/>
          <p14:tracePt t="38290" x="4171950" y="1409700"/>
          <p14:tracePt t="38307" x="3949700" y="1409700"/>
          <p14:tracePt t="38323" x="3689350" y="1409700"/>
          <p14:tracePt t="38340" x="3479800" y="1409700"/>
          <p14:tracePt t="38357" x="3302000" y="1409700"/>
          <p14:tracePt t="38358" x="3232150" y="1409700"/>
          <p14:tracePt t="38373" x="3187700" y="1409700"/>
          <p14:tracePt t="38390" x="3111500" y="1409700"/>
          <p14:tracePt t="38407" x="3028950" y="1409700"/>
          <p14:tracePt t="38408" x="2984500" y="1409700"/>
          <p14:tracePt t="38423" x="2857500" y="1422400"/>
          <p14:tracePt t="38440" x="2730500" y="1441450"/>
          <p14:tracePt t="38457" x="2584450" y="1460500"/>
          <p14:tracePt t="38473" x="2476500" y="1466850"/>
          <p14:tracePt t="38490" x="2387600" y="1466850"/>
          <p14:tracePt t="38507" x="2286000" y="1466850"/>
          <p14:tracePt t="38523" x="2152650" y="1492250"/>
          <p14:tracePt t="38540" x="2025650" y="1530350"/>
          <p14:tracePt t="38557" x="1917700" y="1562100"/>
          <p14:tracePt t="38559" x="1847850" y="1593850"/>
          <p14:tracePt t="38573" x="1816100" y="1600200"/>
          <p14:tracePt t="38574" x="1758950" y="1612900"/>
          <p14:tracePt t="38590" x="1739900" y="1625600"/>
          <p14:tracePt t="38592" x="1727200" y="1625600"/>
          <p14:tracePt t="38607" x="1708150" y="1625600"/>
          <p14:tracePt t="38623" x="1638300" y="1651000"/>
          <p14:tracePt t="38640" x="1619250" y="1651000"/>
          <p14:tracePt t="38815" x="1638300" y="1651000"/>
          <p14:tracePt t="38823" x="1657350" y="1651000"/>
          <p14:tracePt t="38840" x="1682750" y="1644650"/>
          <p14:tracePt t="38857" x="1695450" y="1638300"/>
          <p14:tracePt t="38890" x="1701800" y="1638300"/>
          <p14:tracePt t="38907" x="1708150" y="1625600"/>
          <p14:tracePt t="38924" x="1733550" y="1612900"/>
          <p14:tracePt t="38940" x="1765300" y="1600200"/>
          <p14:tracePt t="38957" x="1790700" y="1574800"/>
          <p14:tracePt t="38973" x="1816100" y="1562100"/>
          <p14:tracePt t="38990" x="1828800" y="1555750"/>
          <p14:tracePt t="39007" x="1873250" y="1511300"/>
          <p14:tracePt t="39024" x="1911350" y="1485900"/>
          <p14:tracePt t="39040" x="1987550" y="1441450"/>
          <p14:tracePt t="39057" x="2044700" y="1397000"/>
          <p14:tracePt t="39073" x="2076450" y="1377950"/>
          <p14:tracePt t="39090" x="2089150" y="1371600"/>
          <p14:tracePt t="39107" x="2095500" y="1365250"/>
          <p14:tracePt t="39124" x="2133600" y="1365250"/>
          <p14:tracePt t="39140" x="2203450" y="1346200"/>
          <p14:tracePt t="39157" x="2330450" y="1333500"/>
          <p14:tracePt t="39174" x="2451100" y="1308100"/>
          <p14:tracePt t="39190" x="2546350" y="1282700"/>
          <p14:tracePt t="39207" x="2654300" y="1276350"/>
          <p14:tracePt t="39224" x="2736850" y="1276350"/>
          <p14:tracePt t="39240" x="2863850" y="1276350"/>
          <p14:tracePt t="39258" x="3009900" y="1276350"/>
          <p14:tracePt t="39274" x="3175000" y="1276350"/>
          <p14:tracePt t="39290" x="3327400" y="1289050"/>
          <p14:tracePt t="39307" x="3460750" y="1301750"/>
          <p14:tracePt t="39324" x="3556000" y="1320800"/>
          <p14:tracePt t="39340" x="3651250" y="1327150"/>
          <p14:tracePt t="39357" x="3752850" y="1346200"/>
          <p14:tracePt t="39374" x="3848100" y="1352550"/>
          <p14:tracePt t="39375" x="3911600" y="1358900"/>
          <p14:tracePt t="39391" x="3962400" y="1365250"/>
          <p14:tracePt t="39407" x="4133850" y="1377950"/>
          <p14:tracePt t="39424" x="4235450" y="1377950"/>
          <p14:tracePt t="39440" x="4337050" y="1384300"/>
          <p14:tracePt t="39457" x="4438650" y="1384300"/>
          <p14:tracePt t="39474" x="4546600" y="1397000"/>
          <p14:tracePt t="39490" x="4686300" y="1409700"/>
          <p14:tracePt t="39507" x="4851400" y="1409700"/>
          <p14:tracePt t="39524" x="5022850" y="1409700"/>
          <p14:tracePt t="39540" x="5156200" y="1409700"/>
          <p14:tracePt t="39557" x="5276850" y="1409700"/>
          <p14:tracePt t="39575" x="5372100" y="1409700"/>
          <p14:tracePt t="39591" x="5461000" y="1377950"/>
          <p14:tracePt t="39607" x="5575300" y="1346200"/>
          <p14:tracePt t="39624" x="5657850" y="1320800"/>
          <p14:tracePt t="39640" x="5708650" y="1308100"/>
          <p14:tracePt t="39658" x="5765800" y="1276350"/>
          <p14:tracePt t="39674" x="5791200" y="1257300"/>
          <p14:tracePt t="39690" x="5829300" y="1238250"/>
          <p14:tracePt t="39707" x="5861050" y="1212850"/>
          <p14:tracePt t="39724" x="5892800" y="1200150"/>
          <p14:tracePt t="39741" x="5949950" y="1168400"/>
          <p14:tracePt t="39757" x="6026150" y="1155700"/>
          <p14:tracePt t="39759" x="6070600" y="1155700"/>
          <p14:tracePt t="39774" x="6115050" y="1149350"/>
          <p14:tracePt t="39775" x="6159500" y="1136650"/>
          <p14:tracePt t="39791" x="6197600" y="1136650"/>
          <p14:tracePt t="39807" x="6280150" y="1104900"/>
          <p14:tracePt t="39824" x="6369050" y="1085850"/>
          <p14:tracePt t="39840" x="6502400" y="1085850"/>
          <p14:tracePt t="39857" x="6629400" y="1085850"/>
          <p14:tracePt t="39874" x="6781800" y="1098550"/>
          <p14:tracePt t="39891" x="6896100" y="1111250"/>
          <p14:tracePt t="39907" x="6959600" y="1117600"/>
          <p14:tracePt t="39924" x="7004050" y="1117600"/>
          <p14:tracePt t="39941" x="7054850" y="1117600"/>
          <p14:tracePt t="39957" x="7156450" y="1117600"/>
          <p14:tracePt t="39959" x="7213600" y="1117600"/>
          <p14:tracePt t="39975" x="7283450" y="1117600"/>
          <p14:tracePt t="39991" x="7435850" y="1117600"/>
          <p14:tracePt t="40007" x="7562850" y="1117600"/>
          <p14:tracePt t="40024" x="7607300" y="1117600"/>
          <p14:tracePt t="40041" x="7620000" y="1111250"/>
          <p14:tracePt t="40057" x="7632700" y="1111250"/>
          <p14:tracePt t="40074" x="7677150" y="1111250"/>
          <p14:tracePt t="40091" x="7753350" y="1111250"/>
          <p14:tracePt t="40107" x="7785100" y="1111250"/>
          <p14:tracePt t="40124" x="7797800" y="1111250"/>
          <p14:tracePt t="40215" x="7797800" y="1098550"/>
          <p14:tracePt t="40223" x="7797800" y="1073150"/>
          <p14:tracePt t="40233" x="7797800" y="1041400"/>
          <p14:tracePt t="40241" x="7766050" y="1009650"/>
          <p14:tracePt t="40257" x="7715250" y="971550"/>
          <p14:tracePt t="40274" x="7708900" y="971550"/>
          <p14:tracePt t="40307" x="7702550" y="971550"/>
          <p14:tracePt t="40324" x="7696200" y="977900"/>
          <p14:tracePt t="40341" x="7696200" y="1054100"/>
          <p14:tracePt t="40357" x="7702550" y="1136650"/>
          <p14:tracePt t="40375" x="7734300" y="1219200"/>
          <p14:tracePt t="40391" x="7791450" y="1276350"/>
          <p14:tracePt t="40392" x="7810500" y="1276350"/>
          <p14:tracePt t="40407" x="7842250" y="1276350"/>
          <p14:tracePt t="40424" x="7861300" y="1276350"/>
          <p14:tracePt t="40441" x="7874000" y="1270000"/>
          <p14:tracePt t="40457" x="7899400" y="1250950"/>
          <p14:tracePt t="40474" x="7931150" y="1238250"/>
          <p14:tracePt t="40491" x="7988300" y="1219200"/>
          <p14:tracePt t="40507" x="8026400" y="1206500"/>
          <p14:tracePt t="40524" x="8039100" y="1187450"/>
          <p14:tracePt t="40541" x="8039100" y="1149350"/>
          <p14:tracePt t="40557" x="8045450" y="1130300"/>
          <p14:tracePt t="40574" x="8058150" y="1111250"/>
          <p14:tracePt t="40575" x="8064500" y="1111250"/>
          <p14:tracePt t="40590" x="8070850" y="1111250"/>
          <p14:tracePt t="40639" x="8077200" y="1117600"/>
          <p14:tracePt t="40658" x="8185150" y="1193800"/>
          <p14:tracePt t="40674" x="8388350" y="1289050"/>
          <p14:tracePt t="40691" x="8591550" y="1365250"/>
          <p14:tracePt t="40707" x="8661400" y="1390650"/>
          <p14:tracePt t="40741" x="8655050" y="1390650"/>
          <p14:tracePt t="40757" x="8509000" y="1390650"/>
          <p14:tracePt t="40775" x="8375650" y="1377950"/>
          <p14:tracePt t="40791" x="8312150" y="1377950"/>
          <p14:tracePt t="40807" x="8248650" y="1377950"/>
          <p14:tracePt t="40824" x="8204200" y="1390650"/>
          <p14:tracePt t="40841" x="8083550" y="1403350"/>
          <p14:tracePt t="40858" x="7842250" y="1435100"/>
          <p14:tracePt t="40874" x="7569200" y="1498600"/>
          <p14:tracePt t="40891" x="7372350" y="1555750"/>
          <p14:tracePt t="40908" x="7308850" y="1574800"/>
          <p14:tracePt t="40925" x="7283450" y="1581150"/>
          <p14:tracePt t="40941" x="7277100" y="1581150"/>
          <p14:tracePt t="40958" x="7219950" y="1574800"/>
          <p14:tracePt t="40959" x="7181850" y="1549400"/>
          <p14:tracePt t="40974" x="7156450" y="1543050"/>
          <p14:tracePt t="40991" x="7118350" y="1498600"/>
          <p14:tracePt t="41008" x="7118350" y="1447800"/>
          <p14:tracePt t="41024" x="7118350" y="1390650"/>
          <p14:tracePt t="41041" x="7118350" y="1314450"/>
          <p14:tracePt t="41058" x="7092950" y="1238250"/>
          <p14:tracePt t="41074" x="7042150" y="1193800"/>
          <p14:tracePt t="41091" x="7029450" y="1181100"/>
          <p14:tracePt t="41108" x="7023100" y="1174750"/>
          <p14:tracePt t="41141" x="7023100" y="1168400"/>
          <p14:tracePt t="41158" x="6991350" y="1168400"/>
          <p14:tracePt t="41175" x="6908800" y="1168400"/>
          <p14:tracePt t="41191" x="6769100" y="1155700"/>
          <p14:tracePt t="41208" x="6756400" y="1155700"/>
          <p14:tracePt t="41224" x="6743700" y="1143000"/>
          <p14:tracePt t="41257" x="6737350" y="1143000"/>
          <p14:tracePt t="41274" x="6686550" y="1136650"/>
          <p14:tracePt t="41291" x="6572250" y="1111250"/>
          <p14:tracePt t="41308" x="6464300" y="1085850"/>
          <p14:tracePt t="41324" x="6432550" y="1073150"/>
          <p14:tracePt t="41341" x="6426200" y="1066800"/>
          <p14:tracePt t="41357" x="6426200" y="1060450"/>
          <p14:tracePt t="41374" x="6413500" y="1060450"/>
          <p14:tracePt t="41376" x="6394450" y="1054100"/>
          <p14:tracePt t="41391" x="6324600" y="1047750"/>
          <p14:tracePt t="41408" x="6254750" y="1047750"/>
          <p14:tracePt t="41424" x="6216650" y="1047750"/>
          <p14:tracePt t="41441" x="6203950" y="1041400"/>
          <p14:tracePt t="41474" x="6197600" y="1041400"/>
          <p14:tracePt t="41491" x="6172200" y="1035050"/>
          <p14:tracePt t="41508" x="6121400" y="1022350"/>
          <p14:tracePt t="41524" x="6083300" y="1022350"/>
          <p14:tracePt t="41541" x="6057900" y="1003300"/>
          <p14:tracePt t="41543" x="6057900" y="990600"/>
          <p14:tracePt t="41559" x="6051550" y="977900"/>
          <p14:tracePt t="41574" x="6051550" y="971550"/>
          <p14:tracePt t="41591" x="6051550" y="965200"/>
          <p14:tracePt t="41608" x="6045200" y="965200"/>
          <p14:tracePt t="41655" x="6038850" y="965200"/>
          <p14:tracePt t="41671" x="6026150" y="965200"/>
          <p14:tracePt t="41683" x="6013450" y="965200"/>
          <p14:tracePt t="41691" x="5994400" y="965200"/>
          <p14:tracePt t="41708" x="5911850" y="971550"/>
          <p14:tracePt t="41725" x="5797550" y="996950"/>
          <p14:tracePt t="41741" x="5702300" y="1009650"/>
          <p14:tracePt t="41758" x="5626100" y="1022350"/>
          <p14:tracePt t="41759" x="5613400" y="1022350"/>
          <p14:tracePt t="41775" x="5594350" y="1022350"/>
          <p14:tracePt t="41791" x="5575300" y="1035050"/>
          <p14:tracePt t="41808" x="5556250" y="1035050"/>
          <p14:tracePt t="41825" x="5530850" y="1041400"/>
          <p14:tracePt t="41841" x="5511800" y="1047750"/>
          <p14:tracePt t="41882" x="5505450" y="1054100"/>
          <p14:tracePt t="41929" x="5505450" y="1066800"/>
          <p14:tracePt t="41935" x="5505450" y="1073150"/>
          <p14:tracePt t="41943" x="5505450" y="1085850"/>
          <p14:tracePt t="41958" x="5499100" y="1092200"/>
          <p14:tracePt t="41975" x="5486400" y="1117600"/>
          <p14:tracePt t="41991" x="5473700" y="1143000"/>
          <p14:tracePt t="42008" x="5467350" y="1149350"/>
          <p14:tracePt t="42024" x="5467350" y="1155700"/>
          <p14:tracePt t="42058" x="5461000" y="1162050"/>
          <p14:tracePt t="42075" x="5448300" y="1174750"/>
          <p14:tracePt t="42091" x="5441950" y="1174750"/>
          <p14:tracePt t="42108" x="5429250" y="1174750"/>
          <p14:tracePt t="44719" x="5429250" y="1206500"/>
          <p14:tracePt t="44728" x="5429250" y="1263650"/>
          <p14:tracePt t="44735" x="5467350" y="1327150"/>
          <p14:tracePt t="44744" x="5530850" y="1384300"/>
          <p14:tracePt t="44759" x="5575300" y="1435100"/>
          <p14:tracePt t="44776" x="5613400" y="1530350"/>
          <p14:tracePt t="44792" x="5613400" y="1663700"/>
          <p14:tracePt t="44809" x="5651500" y="1955800"/>
          <p14:tracePt t="44826" x="5708650" y="2438400"/>
          <p14:tracePt t="44842" x="5765800" y="2933700"/>
          <p14:tracePt t="44859" x="5759450" y="3200400"/>
          <p14:tracePt t="44876" x="5734050" y="3333750"/>
          <p14:tracePt t="44892" x="5708650" y="3390900"/>
          <p14:tracePt t="44895" x="5695950" y="3416300"/>
          <p14:tracePt t="44909" x="5695950" y="3435350"/>
          <p14:tracePt t="44926" x="5695950" y="3467100"/>
          <p14:tracePt t="44927" x="5695950" y="3473450"/>
          <p14:tracePt t="44942" x="5702300" y="3486150"/>
          <p14:tracePt t="45001" x="5657850" y="3454400"/>
          <p14:tracePt t="45007" x="5594350" y="3429000"/>
          <p14:tracePt t="45017" x="5518150" y="3409950"/>
          <p14:tracePt t="45026" x="5435600" y="3409950"/>
          <p14:tracePt t="45042" x="5232400" y="3435350"/>
          <p14:tracePt t="45059" x="4978400" y="3536950"/>
          <p14:tracePt t="45076" x="4730750" y="3663950"/>
          <p14:tracePt t="45092" x="4546600" y="3771900"/>
          <p14:tracePt t="45109" x="4438650" y="3816350"/>
          <p14:tracePt t="45126" x="4394200" y="3816350"/>
          <p14:tracePt t="45142" x="4324350" y="3816350"/>
          <p14:tracePt t="45159" x="4140200" y="3746500"/>
          <p14:tracePt t="45176" x="4083050" y="3733800"/>
          <p14:tracePt t="45193" x="3784600" y="3657600"/>
          <p14:tracePt t="45209" x="3606800" y="3625850"/>
          <p14:tracePt t="45226" x="3473450" y="3613150"/>
          <p14:tracePt t="45242" x="3416300" y="3600450"/>
          <p14:tracePt t="45259" x="3378200" y="3594100"/>
          <p14:tracePt t="45276" x="3302000" y="3587750"/>
          <p14:tracePt t="45292" x="3238500" y="3575050"/>
          <p14:tracePt t="45309" x="3206750" y="3568700"/>
          <p14:tracePt t="45325" x="3200400" y="3568700"/>
          <p14:tracePt t="45359" x="3194050" y="3556000"/>
          <p14:tracePt t="45376" x="3162300" y="3530600"/>
          <p14:tracePt t="45392" x="3092450" y="3492500"/>
          <p14:tracePt t="45409" x="3003550" y="3473450"/>
          <p14:tracePt t="45426" x="2965450" y="3467100"/>
          <p14:tracePt t="45745" x="2984500" y="3467100"/>
          <p14:tracePt t="45751" x="3028950" y="3467100"/>
          <p14:tracePt t="45759" x="3086100" y="3473450"/>
          <p14:tracePt t="45776" x="3168650" y="3473450"/>
          <p14:tracePt t="45793" x="3232150" y="3473450"/>
          <p14:tracePt t="45809" x="3308350" y="3492500"/>
          <p14:tracePt t="45826" x="3333750" y="3492500"/>
          <p14:tracePt t="45842" x="3340100" y="3492500"/>
          <p14:tracePt t="47664" x="3340100" y="3505200"/>
          <p14:tracePt t="47671" x="3321050" y="3524250"/>
          <p14:tracePt t="47681" x="3251200" y="3543300"/>
          <p14:tracePt t="47693" x="3194050" y="3556000"/>
          <p14:tracePt t="47710" x="3086100" y="3575050"/>
          <p14:tracePt t="47727" x="3022600" y="3594100"/>
          <p14:tracePt t="47743" x="2959100" y="3606800"/>
          <p14:tracePt t="47760" x="2908300" y="3619500"/>
          <p14:tracePt t="47776" x="2794000" y="3651250"/>
          <p14:tracePt t="47793" x="2635250" y="3702050"/>
          <p14:tracePt t="47810" x="2451100" y="3708400"/>
          <p14:tracePt t="47826" x="2292350" y="3708400"/>
          <p14:tracePt t="47843" x="2165350" y="3708400"/>
          <p14:tracePt t="47860" x="2076450" y="3714750"/>
          <p14:tracePt t="47876" x="1987550" y="3740150"/>
          <p14:tracePt t="47893" x="1879600" y="3752850"/>
          <p14:tracePt t="47910" x="1739900" y="3784600"/>
          <p14:tracePt t="47927" x="1600200" y="3803650"/>
          <p14:tracePt t="47943" x="1460500" y="3822700"/>
          <p14:tracePt t="47960" x="1409700" y="3841750"/>
          <p14:tracePt t="47977" x="1371600" y="3848100"/>
          <p14:tracePt t="47993" x="1327150" y="3867150"/>
          <p14:tracePt t="48010" x="1238250" y="3886200"/>
          <p14:tracePt t="48026" x="1143000" y="3898900"/>
          <p14:tracePt t="48044" x="1054100" y="3905250"/>
          <p14:tracePt t="48060" x="1016000" y="3917950"/>
          <p14:tracePt t="48076" x="1009650" y="3917950"/>
          <p14:tracePt t="48119" x="996950" y="3924300"/>
          <p14:tracePt t="48159" x="990600" y="3937000"/>
          <p14:tracePt t="48167" x="990600" y="3943350"/>
          <p14:tracePt t="48177" x="990600" y="3956050"/>
          <p14:tracePt t="48218" x="990600" y="3962400"/>
          <p14:tracePt t="48227" x="996950" y="3968750"/>
          <p14:tracePt t="48244" x="1016000" y="3981450"/>
          <p14:tracePt t="48260" x="1035050" y="3987800"/>
          <p14:tracePt t="48277" x="1041400" y="3987800"/>
          <p14:tracePt t="50568" x="1073150" y="3987800"/>
          <p14:tracePt t="50575" x="1098550" y="3987800"/>
          <p14:tracePt t="50586" x="1136650" y="3987800"/>
          <p14:tracePt t="50594" x="1174750" y="3987800"/>
          <p14:tracePt t="50611" x="1276350" y="3987800"/>
          <p14:tracePt t="50627" x="1422400" y="3987800"/>
          <p14:tracePt t="50644" x="1574800" y="3987800"/>
          <p14:tracePt t="50661" x="1708150" y="3987800"/>
          <p14:tracePt t="50678" x="1835150" y="3968750"/>
          <p14:tracePt t="50679" x="1873250" y="3968750"/>
          <p14:tracePt t="50694" x="1892300" y="3962400"/>
          <p14:tracePt t="50799" x="1905000" y="3962400"/>
          <p14:tracePt t="50819" x="1911350" y="3962400"/>
          <p14:tracePt t="50835" x="1924050" y="3962400"/>
          <p14:tracePt t="50855" x="1930400" y="3962400"/>
          <p14:tracePt t="50897" x="1936750" y="3962400"/>
          <p14:tracePt t="50903" x="1949450" y="3962400"/>
          <p14:tracePt t="50920" x="1968500" y="3949700"/>
          <p14:tracePt t="50927" x="1974850" y="3949700"/>
          <p14:tracePt t="50944" x="2012950" y="3937000"/>
          <p14:tracePt t="50961" x="2032000" y="3930650"/>
          <p14:tracePt t="51018" x="2044700" y="3924300"/>
          <p14:tracePt t="51023" x="2057400" y="3924300"/>
          <p14:tracePt t="51035" x="2076450" y="3924300"/>
          <p14:tracePt t="51044" x="2089150" y="3924300"/>
          <p14:tracePt t="51061" x="2127250" y="3917950"/>
          <p14:tracePt t="51078" x="2146300" y="3917950"/>
          <p14:tracePt t="51094" x="2171700" y="3917950"/>
          <p14:tracePt t="51112" x="2254250" y="3917950"/>
          <p14:tracePt t="51128" x="2355850" y="3917950"/>
          <p14:tracePt t="51144" x="2476500" y="3917950"/>
          <p14:tracePt t="51161" x="2578100" y="3917950"/>
          <p14:tracePt t="51178" x="2679700" y="3917950"/>
          <p14:tracePt t="51194" x="2755900" y="3917950"/>
          <p14:tracePt t="51211" x="2832100" y="3917950"/>
          <p14:tracePt t="51228" x="2908300" y="3917950"/>
          <p14:tracePt t="51244" x="2940050" y="3917950"/>
          <p14:tracePt t="51261" x="2959100" y="3917950"/>
          <p14:tracePt t="51294" x="2978150" y="3917950"/>
          <p14:tracePt t="51311" x="3054350" y="3924300"/>
          <p14:tracePt t="51328" x="3162300" y="3943350"/>
          <p14:tracePt t="51344" x="3257550" y="3956050"/>
          <p14:tracePt t="51361" x="3321050" y="3968750"/>
          <p14:tracePt t="51378" x="3359150" y="3968750"/>
          <p14:tracePt t="51394" x="3397250" y="3968750"/>
          <p14:tracePt t="51411" x="3448050" y="3968750"/>
          <p14:tracePt t="51428" x="3498850" y="3968750"/>
          <p14:tracePt t="51444" x="3543300" y="3949700"/>
          <p14:tracePt t="51461" x="3575050" y="3937000"/>
          <p14:tracePt t="51478" x="3581400" y="3930650"/>
          <p14:tracePt t="51494" x="3581400" y="3924300"/>
          <p14:tracePt t="51512" x="3613150" y="3886200"/>
          <p14:tracePt t="51528" x="3702050" y="3784600"/>
          <p14:tracePt t="51544" x="3746500" y="3695700"/>
          <p14:tracePt t="51561" x="3778250" y="3594100"/>
          <p14:tracePt t="51578" x="3778250" y="3549650"/>
          <p14:tracePt t="51594" x="3778250" y="3511550"/>
          <p14:tracePt t="51611" x="3740150" y="3429000"/>
          <p14:tracePt t="51628" x="3702050" y="3384550"/>
          <p14:tracePt t="51645" x="3644900" y="3321050"/>
          <p14:tracePt t="51661" x="3581400" y="3282950"/>
          <p14:tracePt t="51678" x="3486150" y="3270250"/>
          <p14:tracePt t="51679" x="3403600" y="3251200"/>
          <p14:tracePt t="51695" x="3314700" y="3244850"/>
          <p14:tracePt t="51712" x="3054350" y="3244850"/>
          <p14:tracePt t="51728" x="2908300" y="3244850"/>
          <p14:tracePt t="51745" x="2800350" y="3244850"/>
          <p14:tracePt t="51761" x="2736850" y="3251200"/>
          <p14:tracePt t="51778" x="2660650" y="3282950"/>
          <p14:tracePt t="51794" x="2597150" y="3327400"/>
          <p14:tracePt t="51811" x="2514600" y="3403600"/>
          <p14:tracePt t="51828" x="2457450" y="3492500"/>
          <p14:tracePt t="51844" x="2419350" y="3575050"/>
          <p14:tracePt t="51861" x="2400300" y="3651250"/>
          <p14:tracePt t="51863" x="2400300" y="3695700"/>
          <p14:tracePt t="51878" x="2400300" y="3721100"/>
          <p14:tracePt t="51879" x="2406650" y="3765550"/>
          <p14:tracePt t="51895" x="2432050" y="3803650"/>
          <p14:tracePt t="51912" x="2495550" y="3879850"/>
          <p14:tracePt t="51928" x="2590800" y="3962400"/>
          <p14:tracePt t="51945" x="2603500" y="3975100"/>
          <p14:tracePt t="51961" x="2603500" y="3981450"/>
          <p14:tracePt t="51978" x="2616200" y="3987800"/>
          <p14:tracePt t="52039" x="2622550" y="3987800"/>
          <p14:tracePt t="52048" x="2628900" y="3987800"/>
          <p14:tracePt t="52151" x="2635250" y="3987800"/>
          <p14:tracePt t="63079" x="2635250" y="3968750"/>
          <p14:tracePt t="63088" x="2635250" y="3905250"/>
          <p14:tracePt t="63098" x="2635250" y="3841750"/>
          <p14:tracePt t="63115" x="2635250" y="3721100"/>
          <p14:tracePt t="63132" x="2603500" y="3638550"/>
          <p14:tracePt t="63148" x="2533650" y="3581400"/>
          <p14:tracePt t="63165" x="2463800" y="3549650"/>
          <p14:tracePt t="63182" x="2419350" y="3536950"/>
          <p14:tracePt t="63199" x="2400300" y="3524250"/>
          <p14:tracePt t="63215" x="2381250" y="3524250"/>
          <p14:tracePt t="63232" x="2343150" y="3524250"/>
          <p14:tracePt t="63248" x="2209800" y="3581400"/>
          <p14:tracePt t="63265" x="2000250" y="3714750"/>
          <p14:tracePt t="63282" x="1784350" y="3873500"/>
          <p14:tracePt t="63298" x="1682750" y="3943350"/>
          <p14:tracePt t="63315" x="1657350" y="3956050"/>
          <p14:tracePt t="63332" x="1657350" y="3962400"/>
          <p14:tracePt t="63401" x="1676400" y="3943350"/>
          <p14:tracePt t="63407" x="1720850" y="3898900"/>
          <p14:tracePt t="63415" x="1778000" y="3854450"/>
          <p14:tracePt t="63432" x="1847850" y="3790950"/>
          <p14:tracePt t="63448" x="2070100" y="3568700"/>
          <p14:tracePt t="63465" x="2114550" y="3384550"/>
          <p14:tracePt t="63482" x="2114550" y="3232150"/>
          <p14:tracePt t="63499" x="2114550" y="3117850"/>
          <p14:tracePt t="63515" x="2114550" y="3067050"/>
          <p14:tracePt t="63532" x="2120900" y="3048000"/>
          <p14:tracePt t="63548" x="2133600" y="3035300"/>
          <p14:tracePt t="63565" x="2139950" y="3035300"/>
          <p14:tracePt t="63582" x="2146300" y="3035300"/>
          <p14:tracePt t="63599" x="2159000" y="3035300"/>
          <p14:tracePt t="63615" x="2184400" y="3048000"/>
          <p14:tracePt t="63632" x="2216150" y="3073400"/>
          <p14:tracePt t="63648" x="2279650" y="3117850"/>
          <p14:tracePt t="63665" x="2349500" y="3149600"/>
          <p14:tracePt t="63682" x="2413000" y="3187700"/>
          <p14:tracePt t="63699" x="2451100" y="3200400"/>
          <p14:tracePt t="63715" x="2470150" y="3200400"/>
          <p14:tracePt t="63732" x="2489200" y="3200400"/>
          <p14:tracePt t="63748" x="2520950" y="3206750"/>
          <p14:tracePt t="63765" x="2540000" y="3206750"/>
          <p14:tracePt t="63782" x="2559050" y="3213100"/>
          <p14:tracePt t="63783" x="2578100" y="3213100"/>
          <p14:tracePt t="63799" x="2590800" y="3219450"/>
          <p14:tracePt t="63815" x="2616200" y="3219450"/>
          <p14:tracePt t="63833" x="2635250" y="3225800"/>
          <p14:tracePt t="63848" x="2673350" y="3238500"/>
          <p14:tracePt t="63865" x="2774950" y="3270250"/>
          <p14:tracePt t="63882" x="2870200" y="3308350"/>
          <p14:tracePt t="63899" x="2952750" y="3333750"/>
          <p14:tracePt t="63915" x="3009900" y="3359150"/>
          <p14:tracePt t="63932" x="3048000" y="3378200"/>
          <p14:tracePt t="63949" x="3079750" y="3397250"/>
          <p14:tracePt t="63965" x="3092450" y="3403600"/>
          <p14:tracePt t="63982" x="3111500" y="3403600"/>
          <p14:tracePt t="63999" x="3124200" y="3403600"/>
          <p14:tracePt t="64015" x="3130550" y="3403600"/>
          <p14:tracePt t="74335" x="3016250" y="3416300"/>
          <p14:tracePt t="74343" x="2838450" y="3467100"/>
          <p14:tracePt t="74352" x="2679700" y="3543300"/>
          <p14:tracePt t="74369" x="2317750" y="3771900"/>
          <p14:tracePt t="74385" x="2159000" y="3924300"/>
          <p14:tracePt t="74402" x="2108200" y="3975100"/>
          <p14:tracePt t="74457" x="2089150" y="3975100"/>
          <p14:tracePt t="74463" x="2057400" y="3975100"/>
          <p14:tracePt t="74472" x="1987550" y="3975100"/>
          <p14:tracePt t="74486" x="1911350" y="3975100"/>
          <p14:tracePt t="74502" x="1797050" y="4032250"/>
          <p14:tracePt t="74519" x="1676400" y="4114800"/>
          <p14:tracePt t="74535" x="1612900" y="4159250"/>
          <p14:tracePt t="74552" x="1568450" y="4191000"/>
          <p14:tracePt t="74569" x="1473200" y="4229100"/>
          <p14:tracePt t="74586" x="1371600" y="4298950"/>
          <p14:tracePt t="74602" x="1327150" y="4387850"/>
          <p14:tracePt t="74619" x="1314450" y="4483100"/>
          <p14:tracePt t="74636" x="1320800" y="4540250"/>
          <p14:tracePt t="74652" x="1409700" y="4572000"/>
          <p14:tracePt t="74669" x="1517650" y="4572000"/>
          <p14:tracePt t="74686" x="1644650" y="4546600"/>
          <p14:tracePt t="74702" x="1784350" y="4514850"/>
          <p14:tracePt t="74719" x="1905000" y="4495800"/>
          <p14:tracePt t="74735" x="1936750" y="4495800"/>
          <p14:tracePt t="74752" x="1949450" y="4489450"/>
          <p14:tracePt t="74769" x="1962150" y="4483100"/>
          <p14:tracePt t="74786" x="1987550" y="4464050"/>
          <p14:tracePt t="74802" x="2051050" y="4438650"/>
          <p14:tracePt t="74819" x="2133600" y="4432300"/>
          <p14:tracePt t="74836" x="2190750" y="4432300"/>
          <p14:tracePt t="74852" x="2260600" y="4432300"/>
          <p14:tracePt t="74869" x="2305050" y="4432300"/>
          <p14:tracePt t="74886" x="2374900" y="4419600"/>
          <p14:tracePt t="74902" x="2457450" y="4394200"/>
          <p14:tracePt t="74903" x="2495550" y="4368800"/>
          <p14:tracePt t="74919" x="2578100" y="4330700"/>
          <p14:tracePt t="74936" x="2641600" y="4298950"/>
          <p14:tracePt t="74952" x="2667000" y="4292600"/>
          <p14:tracePt t="74969" x="2667000" y="4286250"/>
          <p14:tracePt t="75002" x="2673350" y="4286250"/>
          <p14:tracePt t="75079" x="2679700" y="4279900"/>
          <p14:tracePt t="75088" x="2686050" y="4279900"/>
          <p14:tracePt t="75095" x="2711450" y="4279900"/>
          <p14:tracePt t="75104" x="2743200" y="4279900"/>
          <p14:tracePt t="75119" x="2876550" y="4279900"/>
          <p14:tracePt t="75136" x="3054350" y="4279900"/>
          <p14:tracePt t="75152" x="3232150" y="4279900"/>
          <p14:tracePt t="75169" x="3390900" y="4279900"/>
          <p14:tracePt t="75186" x="3486150" y="4279900"/>
          <p14:tracePt t="75202" x="3581400" y="4305300"/>
          <p14:tracePt t="75219" x="3721100" y="4324350"/>
          <p14:tracePt t="75236" x="3898900" y="4349750"/>
          <p14:tracePt t="75252" x="4044950" y="4362450"/>
          <p14:tracePt t="75269" x="4121150" y="4362450"/>
          <p14:tracePt t="75286" x="4146550" y="4362450"/>
          <p14:tracePt t="75335" x="4152900" y="4362450"/>
          <p14:tracePt t="75616" x="4159250" y="4368800"/>
          <p14:tracePt t="94129" x="4089400" y="4356100"/>
          <p14:tracePt t="94135" x="3937000" y="4292600"/>
          <p14:tracePt t="94144" x="3702050" y="4235450"/>
          <p14:tracePt t="94159" x="3422650" y="4210050"/>
          <p14:tracePt t="94176" x="2825750" y="4273550"/>
          <p14:tracePt t="94192" x="2628900" y="4311650"/>
          <p14:tracePt t="94209" x="2482850" y="4343400"/>
          <p14:tracePt t="94225" x="2355850" y="4387850"/>
          <p14:tracePt t="94242" x="2222500" y="4464050"/>
          <p14:tracePt t="94259" x="2063750" y="4552950"/>
          <p14:tracePt t="94276" x="1943100" y="4597400"/>
          <p14:tracePt t="94292" x="1879600" y="4597400"/>
          <p14:tracePt t="94309" x="1866900" y="4597400"/>
          <p14:tracePt t="94325" x="1816100" y="4597400"/>
          <p14:tracePt t="94343" x="1619250" y="4597400"/>
          <p14:tracePt t="94359" x="1035050" y="4756150"/>
          <p14:tracePt t="94376" x="711200" y="4959350"/>
          <p14:tracePt t="94392" x="558800" y="5099050"/>
          <p14:tracePt t="94409" x="533400" y="5162550"/>
          <p14:tracePt t="94425" x="533400" y="5168900"/>
          <p14:tracePt t="94442" x="539750" y="5181600"/>
          <p14:tracePt t="94459" x="571500" y="5207000"/>
          <p14:tracePt t="94476" x="603250" y="5238750"/>
          <p14:tracePt t="94492" x="692150" y="5289550"/>
          <p14:tracePt t="94509" x="787400" y="5321300"/>
          <p14:tracePt t="94526" x="946150" y="5321300"/>
          <p14:tracePt t="94527" x="1047750" y="5321300"/>
          <p14:tracePt t="94543" x="1155700" y="5321300"/>
          <p14:tracePt t="94559" x="1416050" y="5314950"/>
          <p14:tracePt t="94576" x="1530350" y="5308600"/>
          <p14:tracePt t="94592" x="1574800" y="5308600"/>
          <p14:tracePt t="94609" x="1600200" y="5295900"/>
          <p14:tracePt t="94626" x="1612900" y="5295900"/>
          <p14:tracePt t="94642" x="1670050" y="5289550"/>
          <p14:tracePt t="94659" x="1765300" y="5289550"/>
          <p14:tracePt t="94676" x="1885950" y="5289550"/>
          <p14:tracePt t="94692" x="2038350" y="5289550"/>
          <p14:tracePt t="94709" x="2178050" y="5289550"/>
          <p14:tracePt t="94726" x="2317750" y="5289550"/>
          <p14:tracePt t="94744" x="2438400" y="5289550"/>
          <p14:tracePt t="94759" x="2673350" y="5289550"/>
          <p14:tracePt t="94776" x="2863850" y="5289550"/>
          <p14:tracePt t="94792" x="3041650" y="5264150"/>
          <p14:tracePt t="94809" x="3187700" y="5245100"/>
          <p14:tracePt t="94826" x="3314700" y="5213350"/>
          <p14:tracePt t="94842" x="3416300" y="5162550"/>
          <p14:tracePt t="94859" x="3511550" y="5124450"/>
          <p14:tracePt t="94876" x="3606800" y="5086350"/>
          <p14:tracePt t="94880" x="3651250" y="5067300"/>
          <p14:tracePt t="94892" x="3702050" y="5054600"/>
          <p14:tracePt t="94909" x="3759200" y="5035550"/>
          <p14:tracePt t="94926" x="3790950" y="5029200"/>
          <p14:tracePt t="94943" x="3803650" y="5029200"/>
          <p14:tracePt t="94959" x="3810000" y="5022850"/>
          <p14:tracePt t="94992" x="3816350" y="5022850"/>
          <p14:tracePt t="95009" x="3822700" y="5022850"/>
          <p14:tracePt t="95026" x="3841750" y="5022850"/>
          <p14:tracePt t="95042" x="3854450" y="5022850"/>
          <p14:tracePt t="95059" x="3867150" y="5029200"/>
          <p14:tracePt t="95076" x="3886200" y="5035550"/>
          <p14:tracePt t="95092" x="3905250" y="5041900"/>
          <p14:tracePt t="95109" x="3937000" y="5041900"/>
          <p14:tracePt t="95126" x="3956050" y="5041900"/>
          <p14:tracePt t="95184" x="3962400" y="5041900"/>
          <p14:tracePt t="95207" x="3968750" y="5041900"/>
          <p14:tracePt t="96775" x="3917950" y="5041900"/>
          <p14:tracePt t="96784" x="3733800" y="5022850"/>
          <p14:tracePt t="96793" x="3352800" y="4997450"/>
          <p14:tracePt t="96810" x="2362200" y="4997450"/>
          <p14:tracePt t="96826" x="1314450" y="4997450"/>
          <p14:tracePt t="96843" x="1060450" y="4972050"/>
          <p14:tracePt t="96860" x="952500" y="4972050"/>
          <p14:tracePt t="96876" x="615950" y="5073650"/>
          <p14:tracePt t="96879" x="361950" y="5118100"/>
          <p14:tracePt t="96893" x="114300" y="5143500"/>
          <p14:tracePt t="97096" x="254000" y="5245100"/>
          <p14:tracePt t="97103" x="527050" y="5245100"/>
          <p14:tracePt t="97112" x="768350" y="5245100"/>
          <p14:tracePt t="97127" x="977900" y="5245100"/>
          <p14:tracePt t="97144" x="1168400" y="5238750"/>
          <p14:tracePt t="97160" x="1263650" y="5207000"/>
          <p14:tracePt t="97193" x="1263650" y="5200650"/>
          <p14:tracePt t="97210" x="1181100" y="5194300"/>
          <p14:tracePt t="97227" x="1054100" y="5168900"/>
          <p14:tracePt t="97243" x="914400" y="5156200"/>
          <p14:tracePt t="97260" x="819150" y="5137150"/>
          <p14:tracePt t="97277" x="806450" y="5130800"/>
          <p14:tracePt t="97310" x="812800" y="5130800"/>
          <p14:tracePt t="97327" x="1035050" y="5130800"/>
          <p14:tracePt t="97344" x="1568450" y="5130800"/>
          <p14:tracePt t="97360" x="1733550" y="5105400"/>
          <p14:tracePt t="97377" x="1758950" y="5099050"/>
          <p14:tracePt t="97410" x="1727200" y="5092700"/>
          <p14:tracePt t="97427" x="1606550" y="5092700"/>
          <p14:tracePt t="97443" x="1530350" y="5092700"/>
          <p14:tracePt t="97460" x="1498600" y="5092700"/>
          <p14:tracePt t="97476" x="1454150" y="5092700"/>
          <p14:tracePt t="97493" x="1384300" y="5092700"/>
          <p14:tracePt t="97510" x="1301750" y="5092700"/>
          <p14:tracePt t="97527" x="1257300" y="5092700"/>
          <p14:tracePt t="97544" x="1250950" y="5092700"/>
          <p14:tracePt t="97577" x="1257300" y="5080000"/>
          <p14:tracePt t="97593" x="1282700" y="5080000"/>
          <p14:tracePt t="97610" x="1327150" y="5073650"/>
          <p14:tracePt t="97627" x="1435100" y="5073650"/>
          <p14:tracePt t="97643" x="1606550" y="5073650"/>
          <p14:tracePt t="97660" x="1778000" y="5073650"/>
          <p14:tracePt t="97677" x="1905000" y="5073650"/>
          <p14:tracePt t="97693" x="1981200" y="5073650"/>
          <p14:tracePt t="97695" x="2000250" y="5073650"/>
          <p14:tracePt t="97710" x="2006600" y="5080000"/>
          <p14:tracePt t="97727" x="2032000" y="5080000"/>
          <p14:tracePt t="97743" x="2146300" y="5086350"/>
          <p14:tracePt t="97760" x="2228850" y="5086350"/>
          <p14:tracePt t="97777" x="2343150" y="5086350"/>
          <p14:tracePt t="97793" x="2444750" y="5086350"/>
          <p14:tracePt t="97810" x="2527300" y="5086350"/>
          <p14:tracePt t="97827" x="2559050" y="5086350"/>
          <p14:tracePt t="97911" x="2565400" y="5086350"/>
          <p14:tracePt t="126847" x="2565400" y="5054600"/>
          <p14:tracePt t="126862" x="2628900" y="4876800"/>
          <p14:tracePt t="126865" x="2667000" y="4724400"/>
          <p14:tracePt t="126872" x="2705100" y="4603750"/>
          <p14:tracePt t="126887" x="2717800" y="4502150"/>
          <p14:tracePt t="126903" x="2679700" y="4375150"/>
          <p14:tracePt t="126920" x="2565400" y="4318000"/>
          <p14:tracePt t="126937" x="2482850" y="4279900"/>
          <p14:tracePt t="126953" x="2425700" y="4254500"/>
          <p14:tracePt t="126970" x="2330450" y="4235450"/>
          <p14:tracePt t="126986" x="2197100" y="4222750"/>
          <p14:tracePt t="127003" x="1924050" y="4222750"/>
          <p14:tracePt t="127020" x="1454150" y="4210050"/>
          <p14:tracePt t="127037" x="1187450" y="4191000"/>
          <p14:tracePt t="127053" x="1162050" y="4191000"/>
          <p14:tracePt t="127070" x="1168400" y="4191000"/>
          <p14:tracePt t="127087" x="1460500" y="4191000"/>
          <p14:tracePt t="127088" x="1841500" y="4178300"/>
          <p14:tracePt t="127103" x="2476500" y="4089400"/>
          <p14:tracePt t="127120" x="2914650" y="4013200"/>
          <p14:tracePt t="127137" x="3086100" y="3968750"/>
          <p14:tracePt t="127153" x="3092450" y="3962400"/>
          <p14:tracePt t="127170" x="3098800" y="3962400"/>
          <p14:tracePt t="127187" x="3060700" y="3956050"/>
          <p14:tracePt t="127203" x="2984500" y="3956050"/>
          <p14:tracePt t="127220" x="2914650" y="3968750"/>
          <p14:tracePt t="127237" x="2863850" y="4006850"/>
          <p14:tracePt t="127253" x="2838450" y="4019550"/>
          <p14:tracePt t="127270" x="2825750" y="4025900"/>
          <p14:tracePt t="127303" x="2832100" y="4032250"/>
          <p14:tracePt t="127320" x="2921000" y="4057650"/>
          <p14:tracePt t="127338" x="3022600" y="4076700"/>
          <p14:tracePt t="127353" x="3111500" y="4095750"/>
          <p14:tracePt t="127370" x="3136900" y="4102100"/>
          <p14:tracePt t="127387" x="3143250" y="4108450"/>
          <p14:tracePt t="127431" x="3149600" y="4114800"/>
          <p14:tracePt t="127440" x="3149600" y="4121150"/>
          <p14:tracePt t="127480" x="3155950" y="4121150"/>
          <p14:tracePt t="127488" x="3162300" y="4127500"/>
          <p14:tracePt t="127495" x="3181350" y="4133850"/>
          <p14:tracePt t="127504" x="3213100" y="4140200"/>
          <p14:tracePt t="127520" x="3257550" y="4159250"/>
          <p14:tracePt t="127537" x="3308350" y="4165600"/>
          <p14:tracePt t="127554" x="3327400" y="4178300"/>
          <p14:tracePt t="127611" x="3333750" y="4184650"/>
          <p14:tracePt t="127657" x="3340100" y="4184650"/>
          <p14:tracePt t="127663" x="3340100" y="4191000"/>
          <p14:tracePt t="127695" x="3340100" y="4197350"/>
          <p14:tracePt t="134825" x="3340100" y="4203700"/>
          <p14:tracePt t="134832" x="3333750" y="4210050"/>
          <p14:tracePt t="134840" x="3270250" y="4210050"/>
          <p14:tracePt t="134856" x="3187700" y="4260850"/>
          <p14:tracePt t="134873" x="3060700" y="4419600"/>
          <p14:tracePt t="134889" x="2882900" y="4667250"/>
          <p14:tracePt t="134906" x="2641600" y="4953000"/>
          <p14:tracePt t="134923" x="2425700" y="5207000"/>
          <p14:tracePt t="134939" x="2330450" y="5302250"/>
          <p14:tracePt t="134956" x="2273300" y="5378450"/>
          <p14:tracePt t="134973" x="2273300" y="5422900"/>
          <p14:tracePt t="134989" x="2273300" y="5429250"/>
          <p14:tracePt t="135006" x="2273300" y="5435600"/>
          <p14:tracePt t="135023" x="2260600" y="5454650"/>
          <p14:tracePt t="135024" x="2241550" y="5467350"/>
          <p14:tracePt t="135039" x="2228850" y="5473700"/>
          <p14:tracePt t="135056" x="2216150" y="5473700"/>
          <p14:tracePt t="135073" x="2190750" y="5473700"/>
          <p14:tracePt t="135089" x="2139950" y="5461000"/>
          <p14:tracePt t="135106" x="2057400" y="5441950"/>
          <p14:tracePt t="135123" x="1930400" y="5429250"/>
          <p14:tracePt t="135139" x="1828800" y="5467350"/>
          <p14:tracePt t="135156" x="1790700" y="5524500"/>
          <p14:tracePt t="135173" x="1784350" y="5549900"/>
          <p14:tracePt t="135189" x="1816100" y="5568950"/>
          <p14:tracePt t="135206" x="1860550" y="5588000"/>
          <p14:tracePt t="135223" x="1924050" y="5594350"/>
          <p14:tracePt t="135239" x="2006600" y="5594350"/>
          <p14:tracePt t="135256" x="2038350" y="5594350"/>
          <p14:tracePt t="135314" x="2051050" y="5594350"/>
          <p14:tracePt t="135319" x="2076450" y="5594350"/>
          <p14:tracePt t="135331" x="2101850" y="5581650"/>
          <p14:tracePt t="135340" x="2146300" y="5568950"/>
          <p14:tracePt t="135356" x="2203450" y="5543550"/>
          <p14:tracePt t="135373" x="2235200" y="5537200"/>
          <p14:tracePt t="135408" x="2241550" y="5537200"/>
          <p14:tracePt t="135423" x="2260600" y="5537200"/>
          <p14:tracePt t="135439" x="2387600" y="5537200"/>
          <p14:tracePt t="135456" x="2520950" y="5537200"/>
          <p14:tracePt t="135473" x="2698750" y="5537200"/>
          <p14:tracePt t="135489" x="2952750" y="5537200"/>
          <p14:tracePt t="135506" x="3435350" y="5568950"/>
          <p14:tracePt t="135523" x="3956050" y="5594350"/>
          <p14:tracePt t="135539" x="4610100" y="5594350"/>
          <p14:tracePt t="135556" x="5314950" y="5594350"/>
          <p14:tracePt t="135573" x="5956300" y="5549900"/>
          <p14:tracePt t="135589" x="6489700" y="5549900"/>
          <p14:tracePt t="135606" x="7042150" y="5549900"/>
          <p14:tracePt t="135608" x="7315200" y="5549900"/>
          <p14:tracePt t="135623" x="7556500" y="5549900"/>
          <p14:tracePt t="135639" x="8197850" y="5549900"/>
          <p14:tracePt t="135656" x="8483600" y="5530850"/>
          <p14:tracePt t="135673" x="8686800" y="5499100"/>
          <p14:tracePt t="135689" x="8782050" y="5499100"/>
          <p14:tracePt t="135706" x="8877300" y="5505450"/>
          <p14:tracePt t="135723" x="8991600" y="5537200"/>
          <p14:tracePt t="135739" x="9048750" y="5543550"/>
          <p14:tracePt t="135773" x="9067800" y="5549900"/>
          <p14:tracePt t="135951" x="9055100" y="5537200"/>
          <p14:tracePt t="135963" x="8928100" y="5499100"/>
          <p14:tracePt t="135968" x="8794750" y="5467350"/>
          <p14:tracePt t="135975" x="8661400" y="5448300"/>
          <p14:tracePt t="135991" x="8547100" y="5429250"/>
          <p14:tracePt t="136006" x="8432800" y="5422900"/>
          <p14:tracePt t="136023" x="8331200" y="5429250"/>
          <p14:tracePt t="136040" x="8299450" y="5454650"/>
          <p14:tracePt t="136058" x="8280400" y="5473700"/>
          <p14:tracePt t="136073" x="8242300" y="5530850"/>
          <p14:tracePt t="136090" x="8216900" y="5613400"/>
          <p14:tracePt t="136106" x="8216900" y="5683250"/>
          <p14:tracePt t="136123" x="8235950" y="5721350"/>
          <p14:tracePt t="136140" x="8248650" y="5727700"/>
          <p14:tracePt t="136200" x="8255000" y="5727700"/>
          <p14:tracePt t="136208" x="8274050" y="5727700"/>
          <p14:tracePt t="136215" x="8305800" y="5727700"/>
          <p14:tracePt t="136224" x="8356600" y="5715000"/>
          <p14:tracePt t="136240" x="8458200" y="5664200"/>
          <p14:tracePt t="136256" x="8502650" y="5638800"/>
          <p14:tracePt t="136273" x="8509000" y="5613400"/>
          <p14:tracePt t="136290" x="8509000" y="5607050"/>
          <p14:tracePt t="136306" x="8489950" y="5594350"/>
          <p14:tracePt t="136323" x="8388350" y="5594350"/>
          <p14:tracePt t="136340" x="8223250" y="5581650"/>
          <p14:tracePt t="136356" x="8020050" y="5556250"/>
          <p14:tracePt t="136373" x="7810500" y="5511800"/>
          <p14:tracePt t="136391" x="7734300" y="5505450"/>
          <p14:tracePt t="136415" x="7759700" y="5486400"/>
          <p14:tracePt t="136424" x="7810500" y="5473700"/>
          <p14:tracePt t="136440" x="7924800" y="5441950"/>
          <p14:tracePt t="136456" x="8070850" y="5410200"/>
          <p14:tracePt t="136473" x="8153400" y="5384800"/>
          <p14:tracePt t="136514" x="8108950" y="5391150"/>
          <p14:tracePt t="136523" x="8045450" y="5403850"/>
          <p14:tracePt t="136540" x="7931150" y="5429250"/>
          <p14:tracePt t="136557" x="7899400" y="5435600"/>
          <p14:tracePt t="136573" x="7886700" y="5435600"/>
          <p14:tracePt t="136609" x="7880350" y="5435600"/>
          <p14:tracePt t="136623" x="7854950" y="5435600"/>
          <p14:tracePt t="136640" x="7753350" y="5429250"/>
          <p14:tracePt t="136656" x="7588250" y="5429250"/>
          <p14:tracePt t="136673" x="7283450" y="5429250"/>
          <p14:tracePt t="136690" x="6838950" y="5429250"/>
          <p14:tracePt t="136706" x="6337300" y="5429250"/>
          <p14:tracePt t="136723" x="5753100" y="5505450"/>
          <p14:tracePt t="136740" x="5232400" y="5575300"/>
          <p14:tracePt t="136756" x="4787900" y="5708650"/>
          <p14:tracePt t="136773" x="4292600" y="5835650"/>
          <p14:tracePt t="136791" x="3810000" y="5975350"/>
          <p14:tracePt t="136807" x="3390900" y="6051550"/>
          <p14:tracePt t="136823" x="3048000" y="6076950"/>
          <p14:tracePt t="136840" x="2895600" y="6076950"/>
          <p14:tracePt t="136857" x="2749550" y="6045200"/>
          <p14:tracePt t="136873" x="2609850" y="6007100"/>
          <p14:tracePt t="136890" x="2489200" y="5975350"/>
          <p14:tracePt t="136907" x="2387600" y="5937250"/>
          <p14:tracePt t="136923" x="2317750" y="5911850"/>
          <p14:tracePt t="136940" x="2279650" y="5899150"/>
          <p14:tracePt t="136957" x="2266950" y="5892800"/>
          <p14:tracePt t="136973" x="2222500" y="5873750"/>
          <p14:tracePt t="136975" x="2184400" y="5842000"/>
          <p14:tracePt t="136990" x="2120900" y="5822950"/>
          <p14:tracePt t="137007" x="1955800" y="5765800"/>
          <p14:tracePt t="137023" x="1816100" y="5727700"/>
          <p14:tracePt t="137040" x="1778000" y="5708650"/>
          <p14:tracePt t="137057" x="1765300" y="5683250"/>
          <p14:tracePt t="137073" x="1765300" y="5676900"/>
          <p14:tracePt t="137090" x="1758950" y="5664200"/>
          <p14:tracePt t="137132" x="1758950" y="5657850"/>
          <p14:tracePt t="137140" x="1828800" y="5657850"/>
          <p14:tracePt t="137157" x="2146300" y="5657850"/>
          <p14:tracePt t="137173" x="2578100" y="5657850"/>
          <p14:tracePt t="137190" x="2889250" y="5619750"/>
          <p14:tracePt t="137207" x="3086100" y="5588000"/>
          <p14:tracePt t="137208" x="3111500" y="5588000"/>
          <p14:tracePt t="137223" x="3117850" y="5588000"/>
          <p14:tracePt t="137240" x="3117850" y="5581650"/>
          <p14:tracePt t="137257" x="3111500" y="5568950"/>
          <p14:tracePt t="137273" x="3092450" y="5568950"/>
          <p14:tracePt t="137290" x="3086100" y="5568950"/>
          <p14:tracePt t="137335" x="3073400" y="5568950"/>
          <p14:tracePt t="137345" x="3067050" y="5568950"/>
          <p14:tracePt t="137357" x="3054350" y="5568950"/>
          <p14:tracePt t="137373" x="3048000" y="5575300"/>
          <p14:tracePt t="144255" x="3117850" y="5524500"/>
          <p14:tracePt t="144266" x="3270250" y="5410200"/>
          <p14:tracePt t="144271" x="3409950" y="5308600"/>
          <p14:tracePt t="144283" x="3549650" y="5226050"/>
          <p14:tracePt t="144293" x="3638550" y="5168900"/>
          <p14:tracePt t="144309" x="3765550" y="5111750"/>
          <p14:tracePt t="144326" x="3829050" y="5099050"/>
          <p14:tracePt t="144342" x="3886200" y="5099050"/>
          <p14:tracePt t="144359" x="4057650" y="5187950"/>
          <p14:tracePt t="144376" x="4298950" y="5295900"/>
          <p14:tracePt t="144394" x="4470400" y="5365750"/>
          <p14:tracePt t="144409" x="4521200" y="5391150"/>
          <p14:tracePt t="144426" x="4527550" y="5397500"/>
          <p14:tracePt t="144442" x="4533900" y="5410200"/>
          <p14:tracePt t="144460" x="4622800" y="5467350"/>
          <p14:tracePt t="144476" x="4781550" y="5530850"/>
          <p14:tracePt t="144492" x="4914900" y="5588000"/>
          <p14:tracePt t="144509" x="4946650" y="5607050"/>
          <p14:tracePt t="144543" x="4972050" y="5670550"/>
          <p14:tracePt t="144559" x="5200650" y="5937250"/>
          <p14:tracePt t="144576" x="5581650" y="6197600"/>
          <p14:tracePt t="144592" x="6089650" y="6400800"/>
          <p14:tracePt t="144609" x="6375400" y="6451600"/>
          <p14:tracePt t="144626" x="6546850" y="6451600"/>
          <p14:tracePt t="144642" x="6692900" y="6451600"/>
          <p14:tracePt t="144659" x="6794500" y="6451600"/>
          <p14:tracePt t="144676" x="6883400" y="6432550"/>
          <p14:tracePt t="144692" x="6940550" y="6400800"/>
          <p14:tracePt t="144711" x="6946900" y="6362700"/>
          <p14:tracePt t="144726" x="6946900" y="6311900"/>
          <p14:tracePt t="144743" x="6946900" y="6292850"/>
          <p14:tracePt t="144776" x="6959600" y="6286500"/>
          <p14:tracePt t="144793" x="6972300" y="6311900"/>
          <p14:tracePt t="144809" x="6972300" y="6343650"/>
          <p14:tracePt t="144826" x="6997700" y="6407150"/>
          <p14:tracePt t="144843" x="7080250" y="6527800"/>
          <p14:tracePt t="144860" x="7207250" y="6667500"/>
          <p14:tracePt t="144876" x="7270750" y="6724650"/>
          <p14:tracePt t="144909" x="7264400" y="6597650"/>
          <p14:tracePt t="144926" x="7080250" y="6248400"/>
          <p14:tracePt t="144943" x="6870700" y="5924550"/>
          <p14:tracePt t="144959" x="6788150" y="5721350"/>
          <p14:tracePt t="144976" x="6769100" y="5676900"/>
          <p14:tracePt t="145023" x="6769100" y="5670550"/>
          <p14:tracePt t="145034" x="6756400" y="5670550"/>
          <p14:tracePt t="145043" x="6731000" y="5683250"/>
          <p14:tracePt t="145060" x="6724650" y="5746750"/>
          <p14:tracePt t="145076" x="6724650" y="5848350"/>
          <p14:tracePt t="145093" x="6718300" y="5911850"/>
          <p14:tracePt t="145110" x="6699250" y="5937250"/>
          <p14:tracePt t="145126" x="6699250" y="5943600"/>
          <p14:tracePt t="145159" x="6680200" y="5911850"/>
          <p14:tracePt t="145176" x="6680200" y="5867400"/>
          <p14:tracePt t="145193" x="6680200" y="5848350"/>
          <p14:tracePt t="145239" x="6680200" y="5854700"/>
          <p14:tracePt t="145251" x="6680200" y="5892800"/>
          <p14:tracePt t="145260" x="6705600" y="5962650"/>
          <p14:tracePt t="145276" x="6731000" y="6070600"/>
          <p14:tracePt t="145293" x="6743700" y="6127750"/>
          <p14:tracePt t="145309" x="6743700" y="6146800"/>
          <p14:tracePt t="145351" x="6743700" y="6140450"/>
          <p14:tracePt t="145360" x="6743700" y="6127750"/>
          <p14:tracePt t="145376" x="6743700" y="6115050"/>
          <p14:tracePt t="145393" x="6743700" y="6108700"/>
          <p14:tracePt t="145504" x="6731000" y="6127750"/>
          <p14:tracePt t="145516" x="6724650" y="6134100"/>
          <p14:tracePt t="145520" x="6724650" y="6140450"/>
          <p14:tracePt t="153391" x="6737350" y="6127750"/>
          <p14:tracePt t="153403" x="6756400" y="6089650"/>
          <p14:tracePt t="153408" x="6762750" y="6038850"/>
          <p14:tracePt t="153417" x="6769100" y="5994400"/>
          <p14:tracePt t="153429" x="6769100" y="5975350"/>
          <p14:tracePt t="153445" x="6769100" y="5956300"/>
          <p14:tracePt t="153462" x="6756400" y="5949950"/>
          <p14:tracePt t="153479" x="6743700" y="5949950"/>
          <p14:tracePt t="153495" x="6737350" y="5949950"/>
          <p14:tracePt t="153537" x="6724650" y="5962650"/>
          <p14:tracePt t="153546" x="6705600" y="5975350"/>
          <p14:tracePt t="153562" x="6680200" y="5988050"/>
          <p14:tracePt t="153579" x="6673850" y="5988050"/>
          <p14:tracePt t="153639" x="6661150" y="6000750"/>
          <p14:tracePt t="153648" x="6661150" y="6007100"/>
          <p14:tracePt t="153655" x="6648450" y="6007100"/>
          <p14:tracePt t="153687" x="6648450" y="6013450"/>
          <p14:tracePt t="153704" x="6648450" y="6019800"/>
          <p14:tracePt t="153712" x="6654800" y="6026150"/>
          <p14:tracePt t="153800" x="6667500" y="6038850"/>
          <p14:tracePt t="153808" x="6673850" y="6045200"/>
          <p14:tracePt t="153816" x="6673850" y="6051550"/>
          <p14:tracePt t="153829" x="6673850" y="6064250"/>
          <p14:tracePt t="153848" x="6673850" y="6115050"/>
          <p14:tracePt t="153863" x="6673850" y="6153150"/>
          <p14:tracePt t="153879" x="6673850" y="6184900"/>
          <p14:tracePt t="153937" x="6667500" y="6184900"/>
          <p14:tracePt t="153943" x="6667500" y="6159500"/>
          <p14:tracePt t="153954" x="6661150" y="6115050"/>
          <p14:tracePt t="153962" x="6648450" y="6070600"/>
          <p14:tracePt t="153979" x="6642100" y="5956300"/>
          <p14:tracePt t="153996" x="6629400" y="5861050"/>
          <p14:tracePt t="154012" x="6616700" y="5822950"/>
          <p14:tracePt t="154029" x="6610350" y="5816600"/>
          <p14:tracePt t="154079" x="6610350" y="5822950"/>
          <p14:tracePt t="154087" x="6610350" y="5867400"/>
          <p14:tracePt t="154096" x="6610350" y="5911850"/>
          <p14:tracePt t="154112" x="6610350" y="5981700"/>
          <p14:tracePt t="154129" x="6616700" y="6019800"/>
          <p14:tracePt t="154188" x="6616700" y="5981700"/>
          <p14:tracePt t="154191" x="6616700" y="5949950"/>
          <p14:tracePt t="154203" x="6616700" y="5905500"/>
          <p14:tracePt t="154213" x="6610350" y="5861050"/>
          <p14:tracePt t="154229" x="6584950" y="5803900"/>
          <p14:tracePt t="154246" x="6559550" y="5765800"/>
          <p14:tracePt t="154279" x="6553200" y="5765800"/>
          <p14:tracePt t="154296" x="6540500" y="5784850"/>
          <p14:tracePt t="154313" x="6540500" y="5854700"/>
          <p14:tracePt t="154329" x="6540500" y="5905500"/>
          <p14:tracePt t="154346" x="6540500" y="5937250"/>
          <p14:tracePt t="154362" x="6540500" y="5949950"/>
          <p14:tracePt t="154404" x="6540500" y="5930900"/>
          <p14:tracePt t="154413" x="6540500" y="5905500"/>
          <p14:tracePt t="154429" x="6508750" y="5842000"/>
          <p14:tracePt t="154446" x="6489700" y="5810250"/>
          <p14:tracePt t="154463" x="6483350" y="5803900"/>
          <p14:tracePt t="154504" x="6477000" y="5822950"/>
          <p14:tracePt t="154512" x="6464300" y="5854700"/>
          <p14:tracePt t="154529" x="6464300" y="5892800"/>
          <p14:tracePt t="154546" x="6451600" y="5930900"/>
          <p14:tracePt t="154562" x="6432550" y="5975350"/>
          <p14:tracePt t="154579" x="6432550" y="5988050"/>
          <p14:tracePt t="154623" x="6426200" y="5988050"/>
          <p14:tracePt t="154640" x="6419850" y="5975350"/>
          <p14:tracePt t="154655" x="6413500" y="5969000"/>
          <p14:tracePt t="154743" x="6400800" y="5975350"/>
          <p14:tracePt t="154754" x="6394450" y="5981700"/>
          <p14:tracePt t="154759" x="6381750" y="5994400"/>
          <p14:tracePt t="154771" x="6375400" y="6000750"/>
          <p14:tracePt t="154779" x="6369050" y="6007100"/>
          <p14:tracePt t="154796" x="6343650" y="6032500"/>
          <p14:tracePt t="154813" x="6311900" y="6070600"/>
          <p14:tracePt t="154829" x="6280150" y="6102350"/>
          <p14:tracePt t="154846" x="6248400" y="6108700"/>
          <p14:tracePt t="155679" x="6223000" y="6076950"/>
          <p14:tracePt t="155688" x="6184900" y="5937250"/>
          <p14:tracePt t="155696" x="6134100" y="5765800"/>
          <p14:tracePt t="155713" x="6045200" y="5435600"/>
          <p14:tracePt t="155730" x="5994400" y="5175250"/>
          <p14:tracePt t="155746" x="5994400" y="5003800"/>
          <p14:tracePt t="155763" x="5994400" y="4876800"/>
          <p14:tracePt t="155780" x="5956300" y="4718050"/>
          <p14:tracePt t="155796" x="5899150" y="4559300"/>
          <p14:tracePt t="155813" x="5803900" y="4381500"/>
          <p14:tracePt t="155830" x="5765800" y="4279900"/>
          <p14:tracePt t="155831" x="5759450" y="4248150"/>
          <p14:tracePt t="155848" x="5753100" y="4222750"/>
          <p14:tracePt t="155863" x="5734050" y="4165600"/>
          <p14:tracePt t="155880" x="5702300" y="4121150"/>
          <p14:tracePt t="155896" x="5632450" y="4070350"/>
          <p14:tracePt t="155914" x="5543550" y="4025900"/>
          <p14:tracePt t="155930" x="5492750" y="4000500"/>
          <p14:tracePt t="155946" x="5467350" y="3968750"/>
          <p14:tracePt t="155963" x="5435600" y="3905250"/>
          <p14:tracePt t="155980" x="5391150" y="3810000"/>
          <p14:tracePt t="155996" x="5308600" y="3708400"/>
          <p14:tracePt t="156013" x="5200650" y="3638550"/>
          <p14:tracePt t="156030" x="5067300" y="3568700"/>
          <p14:tracePt t="156031" x="5029200" y="3556000"/>
          <p14:tracePt t="156047" x="4991100" y="3536950"/>
          <p14:tracePt t="156063" x="4927600" y="3498850"/>
          <p14:tracePt t="156080" x="4914900" y="3486150"/>
          <p14:tracePt t="156096" x="4889500" y="3454400"/>
          <p14:tracePt t="156113" x="4800600" y="3422650"/>
          <p14:tracePt t="156130" x="4737100" y="3409950"/>
          <p14:tracePt t="156147" x="4699000" y="3409950"/>
          <p14:tracePt t="156163" x="4692650" y="3409950"/>
          <p14:tracePt t="156223" x="4679950" y="3409950"/>
          <p14:tracePt t="156232" x="4667250" y="3416300"/>
          <p14:tracePt t="156254" x="4654550" y="3429000"/>
          <p14:tracePt t="156287" x="4654550" y="3435350"/>
          <p14:tracePt t="156306" x="4654550" y="3441700"/>
          <p14:tracePt t="156321" x="4654550" y="3448050"/>
          <p14:tracePt t="156327" x="4648200" y="3448050"/>
          <p14:tracePt t="163359" x="4616450" y="3384550"/>
          <p14:tracePt t="163373" x="4527550" y="3289300"/>
          <p14:tracePt t="163377" x="4432300" y="3162300"/>
          <p14:tracePt t="163385" x="4349750" y="3086100"/>
          <p14:tracePt t="163399" x="4267200" y="3003550"/>
          <p14:tracePt t="163416" x="4140200" y="2882900"/>
          <p14:tracePt t="163432" x="4076700" y="2787650"/>
          <p14:tracePt t="163449" x="3968750" y="2673350"/>
          <p14:tracePt t="163465" x="3835400" y="2578100"/>
          <p14:tracePt t="163482" x="3695700" y="2552700"/>
          <p14:tracePt t="163499" x="3651250" y="2552700"/>
          <p14:tracePt t="163515" x="3638550" y="2571750"/>
          <p14:tracePt t="163532" x="3625850" y="2622550"/>
          <p14:tracePt t="163549" x="3613150" y="2647950"/>
          <p14:tracePt t="163566" x="3587750" y="2673350"/>
          <p14:tracePt t="163583" x="3562350" y="2705100"/>
          <p14:tracePt t="163584" x="3536950" y="2724150"/>
          <p14:tracePt t="163599" x="3524250" y="2736850"/>
          <p14:tracePt t="163641" x="3492500" y="2736850"/>
          <p14:tracePt t="163649" x="3390900" y="2736850"/>
          <p14:tracePt t="163665" x="2908300" y="2597150"/>
          <p14:tracePt t="163682" x="2387600" y="2520950"/>
          <p14:tracePt t="163699" x="1917700" y="2508250"/>
          <p14:tracePt t="163716" x="1746250" y="2527300"/>
          <p14:tracePt t="163732" x="1727200" y="2533650"/>
          <p14:tracePt t="163749" x="1733550" y="2540000"/>
          <p14:tracePt t="163765" x="1790700" y="2559050"/>
          <p14:tracePt t="163782" x="1962150" y="2603500"/>
          <p14:tracePt t="163784" x="2095500" y="2628900"/>
          <p14:tracePt t="163799" x="2254250" y="2679700"/>
          <p14:tracePt t="163816" x="2660650" y="2819400"/>
          <p14:tracePt t="163832" x="2813050" y="2832100"/>
          <p14:tracePt t="163850" x="2857500" y="2844800"/>
          <p14:tracePt t="163891" x="2825750" y="2844800"/>
          <p14:tracePt t="163899" x="2755900" y="2838450"/>
          <p14:tracePt t="163916" x="2571750" y="2813050"/>
          <p14:tracePt t="163932" x="2406650" y="2794000"/>
          <p14:tracePt t="163949" x="2279650" y="2762250"/>
          <p14:tracePt t="163966" x="2228850" y="2743200"/>
          <p14:tracePt t="163999" x="2501900" y="2667000"/>
          <p14:tracePt t="164016" x="3073400" y="2597150"/>
          <p14:tracePt t="164032" x="3575050" y="2584450"/>
          <p14:tracePt t="164049" x="3790950" y="2584450"/>
          <p14:tracePt t="164066" x="3810000" y="2584450"/>
          <p14:tracePt t="164082" x="3752850" y="2603500"/>
          <p14:tracePt t="164099" x="3486150" y="2628900"/>
          <p14:tracePt t="164116" x="3003550" y="2628900"/>
          <p14:tracePt t="164132" x="2755900" y="2628900"/>
          <p14:tracePt t="164149" x="2717800" y="2628900"/>
          <p14:tracePt t="164183" x="2787650" y="2647950"/>
          <p14:tracePt t="164183" x="2921000" y="2667000"/>
          <p14:tracePt t="164199" x="3257550" y="2679700"/>
          <p14:tracePt t="164216" x="3473450" y="2711450"/>
          <p14:tracePt t="164233" x="3530600" y="2724150"/>
          <p14:tracePt t="164249" x="3530600" y="2736850"/>
          <p14:tracePt t="164266" x="3524250" y="2768600"/>
          <p14:tracePt t="164283" x="3448050" y="2794000"/>
          <p14:tracePt t="164299" x="3378200" y="2819400"/>
          <p14:tracePt t="164316" x="3359150" y="2825750"/>
          <p14:tracePt t="164332" x="3359150" y="2832100"/>
          <p14:tracePt t="164349" x="3359150" y="2857500"/>
          <p14:tracePt t="164366" x="3384550" y="2889250"/>
          <p14:tracePt t="164383" x="3422650" y="2933700"/>
          <p14:tracePt t="164399" x="3517900" y="3028950"/>
          <p14:tracePt t="164416" x="3606800" y="3098800"/>
          <p14:tracePt t="164432" x="3683000" y="3168650"/>
          <p14:tracePt t="164449" x="3740150" y="3206750"/>
          <p14:tracePt t="164466" x="3784600" y="3238500"/>
          <p14:tracePt t="164482" x="3797300" y="3251200"/>
          <p14:tracePt t="164516" x="3803650" y="3270250"/>
          <p14:tracePt t="164533" x="3816350" y="3302000"/>
          <p14:tracePt t="164549" x="3822700" y="3333750"/>
          <p14:tracePt t="164567" x="3841750" y="3371850"/>
          <p14:tracePt t="164583" x="3860800" y="3397250"/>
          <p14:tracePt t="164599" x="3911600" y="3454400"/>
          <p14:tracePt t="164616" x="3968750" y="3505200"/>
          <p14:tracePt t="164633" x="4044950" y="3543300"/>
          <p14:tracePt t="164649" x="4165600" y="3581400"/>
          <p14:tracePt t="164666" x="4273550" y="3594100"/>
          <p14:tracePt t="164682" x="4356100" y="3600450"/>
          <p14:tracePt t="164699" x="4406900" y="3600450"/>
          <p14:tracePt t="164716" x="4438650" y="3594100"/>
          <p14:tracePt t="164733" x="4464050" y="3581400"/>
          <p14:tracePt t="164749" x="4483100" y="3568700"/>
          <p14:tracePt t="164766" x="4489450" y="3568700"/>
          <p14:tracePt t="164799" x="4495800" y="3562350"/>
          <p14:tracePt t="164816" x="4508500" y="3556000"/>
          <p14:tracePt t="165455" x="4508500" y="3549650"/>
          <p14:tracePt t="165464" x="4495800" y="3530600"/>
          <p14:tracePt t="165474" x="4483100" y="3517900"/>
          <p14:tracePt t="165483" x="4464050" y="3505200"/>
          <p14:tracePt t="165500" x="4451350" y="3492500"/>
          <p14:tracePt t="166719" x="4438650" y="3492500"/>
          <p14:tracePt t="166727" x="4375150" y="3473450"/>
          <p14:tracePt t="166736" x="4292600" y="3473450"/>
          <p14:tracePt t="166750" x="4178300" y="3473450"/>
          <p14:tracePt t="166767" x="3829050" y="3473450"/>
          <p14:tracePt t="166783" x="3225800" y="3473450"/>
          <p14:tracePt t="166800" x="2933700" y="3473450"/>
          <p14:tracePt t="166817" x="2736850" y="3473450"/>
          <p14:tracePt t="166833" x="2578100" y="3473450"/>
          <p14:tracePt t="166850" x="2425700" y="3460750"/>
          <p14:tracePt t="166867" x="2292350" y="3435350"/>
          <p14:tracePt t="166883" x="2171700" y="3403600"/>
          <p14:tracePt t="166900" x="2095500" y="3378200"/>
          <p14:tracePt t="166917" x="2076450" y="3365500"/>
          <p14:tracePt t="166933" x="2057400" y="3365500"/>
          <p14:tracePt t="166950" x="2038350" y="3365500"/>
          <p14:tracePt t="166968" x="1981200" y="3365500"/>
          <p14:tracePt t="166983" x="1778000" y="3435350"/>
          <p14:tracePt t="167000" x="1638300" y="3530600"/>
          <p14:tracePt t="167017" x="1536700" y="3613150"/>
          <p14:tracePt t="167034" x="1479550" y="3663950"/>
          <p14:tracePt t="167050" x="1460500" y="3670300"/>
          <p14:tracePt t="167095" x="1460500" y="3657600"/>
          <p14:tracePt t="167106" x="1460500" y="3625850"/>
          <p14:tracePt t="167117" x="1460500" y="3600450"/>
          <p14:tracePt t="167133" x="1473200" y="3543300"/>
          <p14:tracePt t="167150" x="1479550" y="3524250"/>
          <p14:tracePt t="167208" x="1485900" y="3536950"/>
          <p14:tracePt t="167215" x="1511300" y="3556000"/>
          <p14:tracePt t="167225" x="1530350" y="3581400"/>
          <p14:tracePt t="167233" x="1568450" y="3613150"/>
          <p14:tracePt t="167250" x="1638300" y="3638550"/>
          <p14:tracePt t="167267" x="1708150" y="3651250"/>
          <p14:tracePt t="167283" x="1733550" y="3670300"/>
          <p14:tracePt t="167336" x="1739900" y="3670300"/>
          <p14:tracePt t="167343" x="1752600" y="3663950"/>
          <p14:tracePt t="167352" x="1758950" y="3638550"/>
          <p14:tracePt t="167368" x="1765300" y="3619500"/>
          <p14:tracePt t="167383" x="1771650" y="3613150"/>
          <p14:tracePt t="167426" x="1778000" y="3613150"/>
          <p14:tracePt t="168087" x="1803400" y="3613150"/>
          <p14:tracePt t="168095" x="1924050" y="3594100"/>
          <p14:tracePt t="168108" x="2108200" y="3575050"/>
          <p14:tracePt t="168117" x="2343150" y="3530600"/>
          <p14:tracePt t="168134" x="2686050" y="3530600"/>
          <p14:tracePt t="168151" x="2984500" y="3530600"/>
          <p14:tracePt t="168169" x="3276600" y="3530600"/>
          <p14:tracePt t="168184" x="3409950" y="3530600"/>
          <p14:tracePt t="168200" x="3562350" y="3524250"/>
          <p14:tracePt t="168217" x="3689350" y="3492500"/>
          <p14:tracePt t="168234" x="3778250" y="3486150"/>
          <p14:tracePt t="168250" x="3848100" y="3486150"/>
          <p14:tracePt t="168267" x="3886200" y="3486150"/>
          <p14:tracePt t="168284" x="3892550" y="3486150"/>
          <p14:tracePt t="168317" x="3905250" y="3498850"/>
          <p14:tracePt t="168334" x="3911600" y="3498850"/>
          <p14:tracePt t="168350" x="3911600" y="3505200"/>
          <p14:tracePt t="168384" x="3911600" y="3511550"/>
          <p14:tracePt t="168401" x="3911600" y="3517900"/>
          <p14:tracePt t="168434" x="3911600" y="3524250"/>
          <p14:tracePt t="170095" x="3924300" y="3530600"/>
          <p14:tracePt t="170103" x="3930650" y="3530600"/>
          <p14:tracePt t="170118" x="3943350" y="3530600"/>
          <p14:tracePt t="170135" x="3962400" y="3530600"/>
          <p14:tracePt t="170151" x="3987800" y="3530600"/>
          <p14:tracePt t="170184" x="3994150" y="3530600"/>
          <p14:tracePt t="171408" x="4000500" y="3530600"/>
          <p14:tracePt t="171416" x="3994150" y="3524250"/>
          <p14:tracePt t="171495" x="3994150" y="3517900"/>
          <p14:tracePt t="171504" x="3994150" y="3511550"/>
          <p14:tracePt t="171511" x="3994150" y="3492500"/>
          <p14:tracePt t="171520" x="4013200" y="3473450"/>
          <p14:tracePt t="171535" x="4019550" y="3460750"/>
          <p14:tracePt t="171593" x="4025900" y="3460750"/>
          <p14:tracePt t="171600" x="4038600" y="3460750"/>
          <p14:tracePt t="171609" x="4057650" y="3460750"/>
          <p14:tracePt t="171618" x="4064000" y="3460750"/>
          <p14:tracePt t="171635" x="4076700" y="3460750"/>
          <p14:tracePt t="171799" x="4083050" y="3460750"/>
          <p14:tracePt t="171872" x="4095750" y="3454400"/>
          <p14:tracePt t="171880" x="4102100" y="3448050"/>
          <p14:tracePt t="171887" x="4102100" y="3441700"/>
          <p14:tracePt t="171902" x="4108450" y="3441700"/>
          <p14:tracePt t="171919" x="4114800" y="3435350"/>
          <p14:tracePt t="174599"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rPr>
              <a:t>Polyethylene</a:t>
            </a:r>
            <a:r>
              <a:rPr lang="en-GB" sz="3600" dirty="0">
                <a:solidFill>
                  <a:prstClr val="black"/>
                </a:solidFill>
              </a:rPr>
              <a:t>: Structure-Property-Processing</a:t>
            </a:r>
            <a:endParaRPr lang="en-GB" dirty="0"/>
          </a:p>
        </p:txBody>
      </p:sp>
      <p:sp>
        <p:nvSpPr>
          <p:cNvPr id="3" name="Content Placeholder 2"/>
          <p:cNvSpPr>
            <a:spLocks noGrp="1"/>
          </p:cNvSpPr>
          <p:nvPr>
            <p:ph idx="1"/>
          </p:nvPr>
        </p:nvSpPr>
        <p:spPr>
          <a:xfrm>
            <a:off x="75414" y="849016"/>
            <a:ext cx="9002598" cy="5787454"/>
          </a:xfrm>
        </p:spPr>
        <p:txBody>
          <a:bodyPr>
            <a:noAutofit/>
          </a:bodyPr>
          <a:lstStyle/>
          <a:p>
            <a:pPr marL="0" indent="0">
              <a:buNone/>
            </a:pPr>
            <a:r>
              <a:rPr lang="en-GB" sz="2400" b="1" dirty="0"/>
              <a:t>MDPE</a:t>
            </a:r>
          </a:p>
          <a:p>
            <a:pPr marL="0" indent="0">
              <a:buNone/>
            </a:pPr>
            <a:r>
              <a:rPr lang="en-GB" sz="2400" b="1" dirty="0"/>
              <a:t>Medium density polyethylene(MDPE) </a:t>
            </a:r>
          </a:p>
          <a:p>
            <a:pPr marL="1168400" indent="-273050">
              <a:buFont typeface="Arial" panose="020B0604020202020204" pitchFamily="34" charset="0"/>
              <a:buChar char="•"/>
            </a:pPr>
            <a:r>
              <a:rPr lang="en-GB" sz="2000" dirty="0"/>
              <a:t>Density 926 – 940 kgm</a:t>
            </a:r>
            <a:r>
              <a:rPr lang="en-GB" sz="2000" baseline="30000" dirty="0"/>
              <a:t>-3 </a:t>
            </a:r>
            <a:r>
              <a:rPr lang="en-GB" sz="2000" dirty="0"/>
              <a:t>M</a:t>
            </a:r>
            <a:r>
              <a:rPr lang="en-GB" sz="2000" baseline="-25000" dirty="0"/>
              <a:t>w</a:t>
            </a:r>
            <a:r>
              <a:rPr lang="en-GB" sz="2000" dirty="0"/>
              <a:t> up to 50,000 g/</a:t>
            </a:r>
            <a:r>
              <a:rPr lang="en-GB" sz="2000" dirty="0" err="1"/>
              <a:t>mol</a:t>
            </a:r>
            <a:endParaRPr lang="en-GB" sz="2000" baseline="30000" dirty="0"/>
          </a:p>
          <a:p>
            <a:pPr marL="1168400" indent="-273050">
              <a:buFont typeface="Arial" panose="020B0604020202020204" pitchFamily="34" charset="0"/>
              <a:buChar char="•"/>
            </a:pPr>
            <a:r>
              <a:rPr lang="en-GB" sz="2000" dirty="0"/>
              <a:t>Processed by mechanical mixing of LDPE and HDPE</a:t>
            </a:r>
          </a:p>
          <a:p>
            <a:pPr marL="1168400" indent="-273050">
              <a:buFont typeface="Arial" panose="020B0604020202020204" pitchFamily="34" charset="0"/>
              <a:buChar char="•"/>
            </a:pPr>
            <a:r>
              <a:rPr lang="en-GB" sz="2000" dirty="0"/>
              <a:t>intermediate properties between LDPE and HDPE </a:t>
            </a:r>
          </a:p>
          <a:p>
            <a:pPr marL="1168400" indent="-273050">
              <a:buFont typeface="Arial" panose="020B0604020202020204" pitchFamily="34" charset="0"/>
              <a:buChar char="•"/>
            </a:pPr>
            <a:r>
              <a:rPr lang="en-GB" sz="2000" dirty="0"/>
              <a:t>can be also polymerised directly using a range of catalysts ( e.g. chromium/silica) </a:t>
            </a:r>
          </a:p>
          <a:p>
            <a:pPr marL="895350" indent="0">
              <a:buNone/>
            </a:pPr>
            <a:endParaRPr lang="en-GB" sz="2000" dirty="0"/>
          </a:p>
          <a:p>
            <a:pPr marL="0" indent="0">
              <a:buNone/>
            </a:pPr>
            <a:r>
              <a:rPr lang="en-GB" sz="2400" b="1" dirty="0"/>
              <a:t>Advantages: </a:t>
            </a:r>
            <a:r>
              <a:rPr lang="en-GB" sz="2400" dirty="0"/>
              <a:t>its shock and drop resistance and </a:t>
            </a:r>
          </a:p>
          <a:p>
            <a:pPr marL="0" indent="0">
              <a:buNone/>
            </a:pPr>
            <a:r>
              <a:rPr lang="en-GB" sz="2400" dirty="0"/>
              <a:t>stress cracking resistance are better than HDPE.</a:t>
            </a:r>
          </a:p>
          <a:p>
            <a:pPr marL="0" indent="0">
              <a:buNone/>
            </a:pPr>
            <a:endParaRPr lang="en-GB" sz="2400" b="1" dirty="0"/>
          </a:p>
          <a:p>
            <a:pPr marL="0" indent="0">
              <a:buNone/>
            </a:pPr>
            <a:r>
              <a:rPr lang="en-GB" sz="2400" b="1" dirty="0"/>
              <a:t>Applications: </a:t>
            </a:r>
            <a:r>
              <a:rPr lang="en-GB" sz="2400" dirty="0"/>
              <a:t>engineering applications </a:t>
            </a:r>
          </a:p>
          <a:p>
            <a:pPr marL="0" indent="0">
              <a:buNone/>
            </a:pPr>
            <a:r>
              <a:rPr lang="en-GB" sz="2400" dirty="0"/>
              <a:t>such as </a:t>
            </a:r>
            <a:r>
              <a:rPr lang="en-GB" sz="2400" b="1" i="1" dirty="0"/>
              <a:t>water and gas pipes</a:t>
            </a:r>
            <a:r>
              <a:rPr lang="en-GB" sz="2400" i="1" dirty="0"/>
              <a:t> </a:t>
            </a:r>
            <a:r>
              <a:rPr lang="en-GB" sz="2400" dirty="0"/>
              <a:t>as well as </a:t>
            </a:r>
          </a:p>
          <a:p>
            <a:pPr marL="0" indent="0">
              <a:buNone/>
            </a:pPr>
            <a:r>
              <a:rPr lang="en-GB" sz="2400" dirty="0"/>
              <a:t>sacks, shrink film, packaging film, carrier bags</a:t>
            </a:r>
          </a:p>
        </p:txBody>
      </p:sp>
      <p:pic>
        <p:nvPicPr>
          <p:cNvPr id="5" name="Picture 4"/>
          <p:cNvPicPr>
            <a:picLocks noChangeAspect="1"/>
          </p:cNvPicPr>
          <p:nvPr/>
        </p:nvPicPr>
        <p:blipFill>
          <a:blip r:embed="rId3"/>
          <a:stretch>
            <a:fillRect/>
          </a:stretch>
        </p:blipFill>
        <p:spPr>
          <a:xfrm>
            <a:off x="6174557" y="4242061"/>
            <a:ext cx="2903455" cy="2134893"/>
          </a:xfrm>
          <a:prstGeom prst="rect">
            <a:avLst/>
          </a:prstGeom>
        </p:spPr>
      </p:pic>
      <p:sp>
        <p:nvSpPr>
          <p:cNvPr id="4" name="Slide Number Placeholder 3"/>
          <p:cNvSpPr>
            <a:spLocks noGrp="1"/>
          </p:cNvSpPr>
          <p:nvPr>
            <p:ph type="sldNum" sz="quarter" idx="12"/>
          </p:nvPr>
        </p:nvSpPr>
        <p:spPr/>
        <p:txBody>
          <a:bodyPr/>
          <a:lstStyle/>
          <a:p>
            <a:fld id="{F71EA363-3AA4-554B-864A-16EC408230E4}" type="slidenum">
              <a:rPr lang="en-GB" smtClean="0"/>
              <a:pPr/>
              <a:t>8</a:t>
            </a:fld>
            <a:endParaRPr lang="en-GB"/>
          </a:p>
        </p:txBody>
      </p:sp>
    </p:spTree>
    <p:extLst>
      <p:ext uri="{BB962C8B-B14F-4D97-AF65-F5344CB8AC3E}">
        <p14:creationId xmlns:p14="http://schemas.microsoft.com/office/powerpoint/2010/main" val="1741508826"/>
      </p:ext>
    </p:extLst>
  </p:cSld>
  <p:clrMapOvr>
    <a:masterClrMapping/>
  </p:clrMapOvr>
  <mc:AlternateContent xmlns:mc="http://schemas.openxmlformats.org/markup-compatibility/2006" xmlns:p14="http://schemas.microsoft.com/office/powerpoint/2010/main">
    <mc:Choice Requires="p14">
      <p:transition spd="slow" p14:dur="2000" advTm="123832"/>
    </mc:Choice>
    <mc:Fallback xmlns="">
      <p:transition spd="slow" advTm="123832"/>
    </mc:Fallback>
  </mc:AlternateContent>
  <p:extLst>
    <p:ext uri="{3A86A75C-4F4B-4683-9AE1-C65F6400EC91}">
      <p14:laserTraceLst xmlns:p14="http://schemas.microsoft.com/office/powerpoint/2010/main">
        <p14:tracePtLst>
          <p14:tracePt t="10513" x="2609850" y="2355850"/>
          <p14:tracePt t="10544" x="2603500" y="2273300"/>
          <p14:tracePt t="10553" x="2597150" y="2254250"/>
          <p14:tracePt t="10565" x="2578100" y="2222500"/>
          <p14:tracePt t="10567" x="2559050" y="2190750"/>
          <p14:tracePt t="10582" x="2533650" y="2152650"/>
          <p14:tracePt t="10598" x="2495550" y="2101850"/>
          <p14:tracePt t="10616" x="2482850" y="2076450"/>
          <p14:tracePt t="10632" x="2470150" y="2063750"/>
          <p14:tracePt t="10648" x="2444750" y="2051050"/>
          <p14:tracePt t="10665" x="2393950" y="2032000"/>
          <p14:tracePt t="10682" x="2368550" y="2025650"/>
          <p14:tracePt t="10863" x="2374900" y="2032000"/>
          <p14:tracePt t="10876" x="2387600" y="2038350"/>
          <p14:tracePt t="10879" x="2413000" y="2057400"/>
          <p14:tracePt t="10889" x="2432050" y="2070100"/>
          <p14:tracePt t="10898" x="2451100" y="2070100"/>
          <p14:tracePt t="10915" x="2457450" y="2070100"/>
          <p14:tracePt t="10990" x="2451100" y="2070100"/>
          <p14:tracePt t="10999" x="2444750" y="2070100"/>
          <p14:tracePt t="11008" x="2438400" y="2070100"/>
          <p14:tracePt t="11015" x="2425700" y="2070100"/>
          <p14:tracePt t="11032" x="2406650" y="2070100"/>
          <p14:tracePt t="11049" x="2381250" y="2070100"/>
          <p14:tracePt t="11065" x="2349500" y="2070100"/>
          <p14:tracePt t="11082" x="2317750" y="2070100"/>
          <p14:tracePt t="11098" x="2305050" y="2070100"/>
          <p14:tracePt t="11168" x="2298700" y="2070100"/>
          <p14:tracePt t="11215" x="2317750" y="2070100"/>
          <p14:tracePt t="11223" x="2368550" y="2070100"/>
          <p14:tracePt t="11232" x="2413000" y="2070100"/>
          <p14:tracePt t="11248" x="2533650" y="2095500"/>
          <p14:tracePt t="11265" x="2667000" y="2114550"/>
          <p14:tracePt t="11282" x="2781300" y="2133600"/>
          <p14:tracePt t="11299" x="2838450" y="2133600"/>
          <p14:tracePt t="11315" x="2844800" y="2133600"/>
          <p14:tracePt t="11332" x="2851150" y="2133600"/>
          <p14:tracePt t="11358" x="2857500" y="2133600"/>
          <p14:tracePt t="11367" x="2876550" y="2133600"/>
          <p14:tracePt t="11382" x="2901950" y="2133600"/>
          <p14:tracePt t="11399" x="2965450" y="2133600"/>
          <p14:tracePt t="11415" x="2978150" y="2133600"/>
          <p14:tracePt t="15368" x="2990850" y="2120900"/>
          <p14:tracePt t="15375" x="3048000" y="2076450"/>
          <p14:tracePt t="15383" x="3149600" y="2038350"/>
          <p14:tracePt t="15400" x="3333750" y="1993900"/>
          <p14:tracePt t="15417" x="3517900" y="1993900"/>
          <p14:tracePt t="15433" x="3740150" y="1993900"/>
          <p14:tracePt t="15450" x="3981450" y="2025650"/>
          <p14:tracePt t="15467" x="4260850" y="2057400"/>
          <p14:tracePt t="15483" x="4483100" y="2057400"/>
          <p14:tracePt t="15500" x="4673600" y="2057400"/>
          <p14:tracePt t="15517" x="4768850" y="2057400"/>
          <p14:tracePt t="15518" x="4794250" y="2057400"/>
          <p14:tracePt t="15534" x="4813300" y="2063750"/>
          <p14:tracePt t="15550" x="4819650" y="2070100"/>
          <p14:tracePt t="15567" x="4832350" y="2076450"/>
          <p14:tracePt t="15583" x="4851400" y="2082800"/>
          <p14:tracePt t="15600" x="4857750" y="2114550"/>
          <p14:tracePt t="15617" x="4864100" y="2139950"/>
          <p14:tracePt t="15633" x="4864100" y="2165350"/>
          <p14:tracePt t="15650" x="4870450" y="2197100"/>
          <p14:tracePt t="15667" x="4889500" y="2216150"/>
          <p14:tracePt t="15683" x="4933950" y="2241550"/>
          <p14:tracePt t="15700" x="4978400" y="2266950"/>
          <p14:tracePt t="15717" x="5003800" y="2292350"/>
          <p14:tracePt t="15718" x="5010150" y="2292350"/>
          <p14:tracePt t="15734" x="5029200" y="2292350"/>
          <p14:tracePt t="15750" x="5099050" y="2292350"/>
          <p14:tracePt t="15767" x="5359400" y="2292350"/>
          <p14:tracePt t="15783" x="5530850" y="2279650"/>
          <p14:tracePt t="15800" x="5708650" y="2260600"/>
          <p14:tracePt t="15817" x="5911850" y="2241550"/>
          <p14:tracePt t="15833" x="6076950" y="2209800"/>
          <p14:tracePt t="15850" x="6172200" y="2190750"/>
          <p14:tracePt t="15867" x="6254750" y="2171700"/>
          <p14:tracePt t="15884" x="6311900" y="2152650"/>
          <p14:tracePt t="15890" x="6324600" y="2139950"/>
          <p14:tracePt t="15900" x="6350000" y="2120900"/>
          <p14:tracePt t="15917" x="6362700" y="2101850"/>
          <p14:tracePt t="15934" x="6362700" y="2057400"/>
          <p14:tracePt t="15950" x="6362700" y="2006600"/>
          <p14:tracePt t="15967" x="6324600" y="1905000"/>
          <p14:tracePt t="15983" x="6286500" y="1847850"/>
          <p14:tracePt t="16000" x="6223000" y="1790700"/>
          <p14:tracePt t="16017" x="6127750" y="1720850"/>
          <p14:tracePt t="16033" x="5981700" y="1670050"/>
          <p14:tracePt t="16050" x="5810250" y="1638300"/>
          <p14:tracePt t="16067" x="5657850" y="1606550"/>
          <p14:tracePt t="16083" x="5505450" y="1606550"/>
          <p14:tracePt t="16100" x="5378450" y="1606550"/>
          <p14:tracePt t="16117" x="5251450" y="1606550"/>
          <p14:tracePt t="16133" x="5118100" y="1606550"/>
          <p14:tracePt t="16135" x="5048250" y="1606550"/>
          <p14:tracePt t="16150" x="4978400" y="1606550"/>
          <p14:tracePt t="16167" x="4806950" y="1663700"/>
          <p14:tracePt t="16184" x="4756150" y="1695450"/>
          <p14:tracePt t="16200" x="4737100" y="1720850"/>
          <p14:tracePt t="16217" x="4730750" y="1746250"/>
          <p14:tracePt t="16233" x="4730750" y="1784350"/>
          <p14:tracePt t="16250" x="4730750" y="1854200"/>
          <p14:tracePt t="16267" x="4730750" y="1924050"/>
          <p14:tracePt t="16284" x="4768850" y="2012950"/>
          <p14:tracePt t="16300" x="4826000" y="2089150"/>
          <p14:tracePt t="16317" x="4895850" y="2139950"/>
          <p14:tracePt t="16318" x="4908550" y="2146300"/>
          <p14:tracePt t="16334" x="4927600" y="2159000"/>
          <p14:tracePt t="16350" x="4940300" y="2165350"/>
          <p14:tracePt t="26006" x="4946650" y="2165350"/>
          <p14:tracePt t="26015" x="4978400" y="2165350"/>
          <p14:tracePt t="26022" x="5029200" y="2165350"/>
          <p14:tracePt t="26037" x="5092700" y="2184400"/>
          <p14:tracePt t="26053" x="5156200" y="2273300"/>
          <p14:tracePt t="26070" x="5175250" y="2393950"/>
          <p14:tracePt t="26087" x="5207000" y="2559050"/>
          <p14:tracePt t="26103" x="5251450" y="2635250"/>
          <p14:tracePt t="26120" x="5321300" y="2660650"/>
          <p14:tracePt t="26137" x="5372100" y="2686050"/>
          <p14:tracePt t="26153" x="5384800" y="2692400"/>
          <p14:tracePt t="26198" x="5391150" y="2692400"/>
          <p14:tracePt t="26215" x="5410200" y="2698750"/>
          <p14:tracePt t="26222" x="5422900" y="2698750"/>
          <p14:tracePt t="26237" x="5441950" y="2705100"/>
          <p14:tracePt t="26254" x="5448300" y="2705100"/>
          <p14:tracePt t="26334" x="5454650" y="2705100"/>
          <p14:tracePt t="26375" x="5461000" y="2705100"/>
          <p14:tracePt t="26383" x="5441950" y="2679700"/>
          <p14:tracePt t="26395" x="5416550" y="2667000"/>
          <p14:tracePt t="26404" x="5397500" y="2654300"/>
          <p14:tracePt t="26420" x="5372100" y="2641600"/>
          <p14:tracePt t="26437" x="5359400" y="2628900"/>
          <p14:tracePt t="26454" x="5327650" y="2584450"/>
          <p14:tracePt t="26470" x="5264150" y="2514600"/>
          <p14:tracePt t="26487" x="5232400" y="2489200"/>
          <p14:tracePt t="26504" x="5213350" y="2476500"/>
          <p14:tracePt t="26545" x="5207000" y="2470150"/>
          <p14:tracePt t="26567" x="5200650" y="2463800"/>
          <p14:tracePt t="26577" x="5200650" y="2451100"/>
          <p14:tracePt t="26587" x="5194300" y="2444750"/>
          <p14:tracePt t="26620" x="5187950" y="2444750"/>
          <p14:tracePt t="26655" x="5181600" y="2438400"/>
          <p14:tracePt t="26670" x="5162550" y="2419350"/>
          <p14:tracePt t="26687" x="5118100" y="2393950"/>
          <p14:tracePt t="26704" x="5099050" y="2368550"/>
          <p14:tracePt t="26720" x="5092700" y="2368550"/>
          <p14:tracePt t="27375" x="5092700" y="2374900"/>
          <p14:tracePt t="27383" x="5099050" y="2381250"/>
          <p14:tracePt t="27396" x="5130800" y="2393950"/>
          <p14:tracePt t="27404" x="5175250" y="2393950"/>
          <p14:tracePt t="27421" x="5264150" y="2413000"/>
          <p14:tracePt t="27437" x="5365750" y="2413000"/>
          <p14:tracePt t="27456" x="5461000" y="2413000"/>
          <p14:tracePt t="27471" x="5632450" y="2413000"/>
          <p14:tracePt t="27487" x="5759450" y="2413000"/>
          <p14:tracePt t="27504" x="5861050" y="2413000"/>
          <p14:tracePt t="27521" x="5918200" y="2413000"/>
          <p14:tracePt t="27537" x="5943600" y="2413000"/>
          <p14:tracePt t="27583" x="5949950" y="2413000"/>
          <p14:tracePt t="27593" x="5956300" y="2413000"/>
          <p14:tracePt t="27604" x="5969000" y="2413000"/>
          <p14:tracePt t="27621" x="6013450" y="2419350"/>
          <p14:tracePt t="27637" x="6038850" y="2432050"/>
          <p14:tracePt t="27654" x="6057900" y="2432050"/>
          <p14:tracePt t="27655" x="6070600" y="2432050"/>
          <p14:tracePt t="27671" x="6076950" y="2438400"/>
          <p14:tracePt t="27687" x="6121400" y="2457450"/>
          <p14:tracePt t="27704" x="6184900" y="2463800"/>
          <p14:tracePt t="27721" x="6261100" y="2470150"/>
          <p14:tracePt t="27737" x="6356350" y="2470150"/>
          <p14:tracePt t="27754" x="6413500" y="2470150"/>
          <p14:tracePt t="27771" x="6438900" y="2470150"/>
          <p14:tracePt t="27840" x="6445250" y="2470150"/>
          <p14:tracePt t="38127" x="6432550" y="2470150"/>
          <p14:tracePt t="38135" x="6413500" y="2470150"/>
          <p14:tracePt t="38143" x="6394450" y="2470150"/>
          <p14:tracePt t="38158" x="6388100" y="2470150"/>
          <p14:tracePt t="38174" x="6369050" y="2470150"/>
          <p14:tracePt t="38191" x="6311900" y="2520950"/>
          <p14:tracePt t="38208" x="6273800" y="2590800"/>
          <p14:tracePt t="38224" x="6254750" y="2635250"/>
          <p14:tracePt t="38241" x="6254750" y="2679700"/>
          <p14:tracePt t="38258" x="6254750" y="2743200"/>
          <p14:tracePt t="38274" x="6254750" y="2800350"/>
          <p14:tracePt t="38291" x="6254750" y="2838450"/>
          <p14:tracePt t="38307" x="6254750" y="2844800"/>
          <p14:tracePt t="38341" x="6254750" y="2851150"/>
          <p14:tracePt t="38358" x="6254750" y="2870200"/>
          <p14:tracePt t="38374" x="6235700" y="2921000"/>
          <p14:tracePt t="38391" x="6229350" y="2965450"/>
          <p14:tracePt t="38408" x="6223000" y="2978150"/>
          <p14:tracePt t="38424" x="6210300" y="3016250"/>
          <p14:tracePt t="38441" x="6210300" y="3035300"/>
          <p14:tracePt t="38458" x="6184900" y="3098800"/>
          <p14:tracePt t="38474" x="6165850" y="3187700"/>
          <p14:tracePt t="38491" x="6146800" y="3276600"/>
          <p14:tracePt t="38508" x="6146800" y="3302000"/>
          <p14:tracePt t="38599" x="6140450" y="3314700"/>
          <p14:tracePt t="38638" x="6140450" y="3321050"/>
          <p14:tracePt t="38655" x="6140450" y="3333750"/>
          <p14:tracePt t="38666" x="6140450" y="3340100"/>
          <p14:tracePt t="38674" x="6140450" y="3346450"/>
          <p14:tracePt t="38691" x="6140450" y="3359150"/>
          <p14:tracePt t="38708" x="6140450" y="3371850"/>
          <p14:tracePt t="41903" x="6140450" y="3378200"/>
          <p14:tracePt t="41911" x="6076950" y="3378200"/>
          <p14:tracePt t="41920" x="5930900" y="3390900"/>
          <p14:tracePt t="41928" x="5632450" y="3429000"/>
          <p14:tracePt t="41942" x="5124450" y="3460750"/>
          <p14:tracePt t="41959" x="4845050" y="3454400"/>
          <p14:tracePt t="41976" x="4679950" y="3435350"/>
          <p14:tracePt t="41992" x="4502150" y="3435350"/>
          <p14:tracePt t="42009" x="4330700" y="3435350"/>
          <p14:tracePt t="42026" x="4210050" y="3403600"/>
          <p14:tracePt t="42042" x="4171950" y="3403600"/>
          <p14:tracePt t="42059" x="4095750" y="3403600"/>
          <p14:tracePt t="42076" x="3987800" y="3403600"/>
          <p14:tracePt t="42092" x="3841750" y="3403600"/>
          <p14:tracePt t="42109" x="3765550" y="3378200"/>
          <p14:tracePt t="42126" x="3740150" y="3371850"/>
          <p14:tracePt t="42127" x="3733800" y="3371850"/>
          <p14:tracePt t="42142" x="3714750" y="3371850"/>
          <p14:tracePt t="42159" x="3625850" y="3371850"/>
          <p14:tracePt t="42176" x="3479800" y="3371850"/>
          <p14:tracePt t="42192" x="3321050" y="3371850"/>
          <p14:tracePt t="42209" x="3219450" y="3371850"/>
          <p14:tracePt t="42226" x="3168650" y="3371850"/>
          <p14:tracePt t="42242" x="3162300" y="3371850"/>
          <p14:tracePt t="42276" x="3143250" y="3371850"/>
          <p14:tracePt t="42292" x="3067050" y="3371850"/>
          <p14:tracePt t="42309" x="2933700" y="3397250"/>
          <p14:tracePt t="42326" x="2838450" y="3422650"/>
          <p14:tracePt t="42343" x="2749550" y="3454400"/>
          <p14:tracePt t="42359" x="2736850" y="3460750"/>
          <p14:tracePt t="42376" x="2730500" y="3467100"/>
          <p14:tracePt t="42392" x="2717800" y="3479800"/>
          <p14:tracePt t="42409" x="2686050" y="3498850"/>
          <p14:tracePt t="42426" x="2673350" y="3498850"/>
          <p14:tracePt t="42630" x="2673350" y="3505200"/>
          <p14:tracePt t="55271" x="2654300" y="3467100"/>
          <p14:tracePt t="55279" x="2622550" y="3371850"/>
          <p14:tracePt t="55289" x="2590800" y="3251200"/>
          <p14:tracePt t="55297" x="2533650" y="3105150"/>
          <p14:tracePt t="55314" x="2406650" y="2825750"/>
          <p14:tracePt t="55330" x="2368550" y="2679700"/>
          <p14:tracePt t="55347" x="2343150" y="2584450"/>
          <p14:tracePt t="55363" x="2324100" y="2495550"/>
          <p14:tracePt t="55380" x="2317750" y="2457450"/>
          <p14:tracePt t="55397" x="2317750" y="2451100"/>
          <p14:tracePt t="55479" x="2349500" y="2489200"/>
          <p14:tracePt t="55487" x="2381250" y="2546350"/>
          <p14:tracePt t="55497" x="2413000" y="2616200"/>
          <p14:tracePt t="55514" x="2425700" y="2692400"/>
          <p14:tracePt t="55530" x="2451100" y="2730500"/>
          <p14:tracePt t="55547" x="2495550" y="2762250"/>
          <p14:tracePt t="55563" x="2578100" y="2787650"/>
          <p14:tracePt t="55580" x="2647950" y="2813050"/>
          <p14:tracePt t="55597" x="2686050" y="2832100"/>
          <p14:tracePt t="55613" x="2692400" y="2838450"/>
          <p14:tracePt t="55630" x="2730500" y="2889250"/>
          <p14:tracePt t="55647" x="2819400" y="3028950"/>
          <p14:tracePt t="55664" x="2882900" y="3073400"/>
          <p14:tracePt t="55680" x="2908300" y="3098800"/>
          <p14:tracePt t="55697" x="2921000" y="3117850"/>
          <p14:tracePt t="55714" x="2940050" y="3181350"/>
          <p14:tracePt t="55730" x="2984500" y="3263900"/>
          <p14:tracePt t="55747" x="3035300" y="3346450"/>
          <p14:tracePt t="55764" x="3054350" y="3371850"/>
          <p14:tracePt t="55780" x="3079750" y="3416300"/>
          <p14:tracePt t="55797" x="3086100" y="3460750"/>
          <p14:tracePt t="55798" x="3111500" y="3505200"/>
          <p14:tracePt t="55814" x="3111500" y="3543300"/>
          <p14:tracePt t="55830" x="3136900" y="3657600"/>
          <p14:tracePt t="55847" x="3155950" y="3695700"/>
          <p14:tracePt t="55880" x="3162300" y="3702050"/>
          <p14:tracePt t="55897" x="3168650" y="3702050"/>
          <p14:tracePt t="55930" x="3175000" y="3708400"/>
          <p14:tracePt t="55974" x="3181350" y="3708400"/>
          <p14:tracePt t="55984" x="3187700" y="3708400"/>
          <p14:tracePt t="55999" x="3194050" y="3708400"/>
          <p14:tracePt t="56014" x="3200400" y="3708400"/>
          <p14:tracePt t="56030" x="3225800" y="3708400"/>
          <p14:tracePt t="56047" x="3244850" y="3714750"/>
          <p14:tracePt t="56064" x="3251200" y="3714750"/>
          <p14:tracePt t="56126" x="3257550" y="3714750"/>
          <p14:tracePt t="56138" x="3263900" y="3714750"/>
          <p14:tracePt t="56222" x="3270250" y="3714750"/>
          <p14:tracePt t="57016" x="3270250" y="3708400"/>
          <p14:tracePt t="57023" x="3263900" y="3702050"/>
          <p14:tracePt t="57047" x="3257550" y="3702050"/>
          <p14:tracePt t="57063" x="3257550" y="3695700"/>
          <p14:tracePt t="57072" x="3244850" y="3683000"/>
          <p14:tracePt t="57080" x="3238500" y="3676650"/>
          <p14:tracePt t="57097" x="3238500" y="3670300"/>
          <p14:tracePt t="57114" x="3232150" y="3663950"/>
          <p14:tracePt t="57147" x="3232150" y="3657600"/>
          <p14:tracePt t="57180" x="3232150" y="3651250"/>
          <p14:tracePt t="57197" x="3219450" y="3638550"/>
          <p14:tracePt t="57214" x="3206750" y="3625850"/>
          <p14:tracePt t="57215" x="3200400" y="3613150"/>
          <p14:tracePt t="57231" x="3194050" y="3600450"/>
          <p14:tracePt t="57248" x="3181350" y="3581400"/>
          <p14:tracePt t="57264" x="3079750" y="3505200"/>
          <p14:tracePt t="57281" x="2978150" y="3435350"/>
          <p14:tracePt t="57298" x="2863850" y="3333750"/>
          <p14:tracePt t="57314" x="2705100" y="3175000"/>
          <p14:tracePt t="57331" x="2501900" y="2946400"/>
          <p14:tracePt t="57347" x="2260600" y="2724150"/>
          <p14:tracePt t="57364" x="1892300" y="2457450"/>
          <p14:tracePt t="57367" x="1752600" y="2355850"/>
          <p14:tracePt t="57381" x="1543050" y="2222500"/>
          <p14:tracePt t="57398" x="1212850" y="1974850"/>
          <p14:tracePt t="57414" x="971550" y="1771650"/>
          <p14:tracePt t="57431" x="527050" y="1352550"/>
          <p14:tracePt t="57447" x="209550" y="971550"/>
          <p14:tracePt t="57607" x="69850" y="0"/>
          <p14:tracePt t="57615" x="152400" y="0"/>
          <p14:tracePt t="57631" x="330200" y="0"/>
          <p14:tracePt t="57648" x="508000" y="0"/>
          <p14:tracePt t="57664" x="647700" y="0"/>
          <p14:tracePt t="57681" x="762000" y="6350"/>
          <p14:tracePt t="57698" x="857250" y="57150"/>
          <p14:tracePt t="57715" x="1003300" y="158750"/>
          <p14:tracePt t="57731" x="1143000" y="336550"/>
          <p14:tracePt t="57748" x="1257300" y="609600"/>
          <p14:tracePt t="57764" x="1339850" y="965200"/>
          <p14:tracePt t="57781" x="1339850" y="1295400"/>
          <p14:tracePt t="57798" x="1289050" y="1498600"/>
          <p14:tracePt t="57814" x="1060450" y="1644650"/>
          <p14:tracePt t="57831" x="812800" y="1651000"/>
          <p14:tracePt t="57847" x="539750" y="1631950"/>
          <p14:tracePt t="57864" x="279400" y="1562100"/>
          <p14:tracePt t="57881" x="63500" y="1485900"/>
          <p14:tracePt t="58007" x="44450" y="1117600"/>
          <p14:tracePt t="58015" x="133350" y="1117600"/>
          <p14:tracePt t="58031" x="323850" y="1123950"/>
          <p14:tracePt t="58048" x="482600" y="1162050"/>
          <p14:tracePt t="58064" x="596900" y="1193800"/>
          <p14:tracePt t="58081" x="660400" y="1225550"/>
          <p14:tracePt t="58098" x="679450" y="1244600"/>
          <p14:tracePt t="58115" x="685800" y="1295400"/>
          <p14:tracePt t="58131" x="698500" y="1377950"/>
          <p14:tracePt t="58148" x="704850" y="1460500"/>
          <p14:tracePt t="58164" x="717550" y="1530350"/>
          <p14:tracePt t="58181" x="730250" y="1568450"/>
          <p14:tracePt t="58182" x="730250" y="1587500"/>
          <p14:tracePt t="58198" x="730250" y="1606550"/>
          <p14:tracePt t="58214" x="730250" y="1651000"/>
          <p14:tracePt t="58231" x="730250" y="1670050"/>
          <p14:tracePt t="58248" x="730250" y="1676400"/>
          <p14:tracePt t="58264" x="730250" y="1682750"/>
          <p14:tracePt t="64631" x="736600" y="1689100"/>
          <p14:tracePt t="64640" x="730250" y="1701800"/>
          <p14:tracePt t="64650" x="730250" y="1708150"/>
          <p14:tracePt t="64666" x="730250" y="1714500"/>
          <p14:tracePt t="64727" x="730250" y="1701800"/>
          <p14:tracePt t="64735" x="730250" y="1676400"/>
          <p14:tracePt t="64743" x="749300" y="1657350"/>
          <p14:tracePt t="64752" x="755650" y="1651000"/>
          <p14:tracePt t="64807" x="755650" y="1644650"/>
          <p14:tracePt t="64888" x="736600" y="1644650"/>
          <p14:tracePt t="64895" x="654050" y="1657350"/>
          <p14:tracePt t="64902" x="584200" y="1701800"/>
          <p14:tracePt t="64917" x="539750" y="1746250"/>
          <p14:tracePt t="64933" x="469900" y="1873250"/>
          <p14:tracePt t="64950" x="444500" y="2044700"/>
          <p14:tracePt t="64967" x="444500" y="2241550"/>
          <p14:tracePt t="64984" x="444500" y="2393950"/>
          <p14:tracePt t="65000" x="444500" y="2559050"/>
          <p14:tracePt t="65017" x="444500" y="2705100"/>
          <p14:tracePt t="65033" x="444500" y="2781300"/>
          <p14:tracePt t="65050" x="444500" y="2787650"/>
          <p14:tracePt t="65067" x="444500" y="2800350"/>
          <p14:tracePt t="65118" x="444500" y="2806700"/>
          <p14:tracePt t="65127" x="450850" y="2825750"/>
          <p14:tracePt t="65136" x="482600" y="2857500"/>
          <p14:tracePt t="65150" x="520700" y="2908300"/>
          <p14:tracePt t="65169" x="698500" y="3073400"/>
          <p14:tracePt t="65183" x="1035050" y="3321050"/>
          <p14:tracePt t="65200" x="1168400" y="3441700"/>
          <p14:tracePt t="65217" x="1225550" y="3530600"/>
          <p14:tracePt t="65234" x="1276350" y="3606800"/>
          <p14:tracePt t="65250" x="1320800" y="3683000"/>
          <p14:tracePt t="65267" x="1397000" y="3727450"/>
          <p14:tracePt t="65283" x="1473200" y="3765550"/>
          <p14:tracePt t="65300" x="1530350" y="3790950"/>
          <p14:tracePt t="65352" x="1543050" y="3803650"/>
          <p14:tracePt t="65360" x="1562100" y="3829050"/>
          <p14:tracePt t="65367" x="1606550" y="3860800"/>
          <p14:tracePt t="65384" x="1701800" y="3943350"/>
          <p14:tracePt t="65400" x="1784350" y="4019550"/>
          <p14:tracePt t="65417" x="1847850" y="4108450"/>
          <p14:tracePt t="65434" x="1905000" y="4184650"/>
          <p14:tracePt t="65450" x="1962150" y="4229100"/>
          <p14:tracePt t="65467" x="2032000" y="4248150"/>
          <p14:tracePt t="65484" x="2108200" y="4254500"/>
          <p14:tracePt t="65500" x="2165350" y="4254500"/>
          <p14:tracePt t="65517" x="2184400" y="4254500"/>
          <p14:tracePt t="65552" x="2184400" y="4260850"/>
          <p14:tracePt t="65567" x="2190750" y="4260850"/>
          <p14:tracePt t="65584" x="2203450" y="4260850"/>
          <p14:tracePt t="65600" x="2222500" y="4273550"/>
          <p14:tracePt t="65617" x="2235200" y="4279900"/>
          <p14:tracePt t="65634" x="2266950" y="4305300"/>
          <p14:tracePt t="65651" x="2330450" y="4337050"/>
          <p14:tracePt t="65667" x="2393950" y="4356100"/>
          <p14:tracePt t="65684" x="2444750" y="4356100"/>
          <p14:tracePt t="65701" x="2470150" y="4356100"/>
          <p14:tracePt t="65734" x="2476500" y="4337050"/>
          <p14:tracePt t="65751" x="2476500" y="4324350"/>
          <p14:tracePt t="65784" x="2476500" y="4318000"/>
          <p14:tracePt t="66007" x="2470150" y="4298950"/>
          <p14:tracePt t="66095" x="2457450" y="4298950"/>
          <p14:tracePt t="66104" x="2451100" y="4298950"/>
          <p14:tracePt t="67527" x="2444750" y="4292600"/>
          <p14:tracePt t="67536" x="2438400" y="4273550"/>
          <p14:tracePt t="67543" x="2387600" y="4222750"/>
          <p14:tracePt t="67551" x="2349500" y="4165600"/>
          <p14:tracePt t="67568" x="2266950" y="4076700"/>
          <p14:tracePt t="67584" x="2235200" y="4044950"/>
          <p14:tracePt t="67743" x="2235200" y="4032250"/>
          <p14:tracePt t="67751" x="2235200" y="4006850"/>
          <p14:tracePt t="67768" x="2292350" y="3911600"/>
          <p14:tracePt t="67784" x="2330450" y="3892550"/>
          <p14:tracePt t="67801" x="2343150" y="3886200"/>
          <p14:tracePt t="67834" x="2343150" y="3930650"/>
          <p14:tracePt t="67851" x="2343150" y="3987800"/>
          <p14:tracePt t="67868" x="2349500" y="4038600"/>
          <p14:tracePt t="67884" x="2381250" y="4095750"/>
          <p14:tracePt t="67902" x="2393950" y="4152900"/>
          <p14:tracePt t="67918" x="2400300" y="4171950"/>
          <p14:tracePt t="67934" x="2400300" y="4235450"/>
          <p14:tracePt t="67951" x="2393950" y="4273550"/>
          <p14:tracePt t="67968" x="2393950" y="4279900"/>
          <p14:tracePt t="67984" x="2393950" y="4292600"/>
          <p14:tracePt t="68001" x="2400300" y="4305300"/>
          <p14:tracePt t="68018" x="2400300" y="4311650"/>
          <p14:tracePt t="68383" x="2419350" y="4311650"/>
          <p14:tracePt t="68391" x="2444750" y="4311650"/>
          <p14:tracePt t="68401" x="2489200" y="4311650"/>
          <p14:tracePt t="68418" x="2616200" y="4311650"/>
          <p14:tracePt t="68435" x="2762250" y="4311650"/>
          <p14:tracePt t="68451" x="2959100" y="4311650"/>
          <p14:tracePt t="68468" x="3136900" y="4311650"/>
          <p14:tracePt t="68485" x="3302000" y="4311650"/>
          <p14:tracePt t="68501" x="3416300" y="4324350"/>
          <p14:tracePt t="68502" x="3448050" y="4324350"/>
          <p14:tracePt t="68518" x="3492500" y="4324350"/>
          <p14:tracePt t="68535" x="3581400" y="4324350"/>
          <p14:tracePt t="68551" x="3613150" y="4324350"/>
          <p14:tracePt t="68568" x="3644900" y="4324350"/>
          <p14:tracePt t="68585" x="3676650" y="4324350"/>
          <p14:tracePt t="68601" x="3714750" y="4324350"/>
          <p14:tracePt t="68618" x="3746500" y="4324350"/>
          <p14:tracePt t="68634" x="3790950" y="4324350"/>
          <p14:tracePt t="68651" x="3841750" y="4324350"/>
          <p14:tracePt t="68668" x="3879850" y="4324350"/>
          <p14:tracePt t="68685" x="3892550" y="4324350"/>
          <p14:tracePt t="68718" x="3905250" y="4324350"/>
          <p14:tracePt t="68735" x="3911600" y="4337050"/>
          <p14:tracePt t="68751" x="3924300" y="4343400"/>
          <p14:tracePt t="68784" x="3930650" y="4343400"/>
          <p14:tracePt t="68801" x="3937000" y="4349750"/>
          <p14:tracePt t="68818" x="3949700" y="4356100"/>
          <p14:tracePt t="68835" x="3975100" y="4368800"/>
          <p14:tracePt t="68851" x="4019550" y="4381500"/>
          <p14:tracePt t="68868" x="4070350" y="4387850"/>
          <p14:tracePt t="68885" x="4133850" y="4387850"/>
          <p14:tracePt t="68902" x="4184650" y="4387850"/>
          <p14:tracePt t="68918" x="4229100" y="4387850"/>
          <p14:tracePt t="68935" x="4279900" y="4394200"/>
          <p14:tracePt t="68951" x="4318000" y="4400550"/>
          <p14:tracePt t="68968" x="4349750" y="4400550"/>
          <p14:tracePt t="68985" x="4387850" y="4400550"/>
          <p14:tracePt t="69001" x="4432300" y="4400550"/>
          <p14:tracePt t="69018" x="4470400" y="4406900"/>
          <p14:tracePt t="69035" x="4489450" y="4413250"/>
          <p14:tracePt t="69051" x="4502150" y="4413250"/>
          <p14:tracePt t="69068" x="4508500" y="4413250"/>
          <p14:tracePt t="69085" x="4514850" y="4413250"/>
          <p14:tracePt t="88503" x="4476750" y="4394200"/>
          <p14:tracePt t="88510" x="4400550" y="4362450"/>
          <p14:tracePt t="88525" x="4311650" y="4324350"/>
          <p14:tracePt t="88541" x="4184650" y="4254500"/>
          <p14:tracePt t="88559" x="4127500" y="4203700"/>
          <p14:tracePt t="88575" x="4057650" y="4171950"/>
          <p14:tracePt t="88591" x="3994150" y="4133850"/>
          <p14:tracePt t="88608" x="3879850" y="4083050"/>
          <p14:tracePt t="88625" x="3752850" y="4006850"/>
          <p14:tracePt t="88641" x="3632200" y="3898900"/>
          <p14:tracePt t="88658" x="3530600" y="3835400"/>
          <p14:tracePt t="88675" x="3422650" y="3771900"/>
          <p14:tracePt t="88691" x="3295650" y="3740150"/>
          <p14:tracePt t="88708" x="3181350" y="3733800"/>
          <p14:tracePt t="88725" x="3079750" y="3733800"/>
          <p14:tracePt t="88741" x="2984500" y="3733800"/>
          <p14:tracePt t="88758" x="2908300" y="3733800"/>
          <p14:tracePt t="88775" x="2832100" y="3733800"/>
          <p14:tracePt t="88792" x="2755900" y="3733800"/>
          <p14:tracePt t="88808" x="2647950" y="3778250"/>
          <p14:tracePt t="88825" x="2527300" y="3860800"/>
          <p14:tracePt t="88841" x="2419350" y="4006850"/>
          <p14:tracePt t="88858" x="2368550" y="4133850"/>
          <p14:tracePt t="88875" x="2343150" y="4254500"/>
          <p14:tracePt t="88891" x="2343150" y="4292600"/>
          <p14:tracePt t="88908" x="2343150" y="4337050"/>
          <p14:tracePt t="88925" x="2400300" y="4425950"/>
          <p14:tracePt t="88941" x="2489200" y="4546600"/>
          <p14:tracePt t="88942" x="2546350" y="4610100"/>
          <p14:tracePt t="88958" x="2641600" y="4686300"/>
          <p14:tracePt t="88975" x="2933700" y="4813300"/>
          <p14:tracePt t="88991" x="3079750" y="4845050"/>
          <p14:tracePt t="89008" x="3194050" y="4857750"/>
          <p14:tracePt t="89025" x="3289300" y="4889500"/>
          <p14:tracePt t="89041" x="3384550" y="4927600"/>
          <p14:tracePt t="89058" x="3511550" y="4991100"/>
          <p14:tracePt t="89075" x="3625850" y="5022850"/>
          <p14:tracePt t="89091" x="3702050" y="5048250"/>
          <p14:tracePt t="89108" x="3746500" y="5048250"/>
          <p14:tracePt t="89125" x="3803650" y="5048250"/>
          <p14:tracePt t="89126" x="3841750" y="5048250"/>
          <p14:tracePt t="89142" x="3892550" y="5048250"/>
          <p14:tracePt t="89158" x="4064000" y="5048250"/>
          <p14:tracePt t="89175" x="4337050" y="5048250"/>
          <p14:tracePt t="89191" x="4476750" y="5048250"/>
          <p14:tracePt t="89208" x="4546600" y="5048250"/>
          <p14:tracePt t="89225" x="4597400" y="5048250"/>
          <p14:tracePt t="89241" x="4679950" y="5048250"/>
          <p14:tracePt t="89258" x="4813300" y="5048250"/>
          <p14:tracePt t="89275" x="4978400" y="5092700"/>
          <p14:tracePt t="89291" x="5143500" y="5130800"/>
          <p14:tracePt t="89308" x="5276850" y="5168900"/>
          <p14:tracePt t="89325" x="5378450" y="5194300"/>
          <p14:tracePt t="89326" x="5448300" y="5213350"/>
          <p14:tracePt t="89342" x="5549900" y="5238750"/>
          <p14:tracePt t="89359" x="5842000" y="5283200"/>
          <p14:tracePt t="89375" x="6591300" y="5429250"/>
          <p14:tracePt t="89392" x="6902450" y="5530850"/>
          <p14:tracePt t="89408" x="7048500" y="5543550"/>
          <p14:tracePt t="89426" x="7150100" y="5556250"/>
          <p14:tracePt t="89442" x="7232650" y="5556250"/>
          <p14:tracePt t="89458" x="7321550" y="5568950"/>
          <p14:tracePt t="89475" x="7416800" y="5588000"/>
          <p14:tracePt t="89492" x="7480300" y="5594350"/>
          <p14:tracePt t="89508" x="7505700" y="5594350"/>
          <p14:tracePt t="89542" x="7512050" y="5600700"/>
          <p14:tracePt t="89558" x="7600950" y="5626100"/>
          <p14:tracePt t="89559" x="7670800" y="5645150"/>
          <p14:tracePt t="89575" x="7829550" y="5664200"/>
          <p14:tracePt t="89592" x="7975600" y="5689600"/>
          <p14:tracePt t="89608" x="8077200" y="5695950"/>
          <p14:tracePt t="89625" x="8166100" y="5695950"/>
          <p14:tracePt t="89642" x="8293100" y="5695950"/>
          <p14:tracePt t="89658" x="8432800" y="5695950"/>
          <p14:tracePt t="89675" x="8566150" y="5664200"/>
          <p14:tracePt t="89692" x="8680450" y="5594350"/>
          <p14:tracePt t="89708" x="8737600" y="5511800"/>
          <p14:tracePt t="89725" x="8756650" y="5429250"/>
          <p14:tracePt t="89742" x="8782050" y="5359400"/>
          <p14:tracePt t="89759" x="8788400" y="5314950"/>
          <p14:tracePt t="89775" x="8788400" y="5232400"/>
          <p14:tracePt t="89792" x="8788400" y="5194300"/>
          <p14:tracePt t="89808" x="8718550" y="5143500"/>
          <p14:tracePt t="89825" x="8553450" y="5111750"/>
          <p14:tracePt t="89842" x="8331200" y="5111750"/>
          <p14:tracePt t="89858" x="8013700" y="5118100"/>
          <p14:tracePt t="89875" x="7581900" y="5181600"/>
          <p14:tracePt t="89892" x="7105650" y="5226050"/>
          <p14:tracePt t="89908" x="6623050" y="5226050"/>
          <p14:tracePt t="89910" x="6483350" y="5226050"/>
          <p14:tracePt t="89925" x="6394450" y="5226050"/>
          <p14:tracePt t="89926" x="6375400" y="5226050"/>
          <p14:tracePt t="89942" x="6362700" y="5232400"/>
          <p14:tracePt t="89958" x="6457950" y="5257800"/>
          <p14:tracePt t="89975" x="7023100" y="5321300"/>
          <p14:tracePt t="89992" x="7696200" y="5327650"/>
          <p14:tracePt t="90008" x="8242300" y="5327650"/>
          <p14:tracePt t="90025" x="8540750" y="5327650"/>
          <p14:tracePt t="90042" x="8623300" y="5334000"/>
          <p14:tracePt t="90075" x="8578850" y="5353050"/>
          <p14:tracePt t="90092" x="8420100" y="5397500"/>
          <p14:tracePt t="90109" x="8153400" y="5435600"/>
          <p14:tracePt t="90125" x="7740650" y="5486400"/>
          <p14:tracePt t="90126" x="7537450" y="5486400"/>
          <p14:tracePt t="90142" x="7378700" y="5486400"/>
          <p14:tracePt t="90159" x="7175500" y="5467350"/>
          <p14:tracePt t="90175" x="7181850" y="5435600"/>
          <p14:tracePt t="90192" x="7340600" y="5372100"/>
          <p14:tracePt t="90208" x="7791450" y="5295900"/>
          <p14:tracePt t="90225" x="8255000" y="5238750"/>
          <p14:tracePt t="90242" x="8559800" y="5219700"/>
          <p14:tracePt t="90258" x="8642350" y="5219700"/>
          <p14:tracePt t="90292" x="8515350" y="5238750"/>
          <p14:tracePt t="90309" x="7994650" y="5264150"/>
          <p14:tracePt t="90325" x="7340600" y="5264150"/>
          <p14:tracePt t="90342" x="6845300" y="5238750"/>
          <p14:tracePt t="90359" x="6661150" y="5200650"/>
          <p14:tracePt t="90375" x="6661150" y="5194300"/>
          <p14:tracePt t="90392" x="6775450" y="5181600"/>
          <p14:tracePt t="90409" x="6953250" y="5175250"/>
          <p14:tracePt t="90425" x="7105650" y="5175250"/>
          <p14:tracePt t="90442" x="7150100" y="5175250"/>
          <p14:tracePt t="90458" x="7156450" y="5175250"/>
          <p14:tracePt t="90475" x="7080250" y="5200650"/>
          <p14:tracePt t="90492" x="6902450" y="5200650"/>
          <p14:tracePt t="90509" x="6724650" y="5200650"/>
          <p14:tracePt t="90525" x="6654800" y="5200650"/>
          <p14:tracePt t="90615" x="6642100" y="5200650"/>
          <p14:tracePt t="90623" x="6604000" y="5200650"/>
          <p14:tracePt t="90633" x="6591300" y="5207000"/>
          <p14:tracePt t="90642" x="6584950" y="5213350"/>
          <p14:tracePt t="90675" x="6578600" y="5213350"/>
          <p14:tracePt t="90709" x="6572250" y="5213350"/>
          <p14:tracePt t="92991" x="6584950" y="5194300"/>
          <p14:tracePt t="92999" x="6680200" y="5080000"/>
          <p14:tracePt t="93009" x="6807200" y="4908550"/>
          <p14:tracePt t="93026" x="7042150" y="4457700"/>
          <p14:tracePt t="93043" x="7200900" y="4197350"/>
          <p14:tracePt t="93059" x="7315200" y="4127500"/>
          <p14:tracePt t="93076" x="7397750" y="4102100"/>
          <p14:tracePt t="93093" x="7473950" y="4070350"/>
          <p14:tracePt t="93094" x="7499350" y="4057650"/>
          <p14:tracePt t="93110" x="7518400" y="4044950"/>
          <p14:tracePt t="93126" x="7524750" y="4044950"/>
          <p14:tracePt t="93143" x="7569200" y="4102100"/>
          <p14:tracePt t="93159" x="7588250" y="4260850"/>
          <p14:tracePt t="93176" x="7588250" y="4413250"/>
          <p14:tracePt t="93193" x="7556500" y="4521200"/>
          <p14:tracePt t="93209" x="7550150" y="4559300"/>
          <p14:tracePt t="93226" x="7550150" y="4591050"/>
          <p14:tracePt t="93243" x="7550150" y="4635500"/>
          <p14:tracePt t="93259" x="7556500" y="4686300"/>
          <p14:tracePt t="93276" x="7556500" y="4718050"/>
          <p14:tracePt t="93293" x="7493000" y="4781550"/>
          <p14:tracePt t="93294" x="7416800" y="4806950"/>
          <p14:tracePt t="93310" x="7264400" y="4851400"/>
          <p14:tracePt t="93326" x="6934200" y="4902200"/>
          <p14:tracePt t="93343" x="6457950" y="5054600"/>
          <p14:tracePt t="93360" x="6362700" y="5099050"/>
          <p14:tracePt t="93376" x="6350000" y="5111750"/>
          <p14:tracePt t="93409" x="6356350" y="5118100"/>
          <p14:tracePt t="93426" x="6483350" y="5175250"/>
          <p14:tracePt t="93443" x="6750050" y="5251450"/>
          <p14:tracePt t="93460" x="7124700" y="5321300"/>
          <p14:tracePt t="93476" x="7378700" y="5346700"/>
          <p14:tracePt t="93478" x="7442200" y="5365750"/>
          <p14:tracePt t="93493" x="7467600" y="5365750"/>
          <p14:tracePt t="93494" x="7473950" y="5372100"/>
          <p14:tracePt t="93526" x="7461250" y="5365750"/>
          <p14:tracePt t="93543" x="7346950" y="5321300"/>
          <p14:tracePt t="93560" x="7213600" y="5257800"/>
          <p14:tracePt t="93576" x="7061200" y="5187950"/>
          <p14:tracePt t="93593" x="6927850" y="5149850"/>
          <p14:tracePt t="93610" x="6889750" y="5149850"/>
          <p14:tracePt t="93650" x="6940550" y="5149850"/>
          <p14:tracePt t="93660" x="7035800" y="5149850"/>
          <p14:tracePt t="93676" x="7302500" y="5149850"/>
          <p14:tracePt t="93693" x="7480300" y="5168900"/>
          <p14:tracePt t="93710" x="7537450" y="5181600"/>
          <p14:tracePt t="93726" x="7531100" y="5200650"/>
          <p14:tracePt t="93743" x="7454900" y="5213350"/>
          <p14:tracePt t="93760" x="7321550" y="5213350"/>
          <p14:tracePt t="93776" x="7200900" y="5168900"/>
          <p14:tracePt t="93793" x="7118350" y="5124450"/>
          <p14:tracePt t="93810" x="7105650" y="5118100"/>
          <p14:tracePt t="93843" x="7124700" y="5111750"/>
          <p14:tracePt t="93860" x="7232650" y="5111750"/>
          <p14:tracePt t="93876" x="7321550" y="5130800"/>
          <p14:tracePt t="93893" x="7334250" y="5130800"/>
          <p14:tracePt t="93894" x="7334250" y="5137150"/>
          <p14:tracePt t="93927" x="7327900" y="5149850"/>
          <p14:tracePt t="93943" x="7321550" y="5149850"/>
          <p14:tracePt t="93976" x="7308850" y="5156200"/>
          <p14:tracePt t="93993" x="7302500" y="5162550"/>
          <p14:tracePt t="103975" x="7296150" y="5162550"/>
          <p14:tracePt t="103983" x="7296150" y="5137150"/>
          <p14:tracePt t="103991" x="7296150" y="5105400"/>
          <p14:tracePt t="103998" x="7296150" y="5086350"/>
          <p14:tracePt t="104032" x="7270750" y="5086350"/>
          <p14:tracePt t="104046" x="6985000" y="5181600"/>
          <p14:tracePt t="104063" x="6521450" y="5302250"/>
          <p14:tracePt t="104080" x="6229350" y="5429250"/>
          <p14:tracePt t="104096" x="5994400" y="5524500"/>
          <p14:tracePt t="104113" x="5734050" y="5689600"/>
          <p14:tracePt t="104130" x="5448300" y="5803900"/>
          <p14:tracePt t="104147" x="5226050" y="5842000"/>
          <p14:tracePt t="104163" x="5080000" y="5842000"/>
          <p14:tracePt t="104180" x="4991100" y="5842000"/>
          <p14:tracePt t="104197" x="4895850" y="5854700"/>
          <p14:tracePt t="104213" x="4756150" y="5899150"/>
          <p14:tracePt t="104214" x="4679950" y="5924550"/>
          <p14:tracePt t="104230" x="4565650" y="5956300"/>
          <p14:tracePt t="104247" x="4241800" y="6007100"/>
          <p14:tracePt t="104263" x="4140200" y="6013450"/>
          <p14:tracePt t="104280" x="4108450" y="6013450"/>
          <p14:tracePt t="104321" x="4089400" y="6013450"/>
          <p14:tracePt t="104330" x="4051300" y="6013450"/>
          <p14:tracePt t="104347" x="3898900" y="6013450"/>
          <p14:tracePt t="104363" x="3683000" y="6013450"/>
          <p14:tracePt t="104380" x="3530600" y="6013450"/>
          <p14:tracePt t="104397" x="3454400" y="6013450"/>
          <p14:tracePt t="104398" x="3429000" y="6013450"/>
          <p14:tracePt t="104414" x="3416300" y="6013450"/>
          <p14:tracePt t="104430" x="3352800" y="6013450"/>
          <p14:tracePt t="104447" x="3130550" y="6045200"/>
          <p14:tracePt t="104463" x="2851150" y="6140450"/>
          <p14:tracePt t="104480" x="2444750" y="6305550"/>
          <p14:tracePt t="104497" x="2108200" y="6464300"/>
          <p14:tracePt t="104513" x="1949450" y="6540500"/>
          <p14:tracePt t="104530" x="1860550" y="6578600"/>
          <p14:tracePt t="104547" x="1784350" y="6597650"/>
          <p14:tracePt t="104563" x="1695450" y="6616700"/>
          <p14:tracePt t="104580" x="1625600" y="6623050"/>
          <p14:tracePt t="104597" x="1555750" y="6648450"/>
          <p14:tracePt t="104598" x="1517650" y="6654800"/>
          <p14:tracePt t="104615" x="1511300" y="6654800"/>
          <p14:tracePt t="104630" x="1504950" y="6654800"/>
          <p14:tracePt t="104647" x="1485900" y="6654800"/>
          <p14:tracePt t="104664" x="1403350" y="6654800"/>
          <p14:tracePt t="104680" x="1282700" y="6654800"/>
          <p14:tracePt t="104697" x="1162050" y="6654800"/>
          <p14:tracePt t="104713" x="1079500" y="6667500"/>
          <p14:tracePt t="104730" x="1035050" y="6667500"/>
          <p14:tracePt t="104747" x="1009650" y="6680200"/>
          <p14:tracePt t="104763" x="996950" y="6680200"/>
          <p14:tracePt t="104821" x="990600" y="6673850"/>
          <p14:tracePt t="104824" x="990600" y="6661150"/>
          <p14:tracePt t="104832" x="990600" y="6642100"/>
          <p14:tracePt t="104847" x="990600" y="6610350"/>
          <p14:tracePt t="104864" x="990600" y="6584950"/>
          <p14:tracePt t="104880" x="990600" y="6546850"/>
          <p14:tracePt t="104897" x="990600" y="6521450"/>
          <p14:tracePt t="104905" x="990600" y="6515100"/>
          <p14:tracePt t="104913" x="990600" y="6508750"/>
          <p14:tracePt t="104930" x="990600" y="6496050"/>
          <p14:tracePt t="104947" x="1003300" y="6470650"/>
          <p14:tracePt t="104964" x="1009650" y="6457950"/>
          <p14:tracePt t="105015" x="1016000" y="6457950"/>
          <p14:tracePt t="105023" x="1028700" y="6457950"/>
          <p14:tracePt t="105032" x="1041400" y="6457950"/>
          <p14:tracePt t="105047" x="1085850" y="6457950"/>
          <p14:tracePt t="105064" x="1187450" y="6457950"/>
          <p14:tracePt t="105080" x="1301750" y="6457950"/>
          <p14:tracePt t="105097" x="1390650" y="6457950"/>
          <p14:tracePt t="105113" x="1466850" y="6457950"/>
          <p14:tracePt t="105130" x="1562100" y="6457950"/>
          <p14:tracePt t="105147" x="1689100" y="6457950"/>
          <p14:tracePt t="105164" x="1835150" y="6464300"/>
          <p14:tracePt t="105180" x="1993900" y="6489700"/>
          <p14:tracePt t="105197" x="2108200" y="6502400"/>
          <p14:tracePt t="105214" x="2171700" y="6508750"/>
          <p14:tracePt t="105231" x="2216150" y="6515100"/>
          <p14:tracePt t="105232" x="2241550" y="6515100"/>
          <p14:tracePt t="105247" x="2362200" y="6515100"/>
          <p14:tracePt t="105264" x="2476500" y="6515100"/>
          <p14:tracePt t="105280" x="2590800" y="6515100"/>
          <p14:tracePt t="105297" x="2667000" y="6527800"/>
          <p14:tracePt t="105314" x="2705100" y="6534150"/>
          <p14:tracePt t="105330" x="2755900" y="6534150"/>
          <p14:tracePt t="105347" x="2806700" y="6534150"/>
          <p14:tracePt t="105364" x="2889250" y="6534150"/>
          <p14:tracePt t="105380" x="2952750" y="6534150"/>
          <p14:tracePt t="105382" x="2971800" y="6534150"/>
          <p14:tracePt t="105413" x="2978150" y="6534150"/>
          <p14:tracePt t="105472" x="2984500" y="6527800"/>
          <p14:tracePt t="105527" x="2984500" y="6521450"/>
          <p14:tracePt t="105647" x="2990850" y="6515100"/>
          <p14:tracePt t="105655" x="3003550" y="6515100"/>
          <p14:tracePt t="105664" x="3016250" y="6515100"/>
          <p14:tracePt t="105680" x="3041650" y="6515100"/>
          <p14:tracePt t="105697" x="3060700" y="6515100"/>
          <p14:tracePt t="105714" x="3079750" y="6508750"/>
          <p14:tracePt t="105731" x="3105150" y="6502400"/>
          <p14:tracePt t="105747" x="3117850" y="6502400"/>
          <p14:tracePt t="105764" x="3124200" y="6502400"/>
          <p14:tracePt t="105780" x="3136900" y="6502400"/>
          <p14:tracePt t="105797" x="3143250" y="6502400"/>
          <p14:tracePt t="105814" x="3149600" y="6502400"/>
          <p14:tracePt t="105830" x="3168650" y="6502400"/>
          <p14:tracePt t="105847" x="3194050" y="6502400"/>
          <p14:tracePt t="105864" x="3213100" y="6502400"/>
          <p14:tracePt t="105880" x="3219450" y="6502400"/>
          <p14:tracePt t="106159" x="3251200" y="6502400"/>
          <p14:tracePt t="106169" x="3321050" y="6502400"/>
          <p14:tracePt t="106175" x="3397250" y="6496050"/>
          <p14:tracePt t="106183" x="3517900" y="6464300"/>
          <p14:tracePt t="106197" x="3759200" y="6407150"/>
          <p14:tracePt t="106214" x="4279900" y="6299200"/>
          <p14:tracePt t="106231" x="4978400" y="6223000"/>
          <p14:tracePt t="106247" x="5168900" y="6216650"/>
          <p14:tracePt t="106264" x="5302250" y="6216650"/>
          <p14:tracePt t="106281" x="5403850" y="6216650"/>
          <p14:tracePt t="106297" x="5511800" y="6216650"/>
          <p14:tracePt t="106314" x="5657850" y="6216650"/>
          <p14:tracePt t="106331" x="5797550" y="6216650"/>
          <p14:tracePt t="106347" x="5899150" y="6216650"/>
          <p14:tracePt t="106364" x="5981700" y="6216650"/>
          <p14:tracePt t="106367" x="6000750" y="6223000"/>
          <p14:tracePt t="106381" x="6038850" y="6229350"/>
          <p14:tracePt t="106397" x="6115050" y="6242050"/>
          <p14:tracePt t="106414" x="6223000" y="6261100"/>
          <p14:tracePt t="106431" x="6292850" y="6261100"/>
          <p14:tracePt t="106447" x="6311900" y="6261100"/>
          <p14:tracePt t="106535" x="6305550" y="6261100"/>
          <p14:tracePt t="106543" x="6280150" y="6267450"/>
          <p14:tracePt t="106553" x="6254750" y="6273800"/>
          <p14:tracePt t="106564" x="6216650" y="6292850"/>
          <p14:tracePt t="106581" x="6146800" y="6299200"/>
          <p14:tracePt t="106597" x="6083300" y="6299200"/>
          <p14:tracePt t="106614" x="6032500" y="6299200"/>
          <p14:tracePt t="106631" x="5918200" y="6292850"/>
          <p14:tracePt t="106647" x="5848350" y="6292850"/>
          <p14:tracePt t="106664" x="5803900" y="6292850"/>
          <p14:tracePt t="106681" x="5765800" y="6292850"/>
          <p14:tracePt t="106697" x="5746750" y="6292850"/>
          <p14:tracePt t="106714" x="5721350" y="6286500"/>
          <p14:tracePt t="106731" x="5689600" y="6280150"/>
          <p14:tracePt t="106747" x="5632450" y="6261100"/>
          <p14:tracePt t="106764" x="5575300" y="6254750"/>
          <p14:tracePt t="106781" x="5518150" y="6254750"/>
          <p14:tracePt t="106798" x="5486400" y="6254750"/>
          <p14:tracePt t="106815" x="5454650" y="6254750"/>
          <p14:tracePt t="106831" x="5435600" y="6248400"/>
          <p14:tracePt t="106848" x="5416550" y="6242050"/>
          <p14:tracePt t="106864" x="5365750" y="6242050"/>
          <p14:tracePt t="106881" x="5334000" y="6242050"/>
          <p14:tracePt t="106889" x="5308600" y="6242050"/>
          <p14:tracePt t="106898" x="5289550" y="6242050"/>
          <p14:tracePt t="106914" x="5264150" y="6242050"/>
          <p14:tracePt t="106931" x="5232400" y="6242050"/>
          <p14:tracePt t="106947" x="5194300" y="6242050"/>
          <p14:tracePt t="106964" x="5137150" y="6242050"/>
          <p14:tracePt t="106981" x="5073650" y="6242050"/>
          <p14:tracePt t="106998" x="5035550" y="6242050"/>
          <p14:tracePt t="107014" x="5016500" y="6242050"/>
          <p14:tracePt t="107031" x="5003800" y="6242050"/>
          <p14:tracePt t="107047" x="4997450" y="6242050"/>
          <p14:tracePt t="107064" x="4984750" y="6242050"/>
          <p14:tracePt t="107081" x="4978400" y="6242050"/>
          <p14:tracePt t="109423" x="4972050" y="6197600"/>
          <p14:tracePt t="109431" x="4940300" y="6108700"/>
          <p14:tracePt t="109448" x="4794250" y="5816600"/>
          <p14:tracePt t="109465" x="4673600" y="5657850"/>
          <p14:tracePt t="109482" x="4552950" y="5518150"/>
          <p14:tracePt t="109498" x="4451350" y="5416550"/>
          <p14:tracePt t="109515" x="4362450" y="5365750"/>
          <p14:tracePt t="109532" x="4305300" y="5353050"/>
          <p14:tracePt t="109565" x="4298950" y="5353050"/>
          <p14:tracePt t="109582" x="4267200" y="5353050"/>
          <p14:tracePt t="109599" x="4032250" y="5422900"/>
          <p14:tracePt t="109615" x="3860800" y="5467350"/>
          <p14:tracePt t="109632" x="3708400" y="5499100"/>
          <p14:tracePt t="109648" x="3625850" y="5505450"/>
          <p14:tracePt t="109665" x="3587750" y="5505450"/>
          <p14:tracePt t="109682" x="3562350" y="5505450"/>
          <p14:tracePt t="109699" x="3536950" y="5505450"/>
          <p14:tracePt t="109715" x="3498850" y="5511800"/>
          <p14:tracePt t="109732" x="3429000" y="5524500"/>
          <p14:tracePt t="109748" x="3340100" y="5524500"/>
          <p14:tracePt t="109765" x="3295650" y="5524500"/>
          <p14:tracePt t="109782" x="3257550" y="5524500"/>
          <p14:tracePt t="109799" x="3111500" y="5537200"/>
          <p14:tracePt t="109815" x="2959100" y="5575300"/>
          <p14:tracePt t="109832" x="2717800" y="5613400"/>
          <p14:tracePt t="109849" x="2501900" y="5619750"/>
          <p14:tracePt t="109865" x="2362200" y="5619750"/>
          <p14:tracePt t="109882" x="2273300" y="5619750"/>
          <p14:tracePt t="109898" x="2197100" y="5619750"/>
          <p14:tracePt t="109915" x="2070100" y="5619750"/>
          <p14:tracePt t="109932" x="1898650" y="5645150"/>
          <p14:tracePt t="109948" x="1720850" y="5651500"/>
          <p14:tracePt t="109965" x="1574800" y="5651500"/>
          <p14:tracePt t="109966" x="1511300" y="5651500"/>
          <p14:tracePt t="109982" x="1454150" y="5664200"/>
          <p14:tracePt t="109999" x="1384300" y="5676900"/>
          <p14:tracePt t="110016" x="1320800" y="5715000"/>
          <p14:tracePt t="110032" x="1200150" y="5810250"/>
          <p14:tracePt t="110049" x="1079500" y="5918200"/>
          <p14:tracePt t="110065" x="1028700" y="6019800"/>
          <p14:tracePt t="110082" x="1022350" y="6115050"/>
          <p14:tracePt t="110099" x="1092200" y="6242050"/>
          <p14:tracePt t="110115" x="1257300" y="6407150"/>
          <p14:tracePt t="110132" x="1600200" y="6692900"/>
          <p14:tracePt t="110149" x="1981200" y="6851650"/>
          <p14:tracePt t="110165" x="2305050" y="6851650"/>
          <p14:tracePt t="110182" x="2603500" y="6851650"/>
          <p14:tracePt t="110199" x="2946400" y="6807200"/>
          <p14:tracePt t="110215" x="3206750" y="6686550"/>
          <p14:tracePt t="110232" x="3409950" y="6515100"/>
          <p14:tracePt t="110249" x="3505200" y="6280150"/>
          <p14:tracePt t="110265" x="3556000" y="5969000"/>
          <p14:tracePt t="110282" x="3568700" y="5632450"/>
          <p14:tracePt t="110299" x="3568700" y="5359400"/>
          <p14:tracePt t="110315" x="3511550" y="5162550"/>
          <p14:tracePt t="110332" x="3422650" y="5067300"/>
          <p14:tracePt t="110349" x="3340100" y="5029200"/>
          <p14:tracePt t="110365" x="3238500" y="5022850"/>
          <p14:tracePt t="110382" x="3117850" y="5022850"/>
          <p14:tracePt t="110383" x="3060700" y="5022850"/>
          <p14:tracePt t="110399" x="2921000" y="5067300"/>
          <p14:tracePt t="110416" x="2825750" y="5111750"/>
          <p14:tracePt t="110432" x="2470150" y="5334000"/>
          <p14:tracePt t="110449" x="2279650" y="5486400"/>
          <p14:tracePt t="110465" x="2216150" y="5632450"/>
          <p14:tracePt t="110482" x="2216150" y="5740400"/>
          <p14:tracePt t="110499" x="2235200" y="5810250"/>
          <p14:tracePt t="110516" x="2311400" y="5911850"/>
          <p14:tracePt t="110520" x="2362200" y="5962650"/>
          <p14:tracePt t="110532" x="2400300" y="5994400"/>
          <p14:tracePt t="110549" x="2501900" y="6051550"/>
          <p14:tracePt t="110565" x="2590800" y="6070600"/>
          <p14:tracePt t="110582" x="2686050" y="6083300"/>
          <p14:tracePt t="110599" x="2787650" y="6083300"/>
          <p14:tracePt t="110615" x="2825750" y="6083300"/>
          <p14:tracePt t="110632" x="2844800" y="6076950"/>
          <p14:tracePt t="111263" x="2851150" y="6076950"/>
          <p14:tracePt t="111273" x="2870200" y="6076950"/>
          <p14:tracePt t="111279" x="2882900" y="6076950"/>
          <p14:tracePt t="111290" x="2889250" y="6076950"/>
          <p14:tracePt t="111299" x="2901950" y="6076950"/>
          <p14:tracePt t="111316" x="2914650" y="6076950"/>
          <p14:tracePt t="111332" x="2984500" y="6076950"/>
          <p14:tracePt t="111349" x="3130550" y="6089650"/>
          <p14:tracePt t="111350" x="3232150" y="6096000"/>
          <p14:tracePt t="111366" x="3346450" y="6115050"/>
          <p14:tracePt t="111382" x="3676650" y="6115050"/>
          <p14:tracePt t="111399" x="3822700" y="6108700"/>
          <p14:tracePt t="111416" x="3924300" y="6089650"/>
          <p14:tracePt t="111432" x="3994150" y="6051550"/>
          <p14:tracePt t="111449" x="4038600" y="6000750"/>
          <p14:tracePt t="111466" x="4064000" y="5943600"/>
          <p14:tracePt t="111482" x="4064000" y="5867400"/>
          <p14:tracePt t="111499" x="4051300" y="5721350"/>
          <p14:tracePt t="111516" x="3975100" y="5556250"/>
          <p14:tracePt t="111532" x="3841750" y="5378450"/>
          <p14:tracePt t="111549" x="3670300" y="5270500"/>
          <p14:tracePt t="111551" x="3575050" y="5232400"/>
          <p14:tracePt t="111566" x="3467100" y="5200650"/>
          <p14:tracePt t="111582" x="3206750" y="5187950"/>
          <p14:tracePt t="111599" x="2984500" y="5187950"/>
          <p14:tracePt t="111616" x="2717800" y="5226050"/>
          <p14:tracePt t="111633" x="2482850" y="5321300"/>
          <p14:tracePt t="111649" x="2286000" y="5467350"/>
          <p14:tracePt t="111666" x="2146300" y="5632450"/>
          <p14:tracePt t="111682" x="2057400" y="5797550"/>
          <p14:tracePt t="111699" x="2000250" y="5969000"/>
          <p14:tracePt t="111716" x="1993900" y="6178550"/>
          <p14:tracePt t="111732" x="2057400" y="6451600"/>
          <p14:tracePt t="111749" x="2260600" y="6699250"/>
          <p14:tracePt t="111750" x="2387600" y="6807200"/>
          <p14:tracePt t="111766" x="2540000" y="6851650"/>
          <p14:tracePt t="111783" x="2838450" y="6851650"/>
          <p14:tracePt t="111799" x="2990850" y="6851650"/>
          <p14:tracePt t="111816" x="3130550" y="6813550"/>
          <p14:tracePt t="111832" x="3219450" y="6718300"/>
          <p14:tracePt t="111849" x="3314700" y="6546850"/>
          <p14:tracePt t="111866" x="3397250" y="6267450"/>
          <p14:tracePt t="111882" x="3416300" y="5949950"/>
          <p14:tracePt t="111891" x="3441700" y="5816600"/>
          <p14:tracePt t="111899" x="3441700" y="5695950"/>
          <p14:tracePt t="111916" x="3441700" y="5530850"/>
          <p14:tracePt t="111933" x="3416300" y="5416550"/>
          <p14:tracePt t="111949" x="3365500" y="5397500"/>
          <p14:tracePt t="111950" x="3346450" y="5391150"/>
          <p14:tracePt t="111966" x="3314700" y="5391150"/>
          <p14:tracePt t="111983" x="3244850" y="5403850"/>
          <p14:tracePt t="111999" x="3181350" y="5454650"/>
          <p14:tracePt t="112016" x="3111500" y="5518150"/>
          <p14:tracePt t="112033" x="3022600" y="5581650"/>
          <p14:tracePt t="112049" x="2984500" y="5632450"/>
          <p14:tracePt t="112066" x="2965450" y="5670550"/>
          <p14:tracePt t="112083" x="2959100" y="5689600"/>
          <p14:tracePt t="112099" x="2959100" y="5715000"/>
          <p14:tracePt t="112116" x="2978150" y="5734050"/>
          <p14:tracePt t="112133" x="2990850" y="5740400"/>
          <p14:tracePt t="112199" x="2997200" y="5740400"/>
          <p14:tracePt t="112209" x="3009900" y="5740400"/>
          <p14:tracePt t="114887" x="2978150" y="5715000"/>
          <p14:tracePt t="114895" x="2895600" y="5600700"/>
          <p14:tracePt t="114904" x="2800350" y="5435600"/>
          <p14:tracePt t="114917" x="2755900" y="5308600"/>
          <p14:tracePt t="114934" x="2724150" y="5187950"/>
          <p14:tracePt t="114950" x="2724150" y="5181600"/>
          <p14:tracePt t="114967" x="2749550" y="5213350"/>
          <p14:tracePt t="114984" x="2908300" y="5511800"/>
          <p14:tracePt t="115000" x="3054350" y="5848350"/>
          <p14:tracePt t="115017" x="3092450" y="6089650"/>
          <p14:tracePt t="115034" x="3073400" y="6261100"/>
          <p14:tracePt t="115050" x="3009900" y="6369050"/>
          <p14:tracePt t="115067" x="2990850" y="6400800"/>
          <p14:tracePt t="115100" x="2978150" y="6369050"/>
          <p14:tracePt t="115117" x="2959100" y="6261100"/>
          <p14:tracePt t="115134" x="2946400" y="6191250"/>
          <p14:tracePt t="115150" x="2940050" y="6178550"/>
          <p14:tracePt t="115184" x="2933700" y="6178550"/>
          <p14:tracePt t="115200" x="2921000" y="6184900"/>
          <p14:tracePt t="115217" x="2876550" y="6216650"/>
          <p14:tracePt t="115234" x="2800350" y="6248400"/>
          <p14:tracePt t="115250" x="2768600" y="6261100"/>
          <p14:tracePt t="115284" x="2762250" y="6248400"/>
          <p14:tracePt t="115300" x="2762250" y="6223000"/>
          <p14:tracePt t="115317" x="2762250" y="6216650"/>
          <p14:tracePt t="115399" x="2755900" y="6216650"/>
          <p14:tracePt t="115415" x="2743200" y="6216650"/>
          <p14:tracePt t="115426" x="2736850" y="6216650"/>
          <p14:tracePt t="115504" x="2730500" y="6216650"/>
          <p14:tracePt t="115518" x="2724150" y="6216650"/>
          <p14:tracePt t="115535" x="2717800" y="6216650"/>
          <p14:tracePt t="115550" x="2711450" y="6210300"/>
          <p14:tracePt t="115567" x="2705100" y="6210300"/>
          <p14:tracePt t="115584" x="2692400" y="6197600"/>
          <p14:tracePt t="115600" x="2673350" y="6191250"/>
          <p14:tracePt t="115617" x="2673350" y="6184900"/>
          <p14:tracePt t="115657" x="2673350" y="6178550"/>
          <p14:tracePt t="115667" x="2667000" y="6146800"/>
          <p14:tracePt t="115684" x="2641600" y="6057900"/>
          <p14:tracePt t="115701" x="2609850" y="6007100"/>
          <p14:tracePt t="115717" x="2578100" y="5956300"/>
          <p14:tracePt t="115718" x="2571750" y="5911850"/>
          <p14:tracePt t="115734" x="2571750" y="5848350"/>
          <p14:tracePt t="115751" x="2520950" y="5492750"/>
          <p14:tracePt t="115767" x="2470150" y="5257800"/>
          <p14:tracePt t="115784" x="2419350" y="5086350"/>
          <p14:tracePt t="115800" x="2387600" y="4946650"/>
          <p14:tracePt t="115817" x="2368550" y="4800600"/>
          <p14:tracePt t="115834" x="2355850" y="4648200"/>
          <p14:tracePt t="115851" x="2330450" y="4527550"/>
          <p14:tracePt t="115867" x="2311400" y="4425950"/>
          <p14:tracePt t="115884" x="2286000" y="4375150"/>
          <p14:tracePt t="115901" x="2273300" y="4356100"/>
          <p14:tracePt t="115917" x="2273300" y="4343400"/>
          <p14:tracePt t="115934" x="2273300" y="4305300"/>
          <p14:tracePt t="115951" x="2286000" y="4203700"/>
          <p14:tracePt t="115967" x="2286000" y="4159250"/>
          <p14:tracePt t="115984" x="2247900" y="4095750"/>
          <p14:tracePt t="116001" x="2222500" y="4076700"/>
          <p14:tracePt t="116042" x="2216150" y="4076700"/>
          <p14:tracePt t="116075" x="2209800" y="4076700"/>
          <p14:tracePt t="116079" x="2203450" y="4076700"/>
          <p14:tracePt t="116223" x="2235200" y="4083050"/>
          <p14:tracePt t="116231" x="2324100" y="4102100"/>
          <p14:tracePt t="116241" x="2400300" y="4127500"/>
          <p14:tracePt t="116251" x="2489200" y="4165600"/>
          <p14:tracePt t="116267" x="2711450" y="4216400"/>
          <p14:tracePt t="116284" x="2844800" y="4222750"/>
          <p14:tracePt t="116301" x="2933700" y="4222750"/>
          <p14:tracePt t="116303" x="2959100" y="4222750"/>
          <p14:tracePt t="116317" x="2990850" y="4222750"/>
          <p14:tracePt t="116319" x="3028950" y="4222750"/>
          <p14:tracePt t="116334" x="3060700" y="4222750"/>
          <p14:tracePt t="116351" x="3092450" y="4222750"/>
          <p14:tracePt t="116393" x="3079750" y="4222750"/>
          <p14:tracePt t="116401" x="3048000" y="4222750"/>
          <p14:tracePt t="116417" x="2876550" y="4222750"/>
          <p14:tracePt t="116434" x="2635250" y="4222750"/>
          <p14:tracePt t="116451" x="2355850" y="4222750"/>
          <p14:tracePt t="116467" x="2190750" y="4222750"/>
          <p14:tracePt t="116484" x="2171700" y="4222750"/>
          <p14:tracePt t="116501" x="2171700" y="4229100"/>
          <p14:tracePt t="116502" x="2216150" y="4235450"/>
          <p14:tracePt t="116517" x="2324100" y="4241800"/>
          <p14:tracePt t="116518" x="2463800" y="4241800"/>
          <p14:tracePt t="116534" x="2705100" y="4241800"/>
          <p14:tracePt t="116551" x="3155950" y="4241800"/>
          <p14:tracePt t="116568" x="3289300" y="4241800"/>
          <p14:tracePt t="116584" x="3333750" y="4260850"/>
          <p14:tracePt t="116601" x="3340100" y="4267200"/>
          <p14:tracePt t="116617" x="3333750" y="4279900"/>
          <p14:tracePt t="116634" x="3289300" y="4286250"/>
          <p14:tracePt t="116651" x="3181350" y="4292600"/>
          <p14:tracePt t="116667" x="3073400" y="4292600"/>
          <p14:tracePt t="116684" x="2952750" y="4292600"/>
          <p14:tracePt t="116701" x="2876550" y="4298950"/>
          <p14:tracePt t="116734" x="2908300" y="4324350"/>
          <p14:tracePt t="116751" x="3587750" y="4375150"/>
          <p14:tracePt t="116767" x="4032250" y="4375150"/>
          <p14:tracePt t="116784" x="4229100" y="4375150"/>
          <p14:tracePt t="116801" x="4273550" y="4387850"/>
          <p14:tracePt t="116834" x="4222750" y="4394200"/>
          <p14:tracePt t="116851" x="4146550" y="4394200"/>
          <p14:tracePt t="116868" x="4114800" y="4394200"/>
          <p14:tracePt t="116951" x="4108450" y="4394200"/>
          <p14:tracePt t="116959" x="4102100" y="4394200"/>
          <p14:tracePt t="116968" x="4095750" y="4394200"/>
          <p14:tracePt t="116984" x="4064000" y="4387850"/>
          <p14:tracePt t="117001" x="4000500" y="4356100"/>
          <p14:tracePt t="117017" x="3968750" y="4343400"/>
          <p14:tracePt t="119831" x="3968750" y="4305300"/>
          <p14:tracePt t="119844" x="3975100" y="4197350"/>
          <p14:tracePt t="119847" x="4057650" y="3956050"/>
          <p14:tracePt t="119857" x="4171950" y="3556000"/>
          <p14:tracePt t="119869" x="4292600" y="3162300"/>
          <p14:tracePt t="119885" x="4502150" y="2444750"/>
          <p14:tracePt t="119902" x="4648200" y="1955800"/>
          <p14:tracePt t="119919" x="4832350" y="1714500"/>
          <p14:tracePt t="119935" x="4940300" y="1619250"/>
          <p14:tracePt t="119952" x="4991100" y="1555750"/>
          <p14:tracePt t="119968" x="4991100" y="1549400"/>
          <p14:tracePt t="120055" x="4991100" y="1568450"/>
          <p14:tracePt t="120063" x="4991100" y="1593850"/>
          <p14:tracePt t="120071" x="4972050" y="1625600"/>
          <p14:tracePt t="120085" x="4965700" y="1631950"/>
          <p14:tracePt t="120102" x="4940300" y="1670050"/>
          <p14:tracePt t="120103" x="4921250" y="1701800"/>
          <p14:tracePt t="120119" x="4889500" y="1828800"/>
          <p14:tracePt t="120136" x="4883150" y="2032000"/>
          <p14:tracePt t="120152" x="4883150" y="2324100"/>
          <p14:tracePt t="120169" x="4883150" y="2571750"/>
          <p14:tracePt t="120185" x="4870450" y="2736850"/>
          <p14:tracePt t="120202" x="4826000" y="2838450"/>
          <p14:tracePt t="120219" x="4813300" y="2863850"/>
          <p14:tracePt t="120235" x="4813300" y="2870200"/>
          <p14:tracePt t="120277" x="4806950" y="2870200"/>
          <p14:tracePt t="120286" x="4800600" y="2882900"/>
          <p14:tracePt t="120302" x="4775200" y="2889250"/>
          <p14:tracePt t="120319" x="4749800" y="2908300"/>
          <p14:tracePt t="120336" x="4724400" y="3003550"/>
          <p14:tracePt t="120352" x="4718050" y="3124200"/>
          <p14:tracePt t="120369" x="4699000" y="3213100"/>
          <p14:tracePt t="120385" x="4692650" y="3289300"/>
          <p14:tracePt t="120402" x="4679950" y="3314700"/>
          <p14:tracePt t="120419" x="4667250" y="3321050"/>
          <p14:tracePt t="123185"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4"/>
            <a:ext cx="9144000" cy="824775"/>
          </a:xfrm>
        </p:spPr>
        <p:txBody>
          <a:bodyPr/>
          <a:lstStyle/>
          <a:p>
            <a:r>
              <a:rPr lang="en-GB" dirty="0"/>
              <a:t>Its not just about density</a:t>
            </a:r>
          </a:p>
        </p:txBody>
      </p:sp>
      <p:pic>
        <p:nvPicPr>
          <p:cNvPr id="4" name="Picture 3"/>
          <p:cNvPicPr>
            <a:picLocks noChangeAspect="1"/>
          </p:cNvPicPr>
          <p:nvPr/>
        </p:nvPicPr>
        <p:blipFill rotWithShape="1">
          <a:blip r:embed="rId2"/>
          <a:srcRect l="4226" t="5486" r="12730" b="3702"/>
          <a:stretch/>
        </p:blipFill>
        <p:spPr>
          <a:xfrm>
            <a:off x="56562" y="868817"/>
            <a:ext cx="4101273" cy="4226502"/>
          </a:xfrm>
          <a:prstGeom prst="rect">
            <a:avLst/>
          </a:prstGeom>
        </p:spPr>
      </p:pic>
      <p:sp>
        <p:nvSpPr>
          <p:cNvPr id="5" name="TextBox 4"/>
          <p:cNvSpPr txBox="1"/>
          <p:nvPr/>
        </p:nvSpPr>
        <p:spPr>
          <a:xfrm>
            <a:off x="2286001" y="5935004"/>
            <a:ext cx="4812052" cy="830997"/>
          </a:xfrm>
          <a:prstGeom prst="rect">
            <a:avLst/>
          </a:prstGeom>
          <a:noFill/>
        </p:spPr>
        <p:txBody>
          <a:bodyPr wrap="square" rtlCol="0">
            <a:spAutoFit/>
          </a:bodyPr>
          <a:lstStyle/>
          <a:p>
            <a:r>
              <a:rPr lang="en-GB" sz="2400" b="1" dirty="0"/>
              <a:t>But what about molecular weight?</a:t>
            </a:r>
          </a:p>
          <a:p>
            <a:r>
              <a:rPr lang="en-GB" sz="2400" dirty="0"/>
              <a:t>Consider </a:t>
            </a:r>
            <a:r>
              <a:rPr lang="en-GB" sz="2400" b="1" dirty="0"/>
              <a:t>UHMWPE</a:t>
            </a:r>
            <a:r>
              <a:rPr lang="en-GB" sz="2400" dirty="0"/>
              <a:t>…..</a:t>
            </a:r>
          </a:p>
        </p:txBody>
      </p:sp>
      <p:sp>
        <p:nvSpPr>
          <p:cNvPr id="8" name="TextBox 7"/>
          <p:cNvSpPr txBox="1"/>
          <p:nvPr/>
        </p:nvSpPr>
        <p:spPr>
          <a:xfrm>
            <a:off x="193964" y="5104007"/>
            <a:ext cx="4085805" cy="830997"/>
          </a:xfrm>
          <a:prstGeom prst="rect">
            <a:avLst/>
          </a:prstGeom>
          <a:noFill/>
        </p:spPr>
        <p:txBody>
          <a:bodyPr wrap="square" rtlCol="0">
            <a:spAutoFit/>
          </a:bodyPr>
          <a:lstStyle/>
          <a:p>
            <a:r>
              <a:rPr lang="en-GB" sz="2400" dirty="0"/>
              <a:t>Variation of yield strength with density for various grades of PE</a:t>
            </a:r>
          </a:p>
        </p:txBody>
      </p:sp>
      <p:pic>
        <p:nvPicPr>
          <p:cNvPr id="6" name="Picture 5"/>
          <p:cNvPicPr/>
          <p:nvPr/>
        </p:nvPicPr>
        <p:blipFill rotWithShape="1">
          <a:blip r:embed="rId3"/>
          <a:srcRect l="28321" t="22240" r="29854" b="11019"/>
          <a:stretch/>
        </p:blipFill>
        <p:spPr bwMode="auto">
          <a:xfrm>
            <a:off x="4162507" y="991292"/>
            <a:ext cx="4915089" cy="4104027"/>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F71EA363-3AA4-554B-864A-16EC408230E4}" type="slidenum">
              <a:rPr lang="en-GB" smtClean="0"/>
              <a:pPr/>
              <a:t>9</a:t>
            </a:fld>
            <a:endParaRPr lang="en-GB"/>
          </a:p>
        </p:txBody>
      </p:sp>
    </p:spTree>
    <p:extLst>
      <p:ext uri="{BB962C8B-B14F-4D97-AF65-F5344CB8AC3E}">
        <p14:creationId xmlns:p14="http://schemas.microsoft.com/office/powerpoint/2010/main" val="3809190374"/>
      </p:ext>
    </p:extLst>
  </p:cSld>
  <p:clrMapOvr>
    <a:masterClrMapping/>
  </p:clrMapOvr>
  <mc:AlternateContent xmlns:mc="http://schemas.openxmlformats.org/markup-compatibility/2006" xmlns:p14="http://schemas.microsoft.com/office/powerpoint/2010/main">
    <mc:Choice Requires="p14">
      <p:transition spd="slow" p14:dur="2000" advTm="102918"/>
    </mc:Choice>
    <mc:Fallback xmlns="">
      <p:transition spd="slow" advTm="102918"/>
    </mc:Fallback>
  </mc:AlternateContent>
  <p:extLst>
    <p:ext uri="{3A86A75C-4F4B-4683-9AE1-C65F6400EC91}">
      <p14:laserTraceLst xmlns:p14="http://schemas.microsoft.com/office/powerpoint/2010/main">
        <p14:tracePtLst>
          <p14:tracePt t="12554" x="5861050" y="3689350"/>
          <p14:tracePt t="12566" x="5829300" y="3733800"/>
          <p14:tracePt t="12586" x="5803900" y="3765550"/>
          <p14:tracePt t="12592" x="5772150" y="3803650"/>
          <p14:tracePt t="12608" x="5721350" y="3860800"/>
          <p14:tracePt t="12625" x="5670550" y="3911600"/>
          <p14:tracePt t="12641" x="5607050" y="3987800"/>
          <p14:tracePt t="12658" x="5537200" y="4044950"/>
          <p14:tracePt t="12675" x="5480050" y="4089400"/>
          <p14:tracePt t="12692" x="5410200" y="4140200"/>
          <p14:tracePt t="12709" x="5365750" y="4171950"/>
          <p14:tracePt t="12710" x="5359400" y="4178300"/>
          <p14:tracePt t="12728" x="5346700" y="4178300"/>
          <p14:tracePt t="12741" x="5340350" y="4178300"/>
          <p14:tracePt t="12758" x="5302250" y="4178300"/>
          <p14:tracePt t="12775" x="5257800" y="4178300"/>
          <p14:tracePt t="12792" x="5194300" y="4197350"/>
          <p14:tracePt t="12808" x="5130800" y="4222750"/>
          <p14:tracePt t="12829" x="5080000" y="4235450"/>
          <p14:tracePt t="12833" x="5073650" y="4241800"/>
          <p14:tracePt t="12842" x="5060950" y="4248150"/>
          <p14:tracePt t="12858" x="5048250" y="4248150"/>
          <p14:tracePt t="12875" x="5035550" y="4248150"/>
          <p14:tracePt t="12893" x="5010150" y="4248150"/>
          <p14:tracePt t="12896" x="4984750" y="4248150"/>
          <p14:tracePt t="12908" x="4965700" y="4254500"/>
          <p14:tracePt t="12925" x="4921250" y="4260850"/>
          <p14:tracePt t="12942" x="4876800" y="4279900"/>
          <p14:tracePt t="12959" x="4864100" y="4279900"/>
          <p14:tracePt t="13000" x="4851400" y="4279900"/>
          <p14:tracePt t="13008" x="4832350" y="4286250"/>
          <p14:tracePt t="13025" x="4756150" y="4337050"/>
          <p14:tracePt t="13042" x="4718050" y="4362450"/>
          <p14:tracePt t="13058" x="4705350" y="4362450"/>
          <p14:tracePt t="13102" x="4692650" y="4362450"/>
          <p14:tracePt t="13110" x="4686300" y="4362450"/>
          <p14:tracePt t="13125" x="4660900" y="4362450"/>
          <p14:tracePt t="13142" x="4591050" y="4362450"/>
          <p14:tracePt t="13158" x="4572000" y="4362450"/>
          <p14:tracePt t="13175" x="4565650" y="4362450"/>
          <p14:tracePt t="13192" x="4559300" y="4362450"/>
          <p14:tracePt t="13208" x="4559300" y="4356100"/>
          <p14:tracePt t="13225" x="4546600" y="4343400"/>
          <p14:tracePt t="13242" x="4514850" y="4337050"/>
          <p14:tracePt t="13258" x="4508500" y="4330700"/>
          <p14:tracePt t="13327" x="4502150" y="4330700"/>
          <p14:tracePt t="13334" x="4489450" y="4324350"/>
          <p14:tracePt t="13343" x="4483100" y="4318000"/>
          <p14:tracePt t="13359" x="4470400" y="4318000"/>
          <p14:tracePt t="13392" x="4464050" y="4305300"/>
          <p14:tracePt t="13425" x="4464050" y="4298950"/>
          <p14:tracePt t="13442" x="4451350" y="4292600"/>
          <p14:tracePt t="13458" x="4438650" y="4286250"/>
          <p14:tracePt t="13475" x="4425950" y="4279900"/>
          <p14:tracePt t="13492" x="4425950" y="4273550"/>
          <p14:tracePt t="13508" x="4425950" y="4267200"/>
          <p14:tracePt t="13525" x="4419600" y="4260850"/>
          <p14:tracePt t="13542" x="4406900" y="4254500"/>
          <p14:tracePt t="13559" x="4387850" y="4254500"/>
          <p14:tracePt t="13759" x="4381500" y="4254500"/>
          <p14:tracePt t="13822" x="4400550" y="4254500"/>
          <p14:tracePt t="13834" x="4419600" y="4254500"/>
          <p14:tracePt t="13838" x="4457700" y="4254500"/>
          <p14:tracePt t="13850" x="4508500" y="4267200"/>
          <p14:tracePt t="13859" x="4578350" y="4273550"/>
          <p14:tracePt t="13875" x="4730750" y="4286250"/>
          <p14:tracePt t="13892" x="4953000" y="4286250"/>
          <p14:tracePt t="13909" x="5232400" y="4286250"/>
          <p14:tracePt t="13926" x="5543550" y="4286250"/>
          <p14:tracePt t="13942" x="5943600" y="4286250"/>
          <p14:tracePt t="13959" x="6254750" y="4311650"/>
          <p14:tracePt t="13975" x="6515100" y="4324350"/>
          <p14:tracePt t="13992" x="6813550" y="4330700"/>
          <p14:tracePt t="14009" x="7061200" y="4330700"/>
          <p14:tracePt t="14026" x="7245350" y="4330700"/>
          <p14:tracePt t="14042" x="7372350" y="4330700"/>
          <p14:tracePt t="14059" x="7442200" y="4349750"/>
          <p14:tracePt t="14075" x="7480300" y="4362450"/>
          <p14:tracePt t="14092" x="7505700" y="4368800"/>
          <p14:tracePt t="14094" x="7512050" y="4375150"/>
          <p14:tracePt t="14109" x="7524750" y="4375150"/>
          <p14:tracePt t="14126" x="7550150" y="4375150"/>
          <p14:tracePt t="14142" x="7556500" y="4375150"/>
          <p14:tracePt t="14159" x="7562850" y="4375150"/>
          <p14:tracePt t="14254" x="7556500" y="4375150"/>
          <p14:tracePt t="14265" x="7518400" y="4375150"/>
          <p14:tracePt t="14270" x="7486650" y="4375150"/>
          <p14:tracePt t="14280" x="7442200" y="4375150"/>
          <p14:tracePt t="14294" x="7404100" y="4375150"/>
          <p14:tracePt t="14297" x="7378700" y="4375150"/>
          <p14:tracePt t="14309" x="7359650" y="4375150"/>
          <p14:tracePt t="14326" x="7334250" y="4375150"/>
          <p14:tracePt t="14342" x="7277100" y="4349750"/>
          <p14:tracePt t="14359" x="7213600" y="4305300"/>
          <p14:tracePt t="14375" x="7131050" y="4248150"/>
          <p14:tracePt t="14392" x="7105650" y="4216400"/>
          <p14:tracePt t="14409" x="7073900" y="4152900"/>
          <p14:tracePt t="14426" x="7067550" y="4083050"/>
          <p14:tracePt t="14442" x="7067550" y="4013200"/>
          <p14:tracePt t="14459" x="7067550" y="3905250"/>
          <p14:tracePt t="14476" x="7054850" y="3790950"/>
          <p14:tracePt t="14492" x="7042150" y="3695700"/>
          <p14:tracePt t="14494" x="7035800" y="3670300"/>
          <p14:tracePt t="14509" x="7035800" y="3651250"/>
          <p14:tracePt t="14526" x="7035800" y="3625850"/>
          <p14:tracePt t="14622" x="7042150" y="3632200"/>
          <p14:tracePt t="14634" x="7048500" y="3651250"/>
          <p14:tracePt t="14638" x="7061200" y="3689350"/>
          <p14:tracePt t="14650" x="7067550" y="3740150"/>
          <p14:tracePt t="14659" x="7073900" y="3803650"/>
          <p14:tracePt t="14676" x="7112000" y="3956050"/>
          <p14:tracePt t="14692" x="7239000" y="4165600"/>
          <p14:tracePt t="14709" x="7372350" y="4330700"/>
          <p14:tracePt t="14726" x="7512050" y="4406900"/>
          <p14:tracePt t="14742" x="7645400" y="4451350"/>
          <p14:tracePt t="14759" x="7696200" y="4464050"/>
          <p14:tracePt t="14776" x="7753350" y="4470400"/>
          <p14:tracePt t="14792" x="7804150" y="4470400"/>
          <p14:tracePt t="14809" x="7874000" y="4457700"/>
          <p14:tracePt t="14826" x="7931150" y="4445000"/>
          <p14:tracePt t="14842" x="8020050" y="4419600"/>
          <p14:tracePt t="14859" x="8153400" y="4375150"/>
          <p14:tracePt t="14876" x="8299450" y="4343400"/>
          <p14:tracePt t="14884" x="8375650" y="4337050"/>
          <p14:tracePt t="14892" x="8458200" y="4337050"/>
          <p14:tracePt t="14894" x="8534400" y="4337050"/>
          <p14:tracePt t="14909" x="8591550" y="4337050"/>
          <p14:tracePt t="14926" x="8667750" y="4337050"/>
          <p14:tracePt t="14942" x="8724900" y="4337050"/>
          <p14:tracePt t="14959" x="8743950" y="4349750"/>
          <p14:tracePt t="14976" x="8756650" y="4349750"/>
          <p14:tracePt t="15038" x="8756650" y="4356100"/>
          <p14:tracePt t="15050" x="8731250" y="4362450"/>
          <p14:tracePt t="15064" x="8724900" y="4368800"/>
          <p14:tracePt t="15070" x="8712200" y="4375150"/>
          <p14:tracePt t="15087" x="8699500" y="4375150"/>
          <p14:tracePt t="15099" x="8686800" y="4375150"/>
          <p14:tracePt t="15109" x="8674100" y="4375150"/>
          <p14:tracePt t="15126" x="8648700" y="4375150"/>
          <p14:tracePt t="15142" x="8585200" y="4394200"/>
          <p14:tracePt t="15159" x="8559800" y="4394200"/>
          <p14:tracePt t="15238" x="8547100" y="4400550"/>
          <p14:tracePt t="15942" x="8534400" y="4400550"/>
          <p14:tracePt t="15951" x="8515350" y="4400550"/>
          <p14:tracePt t="15961" x="8502650" y="4400550"/>
          <p14:tracePt t="15976" x="8426450" y="4400550"/>
          <p14:tracePt t="15993" x="8331200" y="4419600"/>
          <p14:tracePt t="16009" x="8235950" y="4432300"/>
          <p14:tracePt t="16026" x="8147050" y="4451350"/>
          <p14:tracePt t="16043" x="8108950" y="4451350"/>
          <p14:tracePt t="16059" x="8070850" y="4451350"/>
          <p14:tracePt t="16076" x="8020050" y="4451350"/>
          <p14:tracePt t="16093" x="7918450" y="4451350"/>
          <p14:tracePt t="16109" x="7791450" y="4451350"/>
          <p14:tracePt t="16126" x="7588250" y="4451350"/>
          <p14:tracePt t="16143" x="7454900" y="4451350"/>
          <p14:tracePt t="16160" x="7334250" y="4451350"/>
          <p14:tracePt t="16176" x="7207250" y="4445000"/>
          <p14:tracePt t="16193" x="7016750" y="4394200"/>
          <p14:tracePt t="16209" x="6864350" y="4375150"/>
          <p14:tracePt t="16226" x="6743700" y="4343400"/>
          <p14:tracePt t="16243" x="6667500" y="4292600"/>
          <p14:tracePt t="16259" x="6610350" y="4216400"/>
          <p14:tracePt t="16276" x="6508750" y="4051300"/>
          <p14:tracePt t="16294" x="6350000" y="3670300"/>
          <p14:tracePt t="16310" x="6165850" y="3321050"/>
          <p14:tracePt t="16311" x="6064250" y="3168650"/>
          <p14:tracePt t="16326" x="5911850" y="2984500"/>
          <p14:tracePt t="16343" x="5848350" y="2914650"/>
          <p14:tracePt t="16360" x="5803900" y="2838450"/>
          <p14:tracePt t="16376" x="5759450" y="2717800"/>
          <p14:tracePt t="16393" x="5715000" y="2590800"/>
          <p14:tracePt t="16410" x="5645150" y="2432050"/>
          <p14:tracePt t="16426" x="5575300" y="2298700"/>
          <p14:tracePt t="16443" x="5530850" y="2235200"/>
          <p14:tracePt t="16459" x="5511800" y="2197100"/>
          <p14:tracePt t="16476" x="5473700" y="2114550"/>
          <p14:tracePt t="16477" x="5454650" y="2063750"/>
          <p14:tracePt t="16493" x="5429250" y="2006600"/>
          <p14:tracePt t="16494" x="5403850" y="1962150"/>
          <p14:tracePt t="16510" x="5384800" y="1911350"/>
          <p14:tracePt t="16526" x="5334000" y="1822450"/>
          <p14:tracePt t="16543" x="5327650" y="1803400"/>
          <p14:tracePt t="16559" x="5314950" y="1778000"/>
          <p14:tracePt t="16576" x="5289550" y="1733550"/>
          <p14:tracePt t="16593" x="5245100" y="1631950"/>
          <p14:tracePt t="16610" x="5156200" y="1504950"/>
          <p14:tracePt t="16626" x="5073650" y="1397000"/>
          <p14:tracePt t="16643" x="5022850" y="1339850"/>
          <p14:tracePt t="16660" x="4991100" y="1320800"/>
          <p14:tracePt t="16662" x="4984750" y="1314450"/>
          <p14:tracePt t="16676" x="4978400" y="1308100"/>
          <p14:tracePt t="16695" x="4940300" y="1282700"/>
          <p14:tracePt t="16710" x="4895850" y="1238250"/>
          <p14:tracePt t="16726" x="4781550" y="1117600"/>
          <p14:tracePt t="16743" x="4743450" y="1092200"/>
          <p14:tracePt t="16760" x="4737100" y="1079500"/>
          <p14:tracePt t="16806" x="4730750" y="1073150"/>
          <p14:tracePt t="16818" x="4724400" y="1060450"/>
          <p14:tracePt t="16826" x="4705350" y="1054100"/>
          <p14:tracePt t="16843" x="4660900" y="1022350"/>
          <p14:tracePt t="16860" x="4648200" y="1016000"/>
          <p14:tracePt t="16927" x="4641850" y="1016000"/>
          <p14:tracePt t="16934" x="4635500" y="1016000"/>
          <p14:tracePt t="16943" x="4622800" y="1016000"/>
          <p14:tracePt t="16960" x="4603750" y="1016000"/>
          <p14:tracePt t="16976" x="4559300" y="1016000"/>
          <p14:tracePt t="16993" x="4514850" y="1022350"/>
          <p14:tracePt t="17010" x="4470400" y="1047750"/>
          <p14:tracePt t="17026" x="4432300" y="1073150"/>
          <p14:tracePt t="17043" x="4406900" y="1092200"/>
          <p14:tracePt t="17060" x="4400550" y="1098550"/>
          <p14:tracePt t="17076" x="4394200" y="1104900"/>
          <p14:tracePt t="17093" x="4394200" y="1117600"/>
          <p14:tracePt t="17110" x="4394200" y="1130300"/>
          <p14:tracePt t="17126" x="4387850" y="1149350"/>
          <p14:tracePt t="17286" x="4400550" y="1155700"/>
          <p14:tracePt t="17295" x="4432300" y="1174750"/>
          <p14:tracePt t="17302" x="4502150" y="1187450"/>
          <p14:tracePt t="17311" x="4597400" y="1212850"/>
          <p14:tracePt t="17326" x="4946650" y="1257300"/>
          <p14:tracePt t="17343" x="5473700" y="1320800"/>
          <p14:tracePt t="17360" x="5962650" y="1327150"/>
          <p14:tracePt t="17376" x="6318250" y="1365250"/>
          <p14:tracePt t="17393" x="6464300" y="1397000"/>
          <p14:tracePt t="17410" x="6584950" y="1409700"/>
          <p14:tracePt t="17426" x="6648450" y="1409700"/>
          <p14:tracePt t="17443" x="6692900" y="1409700"/>
          <p14:tracePt t="17460" x="6762750" y="1403350"/>
          <p14:tracePt t="17476" x="6851650" y="1397000"/>
          <p14:tracePt t="17478" x="6877050" y="1397000"/>
          <p14:tracePt t="17496" x="6902450" y="1397000"/>
          <p14:tracePt t="17510" x="6934200" y="1397000"/>
          <p14:tracePt t="17527" x="6940550" y="1397000"/>
          <p14:tracePt t="17543" x="6946900" y="1397000"/>
          <p14:tracePt t="17561" x="6953250" y="1397000"/>
          <p14:tracePt t="17576" x="6959600" y="1397000"/>
          <p14:tracePt t="17687" x="6959600" y="1390650"/>
          <p14:tracePt t="17695" x="6953250" y="1384300"/>
          <p14:tracePt t="17703" x="6940550" y="1371600"/>
          <p14:tracePt t="17711" x="6934200" y="1358900"/>
          <p14:tracePt t="17726" x="6915150" y="1333500"/>
          <p14:tracePt t="17743" x="6896100" y="1314450"/>
          <p14:tracePt t="17760" x="6864350" y="1282700"/>
          <p14:tracePt t="17777" x="6813550" y="1250950"/>
          <p14:tracePt t="17793" x="6769100" y="1231900"/>
          <p14:tracePt t="17810" x="6750050" y="1225550"/>
          <p14:tracePt t="17827" x="6743700" y="1225550"/>
          <p14:tracePt t="17860" x="6737350" y="1219200"/>
          <p14:tracePt t="17895" x="6737350" y="1206500"/>
          <p14:tracePt t="17910" x="6775450" y="1155700"/>
          <p14:tracePt t="17927" x="6788150" y="1143000"/>
          <p14:tracePt t="17943" x="6800850" y="1130300"/>
          <p14:tracePt t="17977" x="6800850" y="1117600"/>
          <p14:tracePt t="17993" x="6800850" y="1111250"/>
          <p14:tracePt t="18010" x="6800850" y="1104900"/>
          <p14:tracePt t="18080" x="6800850" y="1136650"/>
          <p14:tracePt t="18086" x="6819900" y="1168400"/>
          <p14:tracePt t="18095" x="6838950" y="1206500"/>
          <p14:tracePt t="18110" x="6889750" y="1282700"/>
          <p14:tracePt t="18127" x="6953250" y="1365250"/>
          <p14:tracePt t="18143" x="7042150" y="1409700"/>
          <p14:tracePt t="18160" x="7131050" y="1435100"/>
          <p14:tracePt t="18177" x="7213600" y="1441450"/>
          <p14:tracePt t="18193" x="7264400" y="1441450"/>
          <p14:tracePt t="18210" x="7321550" y="1435100"/>
          <p14:tracePt t="18227" x="7372350" y="1416050"/>
          <p14:tracePt t="18243" x="7429500" y="1397000"/>
          <p14:tracePt t="18260" x="7499350" y="1390650"/>
          <p14:tracePt t="18262" x="7524750" y="1390650"/>
          <p14:tracePt t="18277" x="7550150" y="1390650"/>
          <p14:tracePt t="18278" x="7569200" y="1390650"/>
          <p14:tracePt t="18295" x="7581900" y="1390650"/>
          <p14:tracePt t="18310" x="7607300" y="1397000"/>
          <p14:tracePt t="18327" x="7620000" y="1403350"/>
          <p14:tracePt t="18360" x="7639050" y="1409700"/>
          <p14:tracePt t="18377" x="7651750" y="1416050"/>
          <p14:tracePt t="18447" x="7658100" y="1416050"/>
          <p14:tracePt t="18454" x="7664450" y="1397000"/>
          <p14:tracePt t="18462" x="7683500" y="1371600"/>
          <p14:tracePt t="18477" x="7683500" y="1365250"/>
          <p14:tracePt t="18493" x="7689850" y="1346200"/>
          <p14:tracePt t="18575" x="7683500" y="1352550"/>
          <p14:tracePt t="18582" x="7670800" y="1371600"/>
          <p14:tracePt t="18594" x="7651750" y="1384300"/>
          <p14:tracePt t="18610" x="7594600" y="1403350"/>
          <p14:tracePt t="18627" x="7480300" y="1428750"/>
          <p14:tracePt t="18643" x="7346950" y="1428750"/>
          <p14:tracePt t="18660" x="7194550" y="1422400"/>
          <p14:tracePt t="18661" x="7118350" y="1409700"/>
          <p14:tracePt t="18677" x="7048500" y="1390650"/>
          <p14:tracePt t="18697" x="6940550" y="1365250"/>
          <p14:tracePt t="18710" x="6807200" y="1333500"/>
          <p14:tracePt t="18727" x="6737350" y="1314450"/>
          <p14:tracePt t="18744" x="6648450" y="1301750"/>
          <p14:tracePt t="18761" x="6534150" y="1295400"/>
          <p14:tracePt t="18777" x="6400800" y="1295400"/>
          <p14:tracePt t="18794" x="6280150" y="1295400"/>
          <p14:tracePt t="18810" x="6248400" y="1295400"/>
          <p14:tracePt t="18934" x="6242050" y="1295400"/>
          <p14:tracePt t="18958" x="6242050" y="1282700"/>
          <p14:tracePt t="18974" x="6242050" y="1276350"/>
          <p14:tracePt t="18985" x="6248400" y="1276350"/>
          <p14:tracePt t="18994" x="6254750" y="1270000"/>
          <p14:tracePt t="19010" x="6267450" y="1263650"/>
          <p14:tracePt t="19027" x="6356350" y="1257300"/>
          <p14:tracePt t="19044" x="6483350" y="1257300"/>
          <p14:tracePt t="19060" x="6648450" y="1257300"/>
          <p14:tracePt t="19062" x="6731000" y="1257300"/>
          <p14:tracePt t="19077" x="6807200" y="1257300"/>
          <p14:tracePt t="19094" x="6927850" y="1263650"/>
          <p14:tracePt t="19110" x="7023100" y="1270000"/>
          <p14:tracePt t="19127" x="7061200" y="1276350"/>
          <p14:tracePt t="19144" x="7105650" y="1282700"/>
          <p14:tracePt t="19161" x="7200900" y="1295400"/>
          <p14:tracePt t="19177" x="7321550" y="1295400"/>
          <p14:tracePt t="19194" x="7454900" y="1295400"/>
          <p14:tracePt t="19211" x="7550150" y="1295400"/>
          <p14:tracePt t="19227" x="7581900" y="1295400"/>
          <p14:tracePt t="19244" x="7613650" y="1295400"/>
          <p14:tracePt t="19260" x="7658100" y="1301750"/>
          <p14:tracePt t="19277" x="7734300" y="1314450"/>
          <p14:tracePt t="19279" x="7759700" y="1314450"/>
          <p14:tracePt t="19294" x="7823200" y="1314450"/>
          <p14:tracePt t="19310" x="7893050" y="1314450"/>
          <p14:tracePt t="19327" x="7962900" y="1314450"/>
          <p14:tracePt t="19344" x="8077200" y="1327150"/>
          <p14:tracePt t="19360" x="8235950" y="1327150"/>
          <p14:tracePt t="19377" x="8413750" y="1327150"/>
          <p14:tracePt t="19394" x="8547100" y="1327150"/>
          <p14:tracePt t="19410" x="8597900" y="1327150"/>
          <p14:tracePt t="19427" x="8604250" y="1327150"/>
          <p14:tracePt t="19470" x="8616950" y="1320800"/>
          <p14:tracePt t="19479" x="8623300" y="1320800"/>
          <p14:tracePt t="19494" x="8636000" y="1314450"/>
          <p14:tracePt t="19511" x="8686800" y="1301750"/>
          <p14:tracePt t="19527" x="8699500" y="1301750"/>
          <p14:tracePt t="19654" x="8686800" y="1301750"/>
          <p14:tracePt t="19663" x="8642350" y="1301750"/>
          <p14:tracePt t="19670" x="8566150" y="1301750"/>
          <p14:tracePt t="19679" x="8483600" y="1301750"/>
          <p14:tracePt t="19694" x="8248650" y="1301750"/>
          <p14:tracePt t="19711" x="7988300" y="1301750"/>
          <p14:tracePt t="19727" x="7689850" y="1301750"/>
          <p14:tracePt t="19744" x="7359650" y="1301750"/>
          <p14:tracePt t="19761" x="6997700" y="1301750"/>
          <p14:tracePt t="19777" x="6635750" y="1301750"/>
          <p14:tracePt t="19794" x="6356350" y="1301750"/>
          <p14:tracePt t="19811" x="6121400" y="1320800"/>
          <p14:tracePt t="19827" x="5949950" y="1346200"/>
          <p14:tracePt t="19844" x="5835650" y="1365250"/>
          <p14:tracePt t="19861" x="5784850" y="1377950"/>
          <p14:tracePt t="19862" x="5765800" y="1384300"/>
          <p14:tracePt t="19879" x="5727700" y="1384300"/>
          <p14:tracePt t="19894" x="5695950" y="1390650"/>
          <p14:tracePt t="19911" x="5645150" y="1390650"/>
          <p14:tracePt t="19927" x="5588000" y="1390650"/>
          <p14:tracePt t="19944" x="5556250" y="1390650"/>
          <p14:tracePt t="20048" x="5600700" y="1390650"/>
          <p14:tracePt t="20054" x="5676900" y="1390650"/>
          <p14:tracePt t="20063" x="5772150" y="1390650"/>
          <p14:tracePt t="20078" x="5886450" y="1390650"/>
          <p14:tracePt t="20094" x="6286500" y="1390650"/>
          <p14:tracePt t="20111" x="6527800" y="1390650"/>
          <p14:tracePt t="20127" x="6705600" y="1390650"/>
          <p14:tracePt t="20144" x="6832600" y="1390650"/>
          <p14:tracePt t="20161" x="6927850" y="1390650"/>
          <p14:tracePt t="20177" x="6985000" y="1390650"/>
          <p14:tracePt t="20194" x="7061200" y="1390650"/>
          <p14:tracePt t="20211" x="7124700" y="1390650"/>
          <p14:tracePt t="20227" x="7200900" y="1390650"/>
          <p14:tracePt t="20244" x="7264400" y="1390650"/>
          <p14:tracePt t="20245" x="7289800" y="1390650"/>
          <p14:tracePt t="20261" x="7321550" y="1390650"/>
          <p14:tracePt t="20278" x="7404100" y="1377950"/>
          <p14:tracePt t="20296" x="7499350" y="1377950"/>
          <p14:tracePt t="20311" x="7639050" y="1377950"/>
          <p14:tracePt t="20327" x="7753350" y="1377950"/>
          <p14:tracePt t="20344" x="7829550" y="1377950"/>
          <p14:tracePt t="20361" x="7905750" y="1377950"/>
          <p14:tracePt t="20377" x="7924800" y="1377950"/>
          <p14:tracePt t="20411" x="7931150" y="1371600"/>
          <p14:tracePt t="20428" x="7931150" y="1358900"/>
          <p14:tracePt t="20444" x="7842250" y="1352550"/>
          <p14:tracePt t="20461" x="7670800" y="1333500"/>
          <p14:tracePt t="20478" x="7493000" y="1320800"/>
          <p14:tracePt t="20494" x="7232650" y="1314450"/>
          <p14:tracePt t="20511" x="7061200" y="1314450"/>
          <p14:tracePt t="20527" x="6908800" y="1314450"/>
          <p14:tracePt t="20544" x="6743700" y="1314450"/>
          <p14:tracePt t="20561" x="6584950" y="1314450"/>
          <p14:tracePt t="20578" x="6432550" y="1308100"/>
          <p14:tracePt t="20594" x="6318250" y="1308100"/>
          <p14:tracePt t="20611" x="6254750" y="1308100"/>
          <p14:tracePt t="20628" x="6216650" y="1301750"/>
          <p14:tracePt t="20630" x="6210300" y="1301750"/>
          <p14:tracePt t="20644" x="6203950" y="1301750"/>
          <p14:tracePt t="20662" x="6197600" y="1301750"/>
          <p14:tracePt t="20678" x="6191250" y="1301750"/>
          <p14:tracePt t="20695" x="6178550" y="1301750"/>
          <p14:tracePt t="20753" x="6191250" y="1301750"/>
          <p14:tracePt t="20758" x="6242050" y="1314450"/>
          <p14:tracePt t="20769" x="6280150" y="1314450"/>
          <p14:tracePt t="20778" x="6343650" y="1320800"/>
          <p14:tracePt t="20795" x="6483350" y="1320800"/>
          <p14:tracePt t="20811" x="6654800" y="1320800"/>
          <p14:tracePt t="20828" x="6832600" y="1320800"/>
          <p14:tracePt t="20844" x="6965950" y="1320800"/>
          <p14:tracePt t="20861" x="7086600" y="1320800"/>
          <p14:tracePt t="20878" x="7207250" y="1320800"/>
          <p14:tracePt t="20881" x="7264400" y="1320800"/>
          <p14:tracePt t="20895" x="7397750" y="1320800"/>
          <p14:tracePt t="20911" x="7512050" y="1320800"/>
          <p14:tracePt t="20928" x="7632700" y="1333500"/>
          <p14:tracePt t="20944" x="7696200" y="1333500"/>
          <p14:tracePt t="20961" x="7734300" y="1346200"/>
          <p14:tracePt t="20978" x="7740650" y="1346200"/>
          <p14:tracePt t="21070" x="7721600" y="1346200"/>
          <p14:tracePt t="21078" x="7670800" y="1346200"/>
          <p14:tracePt t="21095" x="7607300" y="1346200"/>
          <p14:tracePt t="21111" x="7315200" y="1346200"/>
          <p14:tracePt t="21128" x="7035800" y="1346200"/>
          <p14:tracePt t="21144" x="6838950" y="1346200"/>
          <p14:tracePt t="21161" x="6711950" y="1346200"/>
          <p14:tracePt t="21178" x="6667500" y="1346200"/>
          <p14:tracePt t="21194" x="6661150" y="1346200"/>
          <p14:tracePt t="21287" x="6654800" y="1346200"/>
          <p14:tracePt t="21294" x="6654800" y="1333500"/>
          <p14:tracePt t="21311" x="6629400" y="1295400"/>
          <p14:tracePt t="21328" x="6610350" y="1270000"/>
          <p14:tracePt t="21344" x="6597650" y="1244600"/>
          <p14:tracePt t="21361" x="6591300" y="1231900"/>
          <p14:tracePt t="21454" x="6610350" y="1238250"/>
          <p14:tracePt t="21463" x="6648450" y="1257300"/>
          <p14:tracePt t="21471" x="6680200" y="1263650"/>
          <p14:tracePt t="21479" x="6724650" y="1289050"/>
          <p14:tracePt t="21495" x="6807200" y="1320800"/>
          <p14:tracePt t="21511" x="6896100" y="1358900"/>
          <p14:tracePt t="21528" x="6972300" y="1384300"/>
          <p14:tracePt t="21544" x="7054850" y="1403350"/>
          <p14:tracePt t="21561" x="7162800" y="1422400"/>
          <p14:tracePt t="21578" x="7283450" y="1428750"/>
          <p14:tracePt t="21595" x="7372350" y="1428750"/>
          <p14:tracePt t="21611" x="7442200" y="1428750"/>
          <p14:tracePt t="21628" x="7486650" y="1422400"/>
          <p14:tracePt t="21645" x="7505700" y="1416050"/>
          <p14:tracePt t="21661" x="7531100" y="1416050"/>
          <p14:tracePt t="21678" x="7556500" y="1409700"/>
          <p14:tracePt t="21726" x="7569200" y="1409700"/>
          <p14:tracePt t="21736" x="7581900" y="1409700"/>
          <p14:tracePt t="21745" x="7588250" y="1409700"/>
          <p14:tracePt t="21761" x="7600950" y="1409700"/>
          <p14:tracePt t="21822" x="7594600" y="1416050"/>
          <p14:tracePt t="21830" x="7562850" y="1409700"/>
          <p14:tracePt t="21845" x="7524750" y="1397000"/>
          <p14:tracePt t="21861" x="7416800" y="1371600"/>
          <p14:tracePt t="21878" x="7188200" y="1314450"/>
          <p14:tracePt t="21896" x="7099300" y="1289050"/>
          <p14:tracePt t="21911" x="6921500" y="1238250"/>
          <p14:tracePt t="21928" x="6813550" y="1200150"/>
          <p14:tracePt t="21945" x="6750050" y="1181100"/>
          <p14:tracePt t="21961" x="6692900" y="1168400"/>
          <p14:tracePt t="21978" x="6680200" y="1168400"/>
          <p14:tracePt t="22070" x="6680200" y="1174750"/>
          <p14:tracePt t="22078" x="6680200" y="1181100"/>
          <p14:tracePt t="22095" x="6686550" y="1200150"/>
          <p14:tracePt t="22112" x="6737350" y="1231900"/>
          <p14:tracePt t="22128" x="6800850" y="1257300"/>
          <p14:tracePt t="22145" x="6889750" y="1276350"/>
          <p14:tracePt t="22162" x="7004050" y="1295400"/>
          <p14:tracePt t="22178" x="7112000" y="1308100"/>
          <p14:tracePt t="22195" x="7232650" y="1327150"/>
          <p14:tracePt t="22211" x="7353300" y="1339850"/>
          <p14:tracePt t="22228" x="7461250" y="1358900"/>
          <p14:tracePt t="22245" x="7562850" y="1365250"/>
          <p14:tracePt t="22262" x="7626350" y="1371600"/>
          <p14:tracePt t="22278" x="7645400" y="1384300"/>
          <p14:tracePt t="22295" x="7651750" y="1384300"/>
          <p14:tracePt t="22311" x="7651750" y="1390650"/>
          <p14:tracePt t="22328" x="7664450" y="1397000"/>
          <p14:tracePt t="22345" x="7670800" y="1397000"/>
          <p14:tracePt t="22402" x="7683500" y="1403350"/>
          <p14:tracePt t="22406" x="7689850" y="1409700"/>
          <p14:tracePt t="22422" x="7689850" y="1422400"/>
          <p14:tracePt t="22430" x="7689850" y="1435100"/>
          <p14:tracePt t="22445" x="7689850" y="1441450"/>
          <p14:tracePt t="22462" x="7689850" y="1447800"/>
          <p14:tracePt t="22479" x="7689850" y="1466850"/>
          <p14:tracePt t="22495" x="7689850" y="1473200"/>
          <p14:tracePt t="22512" x="7689850" y="1492250"/>
          <p14:tracePt t="22528" x="7670800" y="1517650"/>
          <p14:tracePt t="22545" x="7651750" y="1562100"/>
          <p14:tracePt t="22561" x="7632700" y="1600200"/>
          <p14:tracePt t="22578" x="7613650" y="1676400"/>
          <p14:tracePt t="22595" x="7600950" y="1771650"/>
          <p14:tracePt t="22612" x="7569200" y="1911350"/>
          <p14:tracePt t="22628" x="7556500" y="2076450"/>
          <p14:tracePt t="22645" x="7531100" y="2254250"/>
          <p14:tracePt t="22646" x="7505700" y="2336800"/>
          <p14:tracePt t="22662" x="7486650" y="2400300"/>
          <p14:tracePt t="22678" x="7404100" y="2584450"/>
          <p14:tracePt t="22695" x="7359650" y="2673350"/>
          <p14:tracePt t="22712" x="7296150" y="2800350"/>
          <p14:tracePt t="22728" x="7232650" y="2940050"/>
          <p14:tracePt t="22745" x="7131050" y="3124200"/>
          <p14:tracePt t="22762" x="7023100" y="3308350"/>
          <p14:tracePt t="22778" x="6921500" y="3517900"/>
          <p14:tracePt t="22795" x="6883400" y="3632200"/>
          <p14:tracePt t="22812" x="6870700" y="3651250"/>
          <p14:tracePt t="22828" x="6864350" y="3663950"/>
          <p14:tracePt t="22830" x="6858000" y="3676650"/>
          <p14:tracePt t="22845" x="6851650" y="3683000"/>
          <p14:tracePt t="22846" x="6851650" y="3708400"/>
          <p14:tracePt t="22862" x="6838950" y="3733800"/>
          <p14:tracePt t="22879" x="6800850" y="3816350"/>
          <p14:tracePt t="22895" x="6762750" y="3879850"/>
          <p14:tracePt t="22912" x="6724650" y="3943350"/>
          <p14:tracePt t="22928" x="6699250" y="3994150"/>
          <p14:tracePt t="22945" x="6654800" y="4044950"/>
          <p14:tracePt t="22962" x="6629400" y="4114800"/>
          <p14:tracePt t="22978" x="6584950" y="4222750"/>
          <p14:tracePt t="22995" x="6553200" y="4318000"/>
          <p14:tracePt t="23012" x="6546850" y="4375150"/>
          <p14:tracePt t="23028" x="6540500" y="4400550"/>
          <p14:tracePt t="23030" x="6534150" y="4406900"/>
          <p14:tracePt t="23045" x="6534150" y="4413250"/>
          <p14:tracePt t="23062" x="6515100" y="4438650"/>
          <p14:tracePt t="23078" x="6496050" y="4476750"/>
          <p14:tracePt t="23095" x="6477000" y="4508500"/>
          <p14:tracePt t="23112" x="6426200" y="4597400"/>
          <p14:tracePt t="23128" x="6394450" y="4654550"/>
          <p14:tracePt t="23145" x="6388100" y="4686300"/>
          <p14:tracePt t="23162" x="6375400" y="4749800"/>
          <p14:tracePt t="23178" x="6375400" y="4845050"/>
          <p14:tracePt t="23195" x="6375400" y="4946650"/>
          <p14:tracePt t="23212" x="6375400" y="5060950"/>
          <p14:tracePt t="23228" x="6419850" y="5156200"/>
          <p14:tracePt t="23245" x="6546850" y="5213350"/>
          <p14:tracePt t="23246" x="6604000" y="5213350"/>
          <p14:tracePt t="23262" x="6845300" y="5213350"/>
          <p14:tracePt t="23279" x="7258050" y="5213350"/>
          <p14:tracePt t="23295" x="7588250" y="5213350"/>
          <p14:tracePt t="23312" x="7829550" y="5213350"/>
          <p14:tracePt t="23328" x="7981950" y="5194300"/>
          <p14:tracePt t="23345" x="8140700" y="5175250"/>
          <p14:tracePt t="23362" x="8299450" y="5156200"/>
          <p14:tracePt t="23378" x="8483600" y="5111750"/>
          <p14:tracePt t="23395" x="8661400" y="5060950"/>
          <p14:tracePt t="23412" x="8813800" y="4997450"/>
          <p14:tracePt t="23429" x="8902700" y="4933950"/>
          <p14:tracePt t="23430" x="8934450" y="4902200"/>
          <p14:tracePt t="23445" x="8940800" y="4876800"/>
          <p14:tracePt t="23462" x="9055100" y="4806950"/>
          <p14:tracePt t="23615" x="9137650" y="3778250"/>
          <p14:tracePt t="23622" x="9093200" y="3714750"/>
          <p14:tracePt t="23631" x="9029700" y="3670300"/>
          <p14:tracePt t="23646" x="8959850" y="3619500"/>
          <p14:tracePt t="23662" x="8750300" y="3530600"/>
          <p14:tracePt t="23679" x="8674100" y="3505200"/>
          <p14:tracePt t="23695" x="8616950" y="3486150"/>
          <p14:tracePt t="23712" x="8534400" y="3448050"/>
          <p14:tracePt t="23729" x="8420100" y="3403600"/>
          <p14:tracePt t="23745" x="8280400" y="3346450"/>
          <p14:tracePt t="23762" x="8153400" y="3314700"/>
          <p14:tracePt t="23779" x="8020050" y="3295650"/>
          <p14:tracePt t="23795" x="7912100" y="3282950"/>
          <p14:tracePt t="23814" x="7810500" y="3276600"/>
          <p14:tracePt t="23829" x="7670800" y="3263900"/>
          <p14:tracePt t="23846" x="7531100" y="3263900"/>
          <p14:tracePt t="23862" x="7353300" y="3295650"/>
          <p14:tracePt t="23879" x="7283450" y="3327400"/>
          <p14:tracePt t="23897" x="7226300" y="3378200"/>
          <p14:tracePt t="23912" x="7156450" y="3448050"/>
          <p14:tracePt t="23929" x="7073900" y="3543300"/>
          <p14:tracePt t="23945" x="6985000" y="3670300"/>
          <p14:tracePt t="23962" x="6902450" y="3797300"/>
          <p14:tracePt t="23979" x="6832600" y="3924300"/>
          <p14:tracePt t="23995" x="6775450" y="4032250"/>
          <p14:tracePt t="24012" x="6769100" y="4133850"/>
          <p14:tracePt t="24013" x="6769100" y="4191000"/>
          <p14:tracePt t="24029" x="6769100" y="4267200"/>
          <p14:tracePt t="24045" x="6788150" y="4400550"/>
          <p14:tracePt t="24062" x="6832600" y="4533900"/>
          <p14:tracePt t="24079" x="6858000" y="4572000"/>
          <p14:tracePt t="24095" x="6883400" y="4584700"/>
          <p14:tracePt t="24112" x="6921500" y="4610100"/>
          <p14:tracePt t="24129" x="6972300" y="4641850"/>
          <p14:tracePt t="24145" x="6997700" y="4705350"/>
          <p14:tracePt t="24162" x="7010400" y="4743450"/>
          <p14:tracePt t="24179" x="7016750" y="4762500"/>
          <p14:tracePt t="24195" x="7029450" y="4781550"/>
          <p14:tracePt t="24342" x="7035800" y="4781550"/>
          <p14:tracePt t="24542" x="7035800" y="4775200"/>
          <p14:tracePt t="24554" x="7035800" y="4768850"/>
          <p14:tracePt t="24558" x="7029450" y="4762500"/>
          <p14:tracePt t="24570" x="7023100" y="4756150"/>
          <p14:tracePt t="24579" x="7004050" y="4756150"/>
          <p14:tracePt t="24596" x="6959600" y="4743450"/>
          <p14:tracePt t="24612" x="6902450" y="4718050"/>
          <p14:tracePt t="24629" x="6845300" y="4705350"/>
          <p14:tracePt t="24630" x="6800850" y="4686300"/>
          <p14:tracePt t="24646" x="6756400" y="4679950"/>
          <p14:tracePt t="24662" x="6591300" y="4648200"/>
          <p14:tracePt t="24679" x="6496050" y="4622800"/>
          <p14:tracePt t="24696" x="6388100" y="4603750"/>
          <p14:tracePt t="24712" x="6280150" y="4552950"/>
          <p14:tracePt t="24729" x="6184900" y="4514850"/>
          <p14:tracePt t="24746" x="6057900" y="4445000"/>
          <p14:tracePt t="24762" x="5924550" y="4381500"/>
          <p14:tracePt t="24779" x="5854700" y="4349750"/>
          <p14:tracePt t="24796" x="5778500" y="4318000"/>
          <p14:tracePt t="24812" x="5715000" y="4292600"/>
          <p14:tracePt t="24829" x="5651500" y="4248150"/>
          <p14:tracePt t="24830" x="5619750" y="4216400"/>
          <p14:tracePt t="24846" x="5588000" y="4171950"/>
          <p14:tracePt t="24862" x="5429250" y="3892550"/>
          <p14:tracePt t="24879" x="5327650" y="3721100"/>
          <p14:tracePt t="24896" x="5283200" y="3638550"/>
          <p14:tracePt t="24912" x="5264150" y="3594100"/>
          <p14:tracePt t="24929" x="5264150" y="3524250"/>
          <p14:tracePt t="24946" x="5264150" y="3429000"/>
          <p14:tracePt t="24962" x="5257800" y="3327400"/>
          <p14:tracePt t="24979" x="5219700" y="3225800"/>
          <p14:tracePt t="24996" x="5187950" y="3149600"/>
          <p14:tracePt t="25014" x="5149850" y="3092450"/>
          <p14:tracePt t="25029" x="5118100" y="3048000"/>
          <p14:tracePt t="25046" x="5092700" y="3016250"/>
          <p14:tracePt t="25062" x="5054600" y="2978150"/>
          <p14:tracePt t="25079" x="5035550" y="2965450"/>
          <p14:tracePt t="25096" x="5022850" y="2952750"/>
          <p14:tracePt t="25390" x="5016500" y="2952750"/>
          <p14:tracePt t="25494" x="5016500" y="2965450"/>
          <p14:tracePt t="25520" x="5016500" y="2971800"/>
          <p14:tracePt t="25758" x="5016500" y="2984500"/>
          <p14:tracePt t="25769" x="5022850" y="2990850"/>
          <p14:tracePt t="25774" x="5029200" y="2997200"/>
          <p14:tracePt t="25784" x="5041900" y="3009900"/>
          <p14:tracePt t="25796" x="5048250" y="3022600"/>
          <p14:tracePt t="25813" x="5067300" y="3041650"/>
          <p14:tracePt t="25830" x="5086350" y="3054350"/>
          <p14:tracePt t="25846" x="5099050" y="3054350"/>
          <p14:tracePt t="25863" x="5124450" y="3054350"/>
          <p14:tracePt t="25879" x="5175250" y="3054350"/>
          <p14:tracePt t="25896" x="5314950" y="3054350"/>
          <p14:tracePt t="25913" x="5543550" y="3054350"/>
          <p14:tracePt t="25929" x="5784850" y="3054350"/>
          <p14:tracePt t="25946" x="5994400" y="3054350"/>
          <p14:tracePt t="25963" x="6172200" y="3060700"/>
          <p14:tracePt t="25979" x="6311900" y="3073400"/>
          <p14:tracePt t="25996" x="6445250" y="3098800"/>
          <p14:tracePt t="26013" x="6597650" y="3124200"/>
          <p14:tracePt t="26030" x="6718300" y="3130550"/>
          <p14:tracePt t="26046" x="6858000" y="3130550"/>
          <p14:tracePt t="26063" x="6908800" y="3130550"/>
          <p14:tracePt t="26079" x="6946900" y="3130550"/>
          <p14:tracePt t="26096" x="6997700" y="3130550"/>
          <p14:tracePt t="26113" x="7086600" y="3130550"/>
          <p14:tracePt t="26130" x="7137400" y="3130550"/>
          <p14:tracePt t="26146" x="7162800" y="3117850"/>
          <p14:tracePt t="26206" x="7169150" y="3117850"/>
          <p14:tracePt t="26223" x="7175500" y="3117850"/>
          <p14:tracePt t="26359" x="7175500" y="3105150"/>
          <p14:tracePt t="26390" x="7169150" y="3105150"/>
          <p14:tracePt t="26397" x="7162800" y="3105150"/>
          <p14:tracePt t="26424" x="7150100" y="3105150"/>
          <p14:tracePt t="26432" x="7131050" y="3105150"/>
          <p14:tracePt t="26446" x="7086600" y="3105150"/>
          <p14:tracePt t="26463" x="7029450" y="3105150"/>
          <p14:tracePt t="26479" x="6985000" y="3105150"/>
          <p14:tracePt t="26496" x="6965950" y="3105150"/>
          <p14:tracePt t="26513" x="6959600" y="3105150"/>
          <p14:tracePt t="26546" x="6953250" y="3105150"/>
          <p14:tracePt t="26563" x="6915150" y="3098800"/>
          <p14:tracePt t="26580" x="6832600" y="3079750"/>
          <p14:tracePt t="26596" x="6781800" y="3073400"/>
          <p14:tracePt t="26614" x="6756400" y="3067050"/>
          <p14:tracePt t="26630" x="6750050" y="3067050"/>
          <p14:tracePt t="26750" x="6743700" y="3067050"/>
          <p14:tracePt t="26770" x="6731000" y="3067050"/>
          <p14:tracePt t="26774" x="6724650" y="3067050"/>
          <p14:tracePt t="26784" x="6711950" y="3067050"/>
          <p14:tracePt t="26796" x="6705600" y="3067050"/>
          <p14:tracePt t="26813" x="6692900" y="3067050"/>
          <p14:tracePt t="26830" x="6673850" y="3067050"/>
          <p14:tracePt t="26846" x="6667500" y="3054350"/>
          <p14:tracePt t="26863" x="6661150" y="3048000"/>
          <p14:tracePt t="26958" x="6661150" y="3041650"/>
          <p14:tracePt t="26990" x="6661150" y="3035300"/>
          <p14:tracePt t="27007" x="6667500" y="3035300"/>
          <p14:tracePt t="27020" x="6686550" y="3035300"/>
          <p14:tracePt t="27023" x="6699250" y="3035300"/>
          <p14:tracePt t="27032" x="6711950" y="3035300"/>
          <p14:tracePt t="27046" x="6731000" y="3035300"/>
          <p14:tracePt t="27080" x="6737350" y="3035300"/>
          <p14:tracePt t="27096" x="6750050" y="3035300"/>
          <p14:tracePt t="27113" x="6781800" y="3035300"/>
          <p14:tracePt t="27130" x="6858000" y="3048000"/>
          <p14:tracePt t="27148" x="6946900" y="3060700"/>
          <p14:tracePt t="27163" x="7023100" y="3073400"/>
          <p14:tracePt t="27180" x="7118350" y="3086100"/>
          <p14:tracePt t="27196" x="7207250" y="3098800"/>
          <p14:tracePt t="27213" x="7296150" y="3111500"/>
          <p14:tracePt t="27215" x="7346950" y="3124200"/>
          <p14:tracePt t="27230" x="7505700" y="3130550"/>
          <p14:tracePt t="27247" x="7702550" y="3162300"/>
          <p14:tracePt t="27263" x="7861300" y="3181350"/>
          <p14:tracePt t="27280" x="8013700" y="3194050"/>
          <p14:tracePt t="27296" x="8134350" y="3194050"/>
          <p14:tracePt t="27313" x="8223250" y="3194050"/>
          <p14:tracePt t="27330" x="8299450" y="3168650"/>
          <p14:tracePt t="27346" x="8382000" y="3162300"/>
          <p14:tracePt t="27363" x="8464550" y="3149600"/>
          <p14:tracePt t="27380" x="8540750" y="3136900"/>
          <p14:tracePt t="27396" x="8578850" y="3136900"/>
          <p14:tracePt t="27414" x="8610600" y="3136900"/>
          <p14:tracePt t="27430" x="8661400" y="3136900"/>
          <p14:tracePt t="27446" x="8705850" y="3136900"/>
          <p14:tracePt t="27463" x="8731250" y="3149600"/>
          <p14:tracePt t="27599" x="8705850" y="3149600"/>
          <p14:tracePt t="27606" x="8642350" y="3149600"/>
          <p14:tracePt t="27615" x="8566150" y="3149600"/>
          <p14:tracePt t="27630" x="8407400" y="3149600"/>
          <p14:tracePt t="27647" x="8229600" y="3149600"/>
          <p14:tracePt t="27663" x="8070850" y="3149600"/>
          <p14:tracePt t="27680" x="7899400" y="3149600"/>
          <p14:tracePt t="27697" x="7734300" y="3130550"/>
          <p14:tracePt t="27713" x="7600950" y="3130550"/>
          <p14:tracePt t="27730" x="7499350" y="3130550"/>
          <p14:tracePt t="27747" x="7435850" y="3130550"/>
          <p14:tracePt t="27763" x="7385050" y="3136900"/>
          <p14:tracePt t="27780" x="7327900" y="3143250"/>
          <p14:tracePt t="27797" x="7245350" y="3155950"/>
          <p14:tracePt t="27814" x="7137400" y="3168650"/>
          <p14:tracePt t="27830" x="7061200" y="3168650"/>
          <p14:tracePt t="27847" x="7048500" y="3168650"/>
          <p14:tracePt t="27863" x="7042150" y="3168650"/>
          <p14:tracePt t="27880" x="7035800" y="3162300"/>
          <p14:tracePt t="27887" x="7016750" y="3162300"/>
          <p14:tracePt t="27897" x="7004050" y="3149600"/>
          <p14:tracePt t="27913" x="6934200" y="3117850"/>
          <p14:tracePt t="27930" x="6858000" y="3073400"/>
          <p14:tracePt t="27947" x="6781800" y="3035300"/>
          <p14:tracePt t="27963" x="6731000" y="3003550"/>
          <p14:tracePt t="27980" x="6680200" y="2984500"/>
          <p14:tracePt t="27997" x="6635750" y="2971800"/>
          <p14:tracePt t="27998" x="6616700" y="2971800"/>
          <p14:tracePt t="28014" x="6591300" y="2959100"/>
          <p14:tracePt t="28030" x="6515100" y="2959100"/>
          <p14:tracePt t="28047" x="6489700" y="2959100"/>
          <p14:tracePt t="28206" x="6489700" y="2946400"/>
          <p14:tracePt t="28222" x="6489700" y="2940050"/>
          <p14:tracePt t="28862" x="6470650" y="2940050"/>
          <p14:tracePt t="28870" x="6445250" y="2940050"/>
          <p14:tracePt t="28880" x="6426200" y="2940050"/>
          <p14:tracePt t="28897" x="6356350" y="2940050"/>
          <p14:tracePt t="28914" x="6280150" y="2940050"/>
          <p14:tracePt t="28930" x="6184900" y="2940050"/>
          <p14:tracePt t="28947" x="6115050" y="2940050"/>
          <p14:tracePt t="28964" x="6032500" y="2933700"/>
          <p14:tracePt t="28980" x="5924550" y="2908300"/>
          <p14:tracePt t="28997" x="5797550" y="2895600"/>
          <p14:tracePt t="28998" x="5727700" y="2889250"/>
          <p14:tracePt t="29014" x="5676900" y="2870200"/>
          <p14:tracePt t="29031" x="5530850" y="2832100"/>
          <p14:tracePt t="29047" x="5499100" y="2813050"/>
          <p14:tracePt t="29064" x="5429250" y="2768600"/>
          <p14:tracePt t="29081" x="5340350" y="2679700"/>
          <p14:tracePt t="29097" x="5200650" y="2565400"/>
          <p14:tracePt t="29114" x="5048250" y="2489200"/>
          <p14:tracePt t="29130" x="4927600" y="2432050"/>
          <p14:tracePt t="29147" x="4857750" y="2393950"/>
          <p14:tracePt t="29164" x="4845050" y="2387600"/>
          <p14:tracePt t="29180" x="4838700" y="2387600"/>
          <p14:tracePt t="29197" x="4838700" y="2381250"/>
          <p14:tracePt t="29214" x="4832350" y="2381250"/>
          <p14:tracePt t="29247" x="4832350" y="2374900"/>
          <p14:tracePt t="29264" x="4832350" y="2368550"/>
          <p14:tracePt t="29280" x="4832350" y="2362200"/>
          <p14:tracePt t="29326" x="4838700" y="2355850"/>
          <p14:tracePt t="29338" x="4857750" y="2355850"/>
          <p14:tracePt t="29347" x="4895850" y="2355850"/>
          <p14:tracePt t="29364" x="5048250" y="2336800"/>
          <p14:tracePt t="29381" x="5276850" y="2292350"/>
          <p14:tracePt t="29397" x="5645150" y="2235200"/>
          <p14:tracePt t="29415" x="6070600" y="2108200"/>
          <p14:tracePt t="29431" x="6572250" y="1974850"/>
          <p14:tracePt t="29447" x="6800850" y="1936750"/>
          <p14:tracePt t="29464" x="6965950" y="1917700"/>
          <p14:tracePt t="29481" x="7105650" y="1892300"/>
          <p14:tracePt t="29497" x="7194550" y="1866900"/>
          <p14:tracePt t="29514" x="7219950" y="1854200"/>
          <p14:tracePt t="29531" x="7239000" y="1847850"/>
          <p14:tracePt t="29547" x="7258050" y="1835150"/>
          <p14:tracePt t="29581" x="7264400" y="1835150"/>
          <p14:tracePt t="29597" x="7277100" y="1822450"/>
          <p14:tracePt t="29614" x="7334250" y="1765300"/>
          <p14:tracePt t="29631" x="7391400" y="1670050"/>
          <p14:tracePt t="29647" x="7454900" y="1574800"/>
          <p14:tracePt t="29664" x="7499350" y="1536700"/>
          <p14:tracePt t="29681" x="7537450" y="1504950"/>
          <p14:tracePt t="29697" x="7569200" y="1466850"/>
          <p14:tracePt t="29714" x="7594600" y="1397000"/>
          <p14:tracePt t="29731" x="7607300" y="1301750"/>
          <p14:tracePt t="29747" x="7607300" y="1212850"/>
          <p14:tracePt t="29764" x="7607300" y="1174750"/>
          <p14:tracePt t="29781" x="7607300" y="1168400"/>
          <p14:tracePt t="29830" x="7607300" y="1162050"/>
          <p14:tracePt t="30184" x="7607300" y="1187450"/>
          <p14:tracePt t="30191" x="7607300" y="1225550"/>
          <p14:tracePt t="30199" x="7607300" y="1289050"/>
          <p14:tracePt t="30215" x="7607300" y="1384300"/>
          <p14:tracePt t="30231" x="7607300" y="2044700"/>
          <p14:tracePt t="30247" x="7607300" y="2647950"/>
          <p14:tracePt t="30264" x="7607300" y="3232150"/>
          <p14:tracePt t="30281" x="7607300" y="3683000"/>
          <p14:tracePt t="30298" x="7607300" y="4025900"/>
          <p14:tracePt t="30314" x="7607300" y="4254500"/>
          <p14:tracePt t="30331" x="7607300" y="4470400"/>
          <p14:tracePt t="30347" x="7607300" y="4641850"/>
          <p14:tracePt t="30364" x="7607300" y="4724400"/>
          <p14:tracePt t="30381" x="7607300" y="4756150"/>
          <p14:tracePt t="30414" x="7607300" y="4775200"/>
          <p14:tracePt t="30431" x="7607300" y="4864100"/>
          <p14:tracePt t="30447" x="7607300" y="5035550"/>
          <p14:tracePt t="30464" x="7607300" y="5124450"/>
          <p14:tracePt t="30481" x="7594600" y="5168900"/>
          <p14:tracePt t="30567" x="7594600" y="5149850"/>
          <p14:tracePt t="30574" x="7594600" y="5111750"/>
          <p14:tracePt t="30583" x="7594600" y="5073650"/>
          <p14:tracePt t="30598" x="7594600" y="5003800"/>
          <p14:tracePt t="30615" x="7594600" y="4673600"/>
          <p14:tracePt t="30631" x="7594600" y="4140200"/>
          <p14:tracePt t="30648" x="7594600" y="3625850"/>
          <p14:tracePt t="30664" x="7594600" y="3206750"/>
          <p14:tracePt t="30681" x="7594600" y="2844800"/>
          <p14:tracePt t="30698" x="7600950" y="2444750"/>
          <p14:tracePt t="30714" x="7524750" y="2139950"/>
          <p14:tracePt t="30731" x="7461250" y="1898650"/>
          <p14:tracePt t="30748" x="7410450" y="1739900"/>
          <p14:tracePt t="30750" x="7404100" y="1695450"/>
          <p14:tracePt t="30764" x="7397750" y="1644650"/>
          <p14:tracePt t="30781" x="7391400" y="1600200"/>
          <p14:tracePt t="30798" x="7385050" y="1562100"/>
          <p14:tracePt t="30799" x="7378700" y="1543050"/>
          <p14:tracePt t="30815" x="7378700" y="1511300"/>
          <p14:tracePt t="30831" x="7366000" y="1435100"/>
          <p14:tracePt t="30848" x="7353300" y="1365250"/>
          <p14:tracePt t="30864" x="7353300" y="1320800"/>
          <p14:tracePt t="30881" x="7353300" y="1301750"/>
          <p14:tracePt t="30914" x="7353300" y="1295400"/>
          <p14:tracePt t="30948" x="7353300" y="1263650"/>
          <p14:tracePt t="30965" x="7353300" y="1231900"/>
          <p14:tracePt t="30981" x="7353300" y="1225550"/>
          <p14:tracePt t="30998" x="7353300" y="1219200"/>
          <p14:tracePt t="31094" x="7353300" y="1212850"/>
          <p14:tracePt t="31105" x="7353300" y="1206500"/>
          <p14:tracePt t="31126" x="7353300" y="1200150"/>
          <p14:tracePt t="31270" x="7353300" y="1212850"/>
          <p14:tracePt t="31278" x="7353300" y="1225550"/>
          <p14:tracePt t="31292" x="7353300" y="1238250"/>
          <p14:tracePt t="31298" x="7353300" y="1263650"/>
          <p14:tracePt t="31314" x="7353300" y="1327150"/>
          <p14:tracePt t="31331" x="7353300" y="1416050"/>
          <p14:tracePt t="31348" x="7353300" y="1568450"/>
          <p14:tracePt t="31364" x="7353300" y="1809750"/>
          <p14:tracePt t="31381" x="7366000" y="2108200"/>
          <p14:tracePt t="31398" x="7366000" y="2597150"/>
          <p14:tracePt t="31416" x="7366000" y="2870200"/>
          <p14:tracePt t="31431" x="7366000" y="3130550"/>
          <p14:tracePt t="31448" x="7366000" y="3429000"/>
          <p14:tracePt t="31465" x="7366000" y="3657600"/>
          <p14:tracePt t="31481" x="7366000" y="3841750"/>
          <p14:tracePt t="31498" x="7372350" y="3956050"/>
          <p14:tracePt t="31514" x="7372350" y="4019550"/>
          <p14:tracePt t="31531" x="7372350" y="4044950"/>
          <p14:tracePt t="31548" x="7372350" y="4051300"/>
          <p14:tracePt t="31564" x="7372350" y="4057650"/>
          <p14:tracePt t="31614" x="7372350" y="4064000"/>
          <p14:tracePt t="31623" x="7372350" y="4076700"/>
          <p14:tracePt t="31631" x="7366000" y="4083050"/>
          <p14:tracePt t="31648" x="7359650" y="4095750"/>
          <p14:tracePt t="31665" x="7359650" y="4133850"/>
          <p14:tracePt t="31681" x="7353300" y="4222750"/>
          <p14:tracePt t="31698" x="7353300" y="4273550"/>
          <p14:tracePt t="31715" x="7353300" y="4298950"/>
          <p14:tracePt t="31854" x="7353300" y="4260850"/>
          <p14:tracePt t="31862" x="7340600" y="4197350"/>
          <p14:tracePt t="31872" x="7334250" y="4146550"/>
          <p14:tracePt t="31884" x="7334250" y="4076700"/>
          <p14:tracePt t="31898" x="7334250" y="3886200"/>
          <p14:tracePt t="31915" x="7334250" y="3606800"/>
          <p14:tracePt t="31931" x="7334250" y="3327400"/>
          <p14:tracePt t="31948" x="7346950" y="3028950"/>
          <p14:tracePt t="31965" x="7397750" y="2698750"/>
          <p14:tracePt t="31966" x="7416800" y="2533650"/>
          <p14:tracePt t="31982" x="7435850" y="2400300"/>
          <p14:tracePt t="31982" x="7448550" y="2305050"/>
          <p14:tracePt t="31998" x="7467600" y="2165350"/>
          <p14:tracePt t="32015" x="7473950" y="2051050"/>
          <p14:tracePt t="32031" x="7473950" y="1924050"/>
          <p14:tracePt t="32048" x="7442200" y="1822450"/>
          <p14:tracePt t="32065" x="7435850" y="1784350"/>
          <p14:tracePt t="32081" x="7435850" y="1771650"/>
          <p14:tracePt t="32098" x="7435850" y="1758950"/>
          <p14:tracePt t="32115" x="7435850" y="1714500"/>
          <p14:tracePt t="32131" x="7435850" y="1619250"/>
          <p14:tracePt t="32148" x="7435850" y="1517650"/>
          <p14:tracePt t="32165" x="7416800" y="1397000"/>
          <p14:tracePt t="32182" x="7404100" y="1333500"/>
          <p14:tracePt t="32183" x="7404100" y="1327150"/>
          <p14:tracePt t="32278" x="7397750" y="1320800"/>
          <p14:tracePt t="32294" x="7397750" y="1314450"/>
          <p14:tracePt t="32552" x="7385050" y="1314450"/>
          <p14:tracePt t="32670" x="7385050" y="1327150"/>
          <p14:tracePt t="32678" x="7385050" y="1333500"/>
          <p14:tracePt t="32689" x="7385050" y="1346200"/>
          <p14:tracePt t="32698" x="7385050" y="1352550"/>
          <p14:tracePt t="32715" x="7385050" y="1409700"/>
          <p14:tracePt t="32732" x="7391400" y="1511300"/>
          <p14:tracePt t="32748" x="7416800" y="1746250"/>
          <p14:tracePt t="32765" x="7454900" y="2019300"/>
          <p14:tracePt t="32782" x="7512050" y="2387600"/>
          <p14:tracePt t="32799" x="7543800" y="2933700"/>
          <p14:tracePt t="32815" x="7543800" y="3213100"/>
          <p14:tracePt t="32832" x="7543800" y="3473450"/>
          <p14:tracePt t="32848" x="7543800" y="3714750"/>
          <p14:tracePt t="32865" x="7543800" y="3879850"/>
          <p14:tracePt t="32883" x="7543800" y="3994150"/>
          <p14:tracePt t="32898" x="7543800" y="4127500"/>
          <p14:tracePt t="32915" x="7543800" y="4298950"/>
          <p14:tracePt t="32932" x="7543800" y="4432300"/>
          <p14:tracePt t="32949" x="7543800" y="4521200"/>
          <p14:tracePt t="32965" x="7543800" y="4552950"/>
          <p14:tracePt t="32982" x="7543800" y="4565650"/>
          <p14:tracePt t="32998" x="7543800" y="4591050"/>
          <p14:tracePt t="33015" x="7543800" y="4629150"/>
          <p14:tracePt t="33032" x="7543800" y="4660900"/>
          <p14:tracePt t="33048" x="7543800" y="4667250"/>
          <p14:tracePt t="33065" x="7543800" y="4673600"/>
          <p14:tracePt t="33110" x="7543800" y="4679950"/>
          <p14:tracePt t="33136" x="7537450" y="4692650"/>
          <p14:tracePt t="33326" x="7537450" y="4686300"/>
          <p14:tracePt t="33333" x="7537450" y="4679950"/>
          <p14:tracePt t="33349" x="7537450" y="4673600"/>
          <p14:tracePt t="33365" x="7524750" y="4648200"/>
          <p14:tracePt t="33382" x="7518400" y="4641850"/>
          <p14:tracePt t="33399" x="7518400" y="4610100"/>
          <p14:tracePt t="33416" x="7518400" y="4578350"/>
          <p14:tracePt t="33432" x="7518400" y="4362450"/>
          <p14:tracePt t="33448" x="7518400" y="4032250"/>
          <p14:tracePt t="33465" x="7512050" y="3695700"/>
          <p14:tracePt t="33482" x="7480300" y="3486150"/>
          <p14:tracePt t="33499" x="7461250" y="3308350"/>
          <p14:tracePt t="33515" x="7423150" y="3168650"/>
          <p14:tracePt t="33532" x="7372350" y="3048000"/>
          <p14:tracePt t="33548" x="7289800" y="2952750"/>
          <p14:tracePt t="33550" x="7239000" y="2901950"/>
          <p14:tracePt t="33566" x="7175500" y="2857500"/>
          <p14:tracePt t="33582" x="6965950" y="2762250"/>
          <p14:tracePt t="33599" x="6819900" y="2711450"/>
          <p14:tracePt t="33615" x="6680200" y="2679700"/>
          <p14:tracePt t="33632" x="6559550" y="2660650"/>
          <p14:tracePt t="33649" x="6457950" y="2647950"/>
          <p14:tracePt t="33665" x="6375400" y="2635250"/>
          <p14:tracePt t="33682" x="6337300" y="2628900"/>
          <p14:tracePt t="33699" x="6324600" y="2628900"/>
          <p14:tracePt t="33732" x="6330950" y="2628900"/>
          <p14:tracePt t="33749" x="6508750" y="2622550"/>
          <p14:tracePt t="33766" x="6908800" y="2622550"/>
          <p14:tracePt t="33782" x="7550150" y="2559050"/>
          <p14:tracePt t="33799" x="7962900" y="2501900"/>
          <p14:tracePt t="33815" x="8216900" y="2444750"/>
          <p14:tracePt t="33832" x="8356600" y="2432050"/>
          <p14:tracePt t="33849" x="8394700" y="2425700"/>
          <p14:tracePt t="33882" x="8401050" y="2419350"/>
          <p14:tracePt t="33899" x="8388350" y="2419350"/>
          <p14:tracePt t="33915" x="8362950" y="2419350"/>
          <p14:tracePt t="33932" x="8312150" y="2413000"/>
          <p14:tracePt t="33949" x="8178800" y="2381250"/>
          <p14:tracePt t="33950" x="8102600" y="2374900"/>
          <p14:tracePt t="33965" x="7981950" y="2362200"/>
          <p14:tracePt t="33982" x="7575550" y="2298700"/>
          <p14:tracePt t="33999" x="7346950" y="2241550"/>
          <p14:tracePt t="34015" x="7258050" y="2216150"/>
          <p14:tracePt t="34032" x="7239000" y="2209800"/>
          <p14:tracePt t="34066" x="7327900" y="2209800"/>
          <p14:tracePt t="34082" x="7480300" y="2209800"/>
          <p14:tracePt t="34099" x="7632700" y="2209800"/>
          <p14:tracePt t="34115" x="7740650" y="2209800"/>
          <p14:tracePt t="34132" x="7791450" y="2222500"/>
          <p14:tracePt t="34168" x="7791450" y="2228850"/>
          <p14:tracePt t="34182" x="7766050" y="2241550"/>
          <p14:tracePt t="34199" x="7740650" y="2241550"/>
          <p14:tracePt t="34216" x="7721600" y="2241550"/>
          <p14:tracePt t="34232" x="7702550" y="2241550"/>
          <p14:tracePt t="34249" x="7683500" y="2247900"/>
          <p14:tracePt t="34266" x="7670800" y="2254250"/>
          <p14:tracePt t="34502" x="7664450" y="2260600"/>
          <p14:tracePt t="34510" x="7658100" y="2260600"/>
          <p14:tracePt t="34520" x="7645400" y="2266950"/>
          <p14:tracePt t="34532" x="7639050" y="2266950"/>
          <p14:tracePt t="34549" x="7626350" y="2273300"/>
          <p14:tracePt t="34566" x="7607300" y="2286000"/>
          <p14:tracePt t="34646" x="7588250" y="2286000"/>
          <p14:tracePt t="34657" x="7575550" y="2292350"/>
          <p14:tracePt t="34662" x="7556500" y="2292350"/>
          <p14:tracePt t="34673" x="7531100" y="2311400"/>
          <p14:tracePt t="34682" x="7493000" y="2317750"/>
          <p14:tracePt t="34699" x="7404100" y="2343150"/>
          <p14:tracePt t="34716" x="7283450" y="2355850"/>
          <p14:tracePt t="34732" x="7156450" y="2387600"/>
          <p14:tracePt t="34734" x="7092950" y="2406650"/>
          <p14:tracePt t="34749" x="7029450" y="2438400"/>
          <p14:tracePt t="34766" x="6864350" y="2476500"/>
          <p14:tracePt t="34767" x="6813550" y="2514600"/>
          <p14:tracePt t="34782" x="6711950" y="2559050"/>
          <p14:tracePt t="34799" x="6635750" y="2609850"/>
          <p14:tracePt t="34816" x="6565900" y="2654300"/>
          <p14:tracePt t="34832" x="6515100" y="2679700"/>
          <p14:tracePt t="34849" x="6426200" y="2724150"/>
          <p14:tracePt t="34866" x="6311900" y="2762250"/>
          <p14:tracePt t="34882" x="6203950" y="2794000"/>
          <p14:tracePt t="34899" x="6096000" y="2806700"/>
          <p14:tracePt t="34916" x="6019800" y="2813050"/>
          <p14:tracePt t="34932" x="5962650" y="2825750"/>
          <p14:tracePt t="34950" x="5880100" y="2825750"/>
          <p14:tracePt t="34966" x="5702300" y="2825750"/>
          <p14:tracePt t="34982" x="5607050" y="2813050"/>
          <p14:tracePt t="34999" x="5511800" y="2768600"/>
          <p14:tracePt t="35016" x="5448300" y="2717800"/>
          <p14:tracePt t="35033" x="5403850" y="2654300"/>
          <p14:tracePt t="35049" x="5327650" y="2552700"/>
          <p14:tracePt t="35066" x="5226050" y="2425700"/>
          <p14:tracePt t="35082" x="5111750" y="2343150"/>
          <p14:tracePt t="35099" x="5003800" y="2260600"/>
          <p14:tracePt t="35116" x="4953000" y="2203450"/>
          <p14:tracePt t="35132" x="4953000" y="2159000"/>
          <p14:tracePt t="35134" x="4953000" y="2127250"/>
          <p14:tracePt t="35149" x="4953000" y="2082800"/>
          <p14:tracePt t="35166" x="4908550" y="1943100"/>
          <p14:tracePt t="35182" x="4845050" y="1847850"/>
          <p14:tracePt t="35199" x="4794250" y="1765300"/>
          <p14:tracePt t="35216" x="4787900" y="1708150"/>
          <p14:tracePt t="35232" x="4787900" y="1663700"/>
          <p14:tracePt t="35250" x="4800600" y="1593850"/>
          <p14:tracePt t="35255" x="4800600" y="1562100"/>
          <p14:tracePt t="35266" x="4800600" y="1517650"/>
          <p14:tracePt t="35282" x="4800600" y="1466850"/>
          <p14:tracePt t="35299" x="4800600" y="1428750"/>
          <p14:tracePt t="35316" x="4800600" y="1397000"/>
          <p14:tracePt t="35333" x="4800600" y="1384300"/>
          <p14:tracePt t="35334" x="4800600" y="1371600"/>
          <p14:tracePt t="35349" x="4800600" y="1365250"/>
          <p14:tracePt t="35366" x="4800600" y="1352550"/>
          <p14:tracePt t="35526" x="4806950" y="1397000"/>
          <p14:tracePt t="35536" x="4819650" y="1479550"/>
          <p14:tracePt t="35543" x="4838700" y="1555750"/>
          <p14:tracePt t="35551" x="4883150" y="1682750"/>
          <p14:tracePt t="35566" x="5029200" y="2051050"/>
          <p14:tracePt t="35583" x="5213350" y="2419350"/>
          <p14:tracePt t="35599" x="5340350" y="2654300"/>
          <p14:tracePt t="35616" x="5397500" y="2768600"/>
          <p14:tracePt t="35633" x="5429250" y="2819400"/>
          <p14:tracePt t="35649" x="5429250" y="2832100"/>
          <p14:tracePt t="35735" x="5429250" y="2825750"/>
          <p14:tracePt t="35742" x="5422900" y="2813050"/>
          <p14:tracePt t="35758" x="5416550" y="2800350"/>
          <p14:tracePt t="35766" x="5397500" y="2768600"/>
          <p14:tracePt t="35783" x="5378450" y="2736850"/>
          <p14:tracePt t="35799" x="5372100" y="2724150"/>
          <p14:tracePt t="35870" x="5372100" y="2717800"/>
          <p14:tracePt t="35880" x="5372100" y="2705100"/>
          <p14:tracePt t="35890" x="5372100" y="2692400"/>
          <p14:tracePt t="35899" x="5372100" y="2667000"/>
          <p14:tracePt t="35916" x="5353050" y="2578100"/>
          <p14:tracePt t="35933" x="5340350" y="2476500"/>
          <p14:tracePt t="35935" x="5314950" y="2413000"/>
          <p14:tracePt t="35950" x="5308600" y="2336800"/>
          <p14:tracePt t="35966" x="5264150" y="2051050"/>
          <p14:tracePt t="35983" x="5245100" y="1866900"/>
          <p14:tracePt t="35999" x="5238750" y="1727200"/>
          <p14:tracePt t="36016" x="5238750" y="1612900"/>
          <p14:tracePt t="36033" x="5238750" y="1536700"/>
          <p14:tracePt t="36049" x="5238750" y="1492250"/>
          <p14:tracePt t="36066" x="5238750" y="1479550"/>
          <p14:tracePt t="36103" x="5238750" y="1473200"/>
          <p14:tracePt t="36120" x="5238750" y="1460500"/>
          <p14:tracePt t="36133" x="5238750" y="1454150"/>
          <p14:tracePt t="36150" x="5238750" y="1435100"/>
          <p14:tracePt t="36166" x="5238750" y="1390650"/>
          <p14:tracePt t="36183" x="5238750" y="1358900"/>
          <p14:tracePt t="36199" x="5238750" y="1327150"/>
          <p14:tracePt t="36216" x="5238750" y="1320800"/>
          <p14:tracePt t="36382" x="5245100" y="1320800"/>
          <p14:tracePt t="36398" x="5245100" y="1339850"/>
          <p14:tracePt t="36408" x="5245100" y="1409700"/>
          <p14:tracePt t="36416" x="5245100" y="1485900"/>
          <p14:tracePt t="36433" x="5245100" y="1720850"/>
          <p14:tracePt t="36450" x="5245100" y="2235200"/>
          <p14:tracePt t="36466" x="5245100" y="2736850"/>
          <p14:tracePt t="36483" x="5302250" y="3263900"/>
          <p14:tracePt t="36500" x="5353050" y="3727450"/>
          <p14:tracePt t="36516" x="5416550" y="4095750"/>
          <p14:tracePt t="36533" x="5441950" y="4279900"/>
          <p14:tracePt t="36551" x="5461000" y="4400550"/>
          <p14:tracePt t="36567" x="5461000" y="4457700"/>
          <p14:tracePt t="36583" x="5461000" y="4483100"/>
          <p14:tracePt t="36600" x="5454650" y="4489450"/>
          <p14:tracePt t="36616" x="5441950" y="4502150"/>
          <p14:tracePt t="36633" x="5429250" y="4559300"/>
          <p14:tracePt t="36650" x="5416550" y="4648200"/>
          <p14:tracePt t="36666" x="5397500" y="4743450"/>
          <p14:tracePt t="36683" x="5391150" y="4813300"/>
          <p14:tracePt t="36700" x="5372100" y="4889500"/>
          <p14:tracePt t="36716" x="5372100" y="4953000"/>
          <p14:tracePt t="36717" x="5365750" y="4991100"/>
          <p14:tracePt t="36733" x="5359400" y="5035550"/>
          <p14:tracePt t="36750" x="5359400" y="5080000"/>
          <p14:tracePt t="36767" x="5359400" y="5092700"/>
          <p14:tracePt t="36800" x="5365750" y="5092700"/>
          <p14:tracePt t="36816" x="5372100" y="5060950"/>
          <p14:tracePt t="36833" x="5384800" y="5035550"/>
          <p14:tracePt t="36850" x="5397500" y="5010150"/>
          <p14:tracePt t="36866" x="5410200" y="4965700"/>
          <p14:tracePt t="36883" x="5416550" y="4921250"/>
          <p14:tracePt t="36900" x="5422900" y="4819650"/>
          <p14:tracePt t="36916" x="5422900" y="4616450"/>
          <p14:tracePt t="36933" x="5422900" y="4406900"/>
          <p14:tracePt t="36950" x="5422900" y="4292600"/>
          <p14:tracePt t="36966" x="5422900" y="4235450"/>
          <p14:tracePt t="36983" x="5416550" y="4210050"/>
          <p14:tracePt t="37000" x="5416550" y="4191000"/>
          <p14:tracePt t="37078" x="5410200" y="4191000"/>
          <p14:tracePt t="37190" x="5410200" y="4184650"/>
          <p14:tracePt t="37198" x="5410200" y="4114800"/>
          <p14:tracePt t="37208" x="5403850" y="3987800"/>
          <p14:tracePt t="37217" x="5403850" y="3778250"/>
          <p14:tracePt t="37233" x="5391150" y="3416300"/>
          <p14:tracePt t="37250" x="5327650" y="3092450"/>
          <p14:tracePt t="37267" x="5226050" y="2781300"/>
          <p14:tracePt t="37283" x="5181600" y="2559050"/>
          <p14:tracePt t="37300" x="5168900" y="2387600"/>
          <p14:tracePt t="37316" x="5168900" y="2247900"/>
          <p14:tracePt t="37333" x="5168900" y="2127250"/>
          <p14:tracePt t="37334" x="5168900" y="2089150"/>
          <p14:tracePt t="37351" x="5162550" y="2044700"/>
          <p14:tracePt t="37367" x="5143500" y="1949450"/>
          <p14:tracePt t="37383" x="5143500" y="1905000"/>
          <p14:tracePt t="37400" x="5124450" y="1828800"/>
          <p14:tracePt t="37416" x="5111750" y="1733550"/>
          <p14:tracePt t="37433" x="5105400" y="1663700"/>
          <p14:tracePt t="37450" x="5086350" y="1606550"/>
          <p14:tracePt t="37467" x="5080000" y="1574800"/>
          <p14:tracePt t="37483" x="5060950" y="1555750"/>
          <p14:tracePt t="37500" x="5060950" y="1543050"/>
          <p14:tracePt t="37517" x="5041900" y="1511300"/>
          <p14:tracePt t="37533" x="5010150" y="1428750"/>
          <p14:tracePt t="37550" x="4946650" y="1257300"/>
          <p14:tracePt t="37567" x="4921250" y="1225550"/>
          <p14:tracePt t="37583" x="4914900" y="1206500"/>
          <p14:tracePt t="37600" x="4908550" y="1193800"/>
          <p14:tracePt t="37633" x="4895850" y="1181100"/>
          <p14:tracePt t="37650" x="4889500" y="1162050"/>
          <p14:tracePt t="37667" x="4876800" y="1155700"/>
          <p14:tracePt t="37683" x="4870450" y="1149350"/>
          <p14:tracePt t="37822" x="4845050" y="1187450"/>
          <p14:tracePt t="37830" x="4838700" y="1250950"/>
          <p14:tracePt t="37841" x="4813300" y="1320800"/>
          <p14:tracePt t="37850" x="4813300" y="1409700"/>
          <p14:tracePt t="37867" x="4813300" y="1689100"/>
          <p14:tracePt t="37883" x="4838700" y="2197100"/>
          <p14:tracePt t="37900" x="4908550" y="2711450"/>
          <p14:tracePt t="37917" x="4978400" y="3162300"/>
          <p14:tracePt t="37934" x="5029200" y="3543300"/>
          <p14:tracePt t="37950" x="5041900" y="3879850"/>
          <p14:tracePt t="37967" x="5041900" y="4025900"/>
          <p14:tracePt t="37983" x="5041900" y="4121150"/>
          <p14:tracePt t="38000" x="5035550" y="4210050"/>
          <p14:tracePt t="38017" x="5035550" y="4279900"/>
          <p14:tracePt t="38033" x="5035550" y="4311650"/>
          <p14:tracePt t="38135" x="5022850" y="4324350"/>
          <p14:tracePt t="38142" x="5022850" y="4330700"/>
          <p14:tracePt t="38151" x="5016500" y="4330700"/>
          <p14:tracePt t="38167" x="5016500" y="4343400"/>
          <p14:tracePt t="38184" x="5003800" y="4356100"/>
          <p14:tracePt t="38200" x="5003800" y="4362450"/>
          <p14:tracePt t="38822" x="5003800" y="4356100"/>
          <p14:tracePt t="38830" x="5003800" y="4349750"/>
          <p14:tracePt t="38841" x="5003800" y="4337050"/>
          <p14:tracePt t="38858" x="5003800" y="4324350"/>
          <p14:tracePt t="38867" x="5003800" y="4311650"/>
          <p14:tracePt t="38884" x="5029200" y="4273550"/>
          <p14:tracePt t="38901" x="5067300" y="4210050"/>
          <p14:tracePt t="38917" x="5130800" y="4089400"/>
          <p14:tracePt t="38934" x="5200650" y="3981450"/>
          <p14:tracePt t="38951" x="5327650" y="3797300"/>
          <p14:tracePt t="38967" x="5397500" y="3708400"/>
          <p14:tracePt t="38984" x="5454650" y="3613150"/>
          <p14:tracePt t="39000" x="5499100" y="3556000"/>
          <p14:tracePt t="39017" x="5524500" y="3505200"/>
          <p14:tracePt t="39034" x="5556250" y="3441700"/>
          <p14:tracePt t="39050" x="5568950" y="3378200"/>
          <p14:tracePt t="39067" x="5581650" y="3327400"/>
          <p14:tracePt t="39084" x="5613400" y="3263900"/>
          <p14:tracePt t="39101" x="5638800" y="3200400"/>
          <p14:tracePt t="39117" x="5664200" y="3162300"/>
          <p14:tracePt t="39118" x="5670550" y="3149600"/>
          <p14:tracePt t="39134" x="5683250" y="3130550"/>
          <p14:tracePt t="39151" x="5695950" y="3079750"/>
          <p14:tracePt t="39167" x="5695950" y="3022600"/>
          <p14:tracePt t="39184" x="5708650" y="2965450"/>
          <p14:tracePt t="39200" x="5708650" y="2914650"/>
          <p14:tracePt t="39217" x="5708650" y="2870200"/>
          <p14:tracePt t="39234" x="5695950" y="2832100"/>
          <p14:tracePt t="39250" x="5683250" y="2806700"/>
          <p14:tracePt t="39267" x="5670550" y="2787650"/>
          <p14:tracePt t="39285" x="5657850" y="2774950"/>
          <p14:tracePt t="39287" x="5645150" y="2762250"/>
          <p14:tracePt t="39301" x="5632450" y="2743200"/>
          <p14:tracePt t="39317" x="5613400" y="2730500"/>
          <p14:tracePt t="39334" x="5607050" y="2724150"/>
          <p14:tracePt t="39382" x="5600700" y="2724150"/>
          <p14:tracePt t="39393" x="5600700" y="2717800"/>
          <p14:tracePt t="39401" x="5594350" y="2717800"/>
          <p14:tracePt t="39417" x="5588000" y="2711450"/>
          <p14:tracePt t="39434" x="5588000" y="2698750"/>
          <p14:tracePt t="39450" x="5581650" y="2686050"/>
          <p14:tracePt t="39467" x="5575300" y="2679700"/>
          <p14:tracePt t="40862" x="5575300" y="2673350"/>
          <p14:tracePt t="40875" x="5556250" y="2654300"/>
          <p14:tracePt t="40880" x="5543550" y="2622550"/>
          <p14:tracePt t="40886" x="5524500" y="2590800"/>
          <p14:tracePt t="40901" x="5518150" y="2578100"/>
          <p14:tracePt t="40918" x="5492750" y="2540000"/>
          <p14:tracePt t="40934" x="5480050" y="2501900"/>
          <p14:tracePt t="40951" x="5480050" y="2489200"/>
          <p14:tracePt t="40968" x="5461000" y="2438400"/>
          <p14:tracePt t="40984" x="5435600" y="2393950"/>
          <p14:tracePt t="41001" x="5410200" y="2368550"/>
          <p14:tracePt t="41018" x="5397500" y="2355850"/>
          <p14:tracePt t="41051" x="5391150" y="2355850"/>
          <p14:tracePt t="41074" x="5391150" y="2349500"/>
          <p14:tracePt t="41085" x="5384800" y="2349500"/>
          <p14:tracePt t="41101" x="5378450" y="2349500"/>
          <p14:tracePt t="41118" x="5365750" y="2349500"/>
          <p14:tracePt t="41135" x="5340350" y="2254250"/>
          <p14:tracePt t="41151" x="5340350" y="2082800"/>
          <p14:tracePt t="41168" x="5340350" y="1905000"/>
          <p14:tracePt t="41184" x="5340350" y="1739900"/>
          <p14:tracePt t="41201" x="5340350" y="1593850"/>
          <p14:tracePt t="41218" x="5340350" y="1492250"/>
          <p14:tracePt t="41235" x="5340350" y="1428750"/>
          <p14:tracePt t="41251" x="5346700" y="1397000"/>
          <p14:tracePt t="41268" x="5359400" y="1384300"/>
          <p14:tracePt t="41390" x="5359400" y="1422400"/>
          <p14:tracePt t="41398" x="5359400" y="1473200"/>
          <p14:tracePt t="41409" x="5359400" y="1549400"/>
          <p14:tracePt t="41418" x="5372100" y="1644650"/>
          <p14:tracePt t="41435" x="5378450" y="1911350"/>
          <p14:tracePt t="41451" x="5410200" y="2298700"/>
          <p14:tracePt t="41468" x="5422900" y="2667000"/>
          <p14:tracePt t="41485" x="5422900" y="2959100"/>
          <p14:tracePt t="41486" x="5448300" y="3130550"/>
          <p14:tracePt t="41502" x="5467350" y="3276600"/>
          <p14:tracePt t="41518" x="5480050" y="3644900"/>
          <p14:tracePt t="41535" x="5480050" y="3854450"/>
          <p14:tracePt t="41551" x="5480050" y="4013200"/>
          <p14:tracePt t="41568" x="5480050" y="4133850"/>
          <p14:tracePt t="41585" x="5467350" y="4197350"/>
          <p14:tracePt t="41601" x="5461000" y="4222750"/>
          <p14:tracePt t="41618" x="5454650" y="4235450"/>
          <p14:tracePt t="41750" x="5454650" y="4216400"/>
          <p14:tracePt t="41758" x="5454650" y="4191000"/>
          <p14:tracePt t="41768" x="5454650" y="4152900"/>
          <p14:tracePt t="41785" x="5454650" y="4057650"/>
          <p14:tracePt t="41801" x="5454650" y="3924300"/>
          <p14:tracePt t="41819" x="5486400" y="3721100"/>
          <p14:tracePt t="41835" x="5505450" y="3517900"/>
          <p14:tracePt t="41851" x="5505450" y="3117850"/>
          <p14:tracePt t="41868" x="5416550" y="2844800"/>
          <p14:tracePt t="41885" x="5378450" y="2603500"/>
          <p14:tracePt t="41902" x="5353050" y="2451100"/>
          <p14:tracePt t="41903" x="5353050" y="2387600"/>
          <p14:tracePt t="41918" x="5353050" y="2273300"/>
          <p14:tracePt t="41935" x="5353050" y="2146300"/>
          <p14:tracePt t="41951" x="5321300" y="2044700"/>
          <p14:tracePt t="41968" x="5276850" y="1968500"/>
          <p14:tracePt t="41985" x="5245100" y="1924050"/>
          <p14:tracePt t="42001" x="5219700" y="1898650"/>
          <p14:tracePt t="42018" x="5207000" y="1873250"/>
          <p14:tracePt t="42035" x="5181600" y="1784350"/>
          <p14:tracePt t="42051" x="5118100" y="1676400"/>
          <p14:tracePt t="42068" x="5048250" y="1581150"/>
          <p14:tracePt t="42085" x="4978400" y="1473200"/>
          <p14:tracePt t="42102" x="4927600" y="1397000"/>
          <p14:tracePt t="42118" x="4902200" y="1346200"/>
          <p14:tracePt t="42135" x="4895850" y="1314450"/>
          <p14:tracePt t="42152" x="4857750" y="1263650"/>
          <p14:tracePt t="42168" x="4787900" y="1231900"/>
          <p14:tracePt t="42185" x="4730750" y="1200150"/>
          <p14:tracePt t="42202" x="4679950" y="1187450"/>
          <p14:tracePt t="42278" x="4673600" y="1181100"/>
          <p14:tracePt t="42542" x="4673600" y="1193800"/>
          <p14:tracePt t="42550" x="4673600" y="1231900"/>
          <p14:tracePt t="42568" x="4686300" y="1352550"/>
          <p14:tracePt t="42585" x="4711700" y="1511300"/>
          <p14:tracePt t="42602" x="4743450" y="1809750"/>
          <p14:tracePt t="42618" x="4826000" y="2197100"/>
          <p14:tracePt t="42635" x="4940300" y="2641600"/>
          <p14:tracePt t="42652" x="5073650" y="3105150"/>
          <p14:tracePt t="42668" x="5162550" y="3435350"/>
          <p14:tracePt t="42669" x="5213350" y="3575050"/>
          <p14:tracePt t="42685" x="5245100" y="3708400"/>
          <p14:tracePt t="42702" x="5289550" y="3867150"/>
          <p14:tracePt t="42719" x="5327650" y="4006850"/>
          <p14:tracePt t="42735" x="5346700" y="4057650"/>
          <p14:tracePt t="42752" x="5346700" y="4083050"/>
          <p14:tracePt t="42768" x="5346700" y="4108450"/>
          <p14:tracePt t="42785" x="5346700" y="4140200"/>
          <p14:tracePt t="42802" x="5340350" y="4171950"/>
          <p14:tracePt t="42818" x="5340350" y="4235450"/>
          <p14:tracePt t="42835" x="5327650" y="4292600"/>
          <p14:tracePt t="42852" x="5314950" y="4362450"/>
          <p14:tracePt t="42870" x="5302250" y="4425950"/>
          <p14:tracePt t="42885" x="5289550" y="4470400"/>
          <p14:tracePt t="42902" x="5283200" y="4546600"/>
          <p14:tracePt t="42918" x="5276850" y="4584700"/>
          <p14:tracePt t="42935" x="5270500" y="4591050"/>
          <p14:tracePt t="43039" x="5264150" y="4591050"/>
          <p14:tracePt t="43058" x="5257800" y="4591050"/>
          <p14:tracePt t="43078" x="5251450" y="4591050"/>
          <p14:tracePt t="43087" x="5245100" y="4591050"/>
          <p14:tracePt t="43094" x="5238750" y="4591050"/>
          <p14:tracePt t="43103" x="5232400" y="4584700"/>
          <p14:tracePt t="43118" x="5219700" y="4565650"/>
          <p14:tracePt t="43135" x="5207000" y="4546600"/>
          <p14:tracePt t="43152" x="5194300" y="4533900"/>
          <p14:tracePt t="43255" x="5194300" y="4527550"/>
          <p14:tracePt t="43262" x="5187950" y="4521200"/>
          <p14:tracePt t="43285" x="5187950" y="4514850"/>
          <p14:tracePt t="43302" x="5181600" y="4495800"/>
          <p14:tracePt t="50446" x="5175250" y="4489450"/>
          <p14:tracePt t="50454" x="5175250" y="4483100"/>
          <p14:tracePt t="50480" x="5175250" y="4476750"/>
          <p14:tracePt t="50486" x="5175250" y="4470400"/>
          <p14:tracePt t="50496" x="5181600" y="4451350"/>
          <p14:tracePt t="50504" x="5187950" y="4445000"/>
          <p14:tracePt t="50521" x="5245100" y="4400550"/>
          <p14:tracePt t="50538" x="5302250" y="4362450"/>
          <p14:tracePt t="50554" x="5327650" y="4298950"/>
          <p14:tracePt t="50571" x="5340350" y="4210050"/>
          <p14:tracePt t="50588" x="5372100" y="4095750"/>
          <p14:tracePt t="50604" x="5410200" y="3987800"/>
          <p14:tracePt t="50621" x="5441950" y="3873500"/>
          <p14:tracePt t="50638" x="5467350" y="3778250"/>
          <p14:tracePt t="50655" x="5467350" y="3683000"/>
          <p14:tracePt t="50671" x="5467350" y="3657600"/>
          <p14:tracePt t="50688" x="5467350" y="3632200"/>
          <p14:tracePt t="53310" x="5467350" y="3625850"/>
          <p14:tracePt t="53330" x="5448300" y="3625850"/>
          <p14:tracePt t="53334" x="5410200" y="3625850"/>
          <p14:tracePt t="53345" x="5391150" y="3632200"/>
          <p14:tracePt t="53355" x="5353050" y="3657600"/>
          <p14:tracePt t="53372" x="5321300" y="3676650"/>
          <p14:tracePt t="53389" x="5308600" y="3689350"/>
          <p14:tracePt t="53405" x="5276850" y="3714750"/>
          <p14:tracePt t="53422" x="5118100" y="3810000"/>
          <p14:tracePt t="53439" x="5060950" y="3841750"/>
          <p14:tracePt t="53455" x="5041900" y="3848100"/>
          <p14:tracePt t="53489" x="5029200" y="3860800"/>
          <p14:tracePt t="53505" x="4959350" y="3892550"/>
          <p14:tracePt t="53522" x="4819650" y="3968750"/>
          <p14:tracePt t="53539" x="4572000" y="4108450"/>
          <p14:tracePt t="53555" x="4362450" y="4197350"/>
          <p14:tracePt t="53572" x="4235450" y="4254500"/>
          <p14:tracePt t="53589" x="4178300" y="4273550"/>
          <p14:tracePt t="53606" x="4140200" y="4286250"/>
          <p14:tracePt t="53622" x="4044950" y="4343400"/>
          <p14:tracePt t="53639" x="3937000" y="4419600"/>
          <p14:tracePt t="53655" x="3816350" y="4502150"/>
          <p14:tracePt t="53672" x="3702050" y="4572000"/>
          <p14:tracePt t="53689" x="3606800" y="4622800"/>
          <p14:tracePt t="53705" x="3543300" y="4648200"/>
          <p14:tracePt t="53722" x="3517900" y="4654550"/>
          <p14:tracePt t="53739" x="3498850" y="4673600"/>
          <p14:tracePt t="53755" x="3473450" y="4699000"/>
          <p14:tracePt t="53772" x="3441700" y="4737100"/>
          <p14:tracePt t="53789" x="3422650" y="4762500"/>
          <p14:tracePt t="53790" x="3416300" y="4768850"/>
          <p14:tracePt t="60630" x="3390900" y="4775200"/>
          <p14:tracePt t="60638" x="3359150" y="4781550"/>
          <p14:tracePt t="60649" x="3340100" y="4787900"/>
          <p14:tracePt t="60681" x="3327400" y="4794250"/>
          <p14:tracePt t="60687" x="3295650" y="4806950"/>
          <p14:tracePt t="60696" x="3244850" y="4819650"/>
          <p14:tracePt t="60708" x="3175000" y="4832350"/>
          <p14:tracePt t="60726" x="3022600" y="4857750"/>
          <p14:tracePt t="60741" x="2863850" y="4864100"/>
          <p14:tracePt t="60758" x="2616200" y="4864100"/>
          <p14:tracePt t="60774" x="2425700" y="4864100"/>
          <p14:tracePt t="60791" x="2330450" y="4864100"/>
          <p14:tracePt t="60808" x="2082800" y="4895850"/>
          <p14:tracePt t="60825" x="1930400" y="4940300"/>
          <p14:tracePt t="60841" x="1803400" y="4972050"/>
          <p14:tracePt t="60858" x="1752600" y="4978400"/>
          <p14:tracePt t="60874" x="1746250" y="4978400"/>
          <p14:tracePt t="60908" x="1733550" y="4978400"/>
          <p14:tracePt t="60925" x="1701800" y="4978400"/>
          <p14:tracePt t="60941" x="1676400" y="4978400"/>
          <p14:tracePt t="60958" x="1663700" y="4978400"/>
          <p14:tracePt t="60975" x="1651000" y="4972050"/>
          <p14:tracePt t="61008" x="1644650" y="4972050"/>
          <p14:tracePt t="61025" x="1625600" y="4959350"/>
          <p14:tracePt t="61041" x="1593850" y="4953000"/>
          <p14:tracePt t="61058" x="1581150" y="4940300"/>
          <p14:tracePt t="61074" x="1581150" y="4914900"/>
          <p14:tracePt t="61091" x="1574800" y="4889500"/>
          <p14:tracePt t="61108" x="1574800" y="4876800"/>
          <p14:tracePt t="61125" x="1568450" y="4864100"/>
          <p14:tracePt t="61141" x="1562100" y="4857750"/>
          <p14:tracePt t="61158" x="1562100" y="4845050"/>
          <p14:tracePt t="61174" x="1562100" y="4781550"/>
          <p14:tracePt t="61191" x="1568450" y="4705350"/>
          <p14:tracePt t="61208" x="1568450" y="4673600"/>
          <p14:tracePt t="61224" x="1568450" y="4667250"/>
          <p14:tracePt t="61311" x="1574800" y="4667250"/>
          <p14:tracePt t="61334" x="1581150" y="4667250"/>
          <p14:tracePt t="61343" x="1581150" y="4679950"/>
          <p14:tracePt t="61351" x="1555750" y="4718050"/>
          <p14:tracePt t="61359" x="1549400" y="4756150"/>
          <p14:tracePt t="61375" x="1543050" y="4806950"/>
          <p14:tracePt t="61391" x="1543050" y="4838700"/>
          <p14:tracePt t="61408" x="1549400" y="4870450"/>
          <p14:tracePt t="61425" x="1574800" y="4883150"/>
          <p14:tracePt t="61441" x="1593850" y="4895850"/>
          <p14:tracePt t="61458" x="1625600" y="4908550"/>
          <p14:tracePt t="61475" x="1638300" y="4908550"/>
          <p14:tracePt t="61491" x="1644650" y="4908550"/>
          <p14:tracePt t="61508" x="1651000" y="4908550"/>
          <p14:tracePt t="61525" x="1657350" y="4908550"/>
          <p14:tracePt t="61542" x="1676400" y="4914900"/>
          <p14:tracePt t="61542" x="1689100" y="4914900"/>
          <p14:tracePt t="61558" x="1701800" y="4921250"/>
          <p14:tracePt t="61575" x="1708150" y="4927600"/>
          <p14:tracePt t="61592" x="1708150" y="4933950"/>
          <p14:tracePt t="61625" x="1714500" y="4940300"/>
          <p14:tracePt t="61641" x="1720850" y="4946650"/>
          <p14:tracePt t="61735" x="1714500" y="4946650"/>
          <p14:tracePt t="61743" x="1708150" y="4940300"/>
          <p14:tracePt t="61751" x="1695450" y="4933950"/>
          <p14:tracePt t="61758" x="1682750" y="4927600"/>
          <p14:tracePt t="61775" x="1651000" y="4914900"/>
          <p14:tracePt t="61791" x="1568450" y="4908550"/>
          <p14:tracePt t="61808" x="1473200" y="4908550"/>
          <p14:tracePt t="61825" x="1403350" y="4908550"/>
          <p14:tracePt t="61841" x="1365250" y="4914900"/>
          <p14:tracePt t="61858" x="1358900" y="4914900"/>
          <p14:tracePt t="61875" x="1339850" y="4914900"/>
          <p14:tracePt t="61879" x="1333500" y="4914900"/>
          <p14:tracePt t="61892" x="1314450" y="4914900"/>
          <p14:tracePt t="61908" x="1270000" y="4914900"/>
          <p14:tracePt t="61926" x="1219200" y="4902200"/>
          <p14:tracePt t="61942" x="1181100" y="4876800"/>
          <p14:tracePt t="61958" x="1149350" y="4845050"/>
          <p14:tracePt t="61976" x="1123950" y="4813300"/>
          <p14:tracePt t="61992" x="1092200" y="4768850"/>
          <p14:tracePt t="62008" x="1022350" y="4711700"/>
          <p14:tracePt t="62025" x="946150" y="4648200"/>
          <p14:tracePt t="62042" x="895350" y="4597400"/>
          <p14:tracePt t="62058" x="876300" y="4578350"/>
          <p14:tracePt t="62075" x="857250" y="4546600"/>
          <p14:tracePt t="62092" x="806450" y="4495800"/>
          <p14:tracePt t="62094" x="768350" y="4451350"/>
          <p14:tracePt t="62108" x="730250" y="4400550"/>
          <p14:tracePt t="62125" x="647700" y="4318000"/>
          <p14:tracePt t="62142" x="603250" y="4254500"/>
          <p14:tracePt t="62158" x="577850" y="4184650"/>
          <p14:tracePt t="62175" x="546100" y="4114800"/>
          <p14:tracePt t="62192" x="495300" y="4038600"/>
          <p14:tracePt t="62208" x="425450" y="3937000"/>
          <p14:tracePt t="62225" x="349250" y="3822700"/>
          <p14:tracePt t="62242" x="279400" y="3714750"/>
          <p14:tracePt t="62258" x="247650" y="3644900"/>
          <p14:tracePt t="62275" x="234950" y="3594100"/>
          <p14:tracePt t="62292" x="234950" y="3549650"/>
          <p14:tracePt t="62308" x="215900" y="3486150"/>
          <p14:tracePt t="62327" x="177800" y="3409950"/>
          <p14:tracePt t="62342" x="165100" y="3371850"/>
          <p14:tracePt t="62358" x="152400" y="3321050"/>
          <p14:tracePt t="62375" x="152400" y="3257550"/>
          <p14:tracePt t="62392" x="190500" y="3162300"/>
          <p14:tracePt t="62408" x="228600" y="3035300"/>
          <p14:tracePt t="62425" x="234950" y="2882900"/>
          <p14:tracePt t="62442" x="254000" y="2711450"/>
          <p14:tracePt t="62458" x="285750" y="2470150"/>
          <p14:tracePt t="62475" x="311150" y="2260600"/>
          <p14:tracePt t="62492" x="355600" y="2012950"/>
          <p14:tracePt t="62508" x="387350" y="1765300"/>
          <p14:tracePt t="62510" x="387350" y="1676400"/>
          <p14:tracePt t="62525" x="387350" y="1593850"/>
          <p14:tracePt t="62526" x="387350" y="1517650"/>
          <p14:tracePt t="62542" x="387350" y="1447800"/>
          <p14:tracePt t="62559" x="368300" y="1339850"/>
          <p14:tracePt t="62575" x="368300" y="1320800"/>
          <p14:tracePt t="62647" x="368300" y="1358900"/>
          <p14:tracePt t="62655" x="368300" y="1403350"/>
          <p14:tracePt t="62665" x="368300" y="1473200"/>
          <p14:tracePt t="62675" x="368300" y="1543050"/>
          <p14:tracePt t="62692" x="368300" y="1739900"/>
          <p14:tracePt t="62708" x="400050" y="2032000"/>
          <p14:tracePt t="62726" x="406400" y="2298700"/>
          <p14:tracePt t="62742" x="406400" y="2616200"/>
          <p14:tracePt t="62758" x="412750" y="2768600"/>
          <p14:tracePt t="62775" x="431800" y="2895600"/>
          <p14:tracePt t="62792" x="438150" y="3003550"/>
          <p14:tracePt t="62808" x="438150" y="3086100"/>
          <p14:tracePt t="62825" x="438150" y="3149600"/>
          <p14:tracePt t="62842" x="438150" y="3187700"/>
          <p14:tracePt t="62858" x="438150" y="3194050"/>
          <p14:tracePt t="62875" x="438150" y="3200400"/>
          <p14:tracePt t="62908" x="438150" y="3206750"/>
          <p14:tracePt t="62925" x="438150" y="3232150"/>
          <p14:tracePt t="62942" x="425450" y="3302000"/>
          <p14:tracePt t="62958" x="419100" y="3346450"/>
          <p14:tracePt t="62975" x="412750" y="3359150"/>
          <p14:tracePt t="62992" x="412750" y="3371850"/>
          <p14:tracePt t="63008" x="412750" y="3409950"/>
          <p14:tracePt t="63025" x="412750" y="3505200"/>
          <p14:tracePt t="63042" x="400050" y="3619500"/>
          <p14:tracePt t="63059" x="361950" y="3746500"/>
          <p14:tracePt t="63075" x="336550" y="3803650"/>
          <p14:tracePt t="63092" x="336550" y="3841750"/>
          <p14:tracePt t="63094" x="336550" y="3854450"/>
          <p14:tracePt t="63109" x="336550" y="3860800"/>
          <p14:tracePt t="63110" x="336550" y="3873500"/>
          <p14:tracePt t="63126" x="336550" y="3898900"/>
          <p14:tracePt t="63142" x="336550" y="3987800"/>
          <p14:tracePt t="63159" x="311150" y="4051300"/>
          <p14:tracePt t="63175" x="304800" y="4089400"/>
          <p14:tracePt t="63192" x="304800" y="4095750"/>
          <p14:tracePt t="63302" x="304800" y="4089400"/>
          <p14:tracePt t="63312" x="304800" y="4064000"/>
          <p14:tracePt t="63319" x="317500" y="4019550"/>
          <p14:tracePt t="63328" x="330200" y="3975100"/>
          <p14:tracePt t="63342" x="361950" y="3905250"/>
          <p14:tracePt t="63359" x="387350" y="3854450"/>
          <p14:tracePt t="63375" x="387350" y="3829050"/>
          <p14:tracePt t="63392" x="387350" y="3822700"/>
          <p14:tracePt t="63409" x="387350" y="3810000"/>
          <p14:tracePt t="63425" x="387350" y="3778250"/>
          <p14:tracePt t="63442" x="387350" y="3752850"/>
          <p14:tracePt t="63459" x="387350" y="3746500"/>
          <p14:tracePt t="63502" x="387350" y="3733800"/>
          <p14:tracePt t="63510" x="387350" y="3721100"/>
          <p14:tracePt t="63526" x="387350" y="3702050"/>
          <p14:tracePt t="63542" x="406400" y="3619500"/>
          <p14:tracePt t="63559" x="425450" y="3530600"/>
          <p14:tracePt t="63575" x="457200" y="3429000"/>
          <p14:tracePt t="63592" x="476250" y="3289300"/>
          <p14:tracePt t="63609" x="495300" y="3136900"/>
          <p14:tracePt t="63626" x="527050" y="2914650"/>
          <p14:tracePt t="63642" x="603250" y="2609850"/>
          <p14:tracePt t="63659" x="673100" y="2273300"/>
          <p14:tracePt t="63675" x="717550" y="1847850"/>
          <p14:tracePt t="63692" x="698500" y="1536700"/>
          <p14:tracePt t="63694" x="679450" y="1409700"/>
          <p14:tracePt t="63709" x="666750" y="1308100"/>
          <p14:tracePt t="63726" x="654050" y="1155700"/>
          <p14:tracePt t="63742" x="628650" y="1016000"/>
          <p14:tracePt t="63759" x="622300" y="977900"/>
          <p14:tracePt t="63775" x="615950" y="977900"/>
          <p14:tracePt t="63808" x="609600" y="977900"/>
          <p14:tracePt t="63826" x="577850" y="996950"/>
          <p14:tracePt t="63842" x="552450" y="1104900"/>
          <p14:tracePt t="63859" x="501650" y="1301750"/>
          <p14:tracePt t="63876" x="450850" y="1631950"/>
          <p14:tracePt t="63892" x="419100" y="2000250"/>
          <p14:tracePt t="63909" x="419100" y="2330450"/>
          <p14:tracePt t="63910" x="419100" y="2501900"/>
          <p14:tracePt t="63926" x="419100" y="2641600"/>
          <p14:tracePt t="63942" x="425450" y="3016250"/>
          <p14:tracePt t="63959" x="476250" y="3232150"/>
          <p14:tracePt t="63976" x="508000" y="3397250"/>
          <p14:tracePt t="63993" x="520700" y="3517900"/>
          <p14:tracePt t="64009" x="533400" y="3594100"/>
          <p14:tracePt t="64026" x="539750" y="3651250"/>
          <p14:tracePt t="64042" x="546100" y="3695700"/>
          <p14:tracePt t="64059" x="546100" y="3721100"/>
          <p14:tracePt t="64075" x="546100" y="3740150"/>
          <p14:tracePt t="64092" x="546100" y="3746500"/>
          <p14:tracePt t="64150" x="546100" y="3752850"/>
          <p14:tracePt t="64167" x="546100" y="3759200"/>
          <p14:tracePt t="64190" x="546100" y="3765550"/>
          <p14:tracePt t="64199" x="546100" y="3771900"/>
          <p14:tracePt t="64209" x="546100" y="3784600"/>
          <p14:tracePt t="64226" x="533400" y="3810000"/>
          <p14:tracePt t="64242" x="520700" y="3848100"/>
          <p14:tracePt t="64259" x="514350" y="3879850"/>
          <p14:tracePt t="64276" x="508000" y="3892550"/>
          <p14:tracePt t="64292" x="508000" y="3898900"/>
          <p14:tracePt t="64351" x="508000" y="3911600"/>
          <p14:tracePt t="64496" x="508000" y="3905250"/>
          <p14:tracePt t="64502" x="508000" y="3898900"/>
          <p14:tracePt t="64512" x="508000" y="3892550"/>
          <p14:tracePt t="64526" x="508000" y="3886200"/>
          <p14:tracePt t="64542" x="514350" y="3835400"/>
          <p14:tracePt t="64559" x="533400" y="3778250"/>
          <p14:tracePt t="64576" x="539750" y="3714750"/>
          <p14:tracePt t="64592" x="539750" y="3625850"/>
          <p14:tracePt t="64609" x="539750" y="3524250"/>
          <p14:tracePt t="64626" x="539750" y="3384550"/>
          <p14:tracePt t="64643" x="539750" y="3232150"/>
          <p14:tracePt t="64659" x="539750" y="3079750"/>
          <p14:tracePt t="64676" x="539750" y="2921000"/>
          <p14:tracePt t="64692" x="539750" y="2813050"/>
          <p14:tracePt t="64694" x="539750" y="2749550"/>
          <p14:tracePt t="64709" x="539750" y="2717800"/>
          <p14:tracePt t="64726" x="539750" y="2597150"/>
          <p14:tracePt t="64743" x="539750" y="2476500"/>
          <p14:tracePt t="64759" x="539750" y="2413000"/>
          <p14:tracePt t="64776" x="539750" y="2355850"/>
          <p14:tracePt t="64792" x="539750" y="2317750"/>
          <p14:tracePt t="64809" x="539750" y="2305050"/>
          <p14:tracePt t="64826" x="539750" y="2292350"/>
          <p14:tracePt t="64859" x="539750" y="2286000"/>
          <p14:tracePt t="64876" x="539750" y="2273300"/>
          <p14:tracePt t="64892" x="533400" y="2266950"/>
          <p14:tracePt t="64909" x="527050" y="2241550"/>
          <p14:tracePt t="64926" x="495300" y="2190750"/>
          <p14:tracePt t="64942" x="482600" y="2159000"/>
          <p14:tracePt t="64959" x="482600" y="2152650"/>
          <p14:tracePt t="65006" x="469900" y="2152650"/>
          <p14:tracePt t="65022" x="450850" y="2152650"/>
          <p14:tracePt t="65033" x="431800" y="2178050"/>
          <p14:tracePt t="65043" x="412750" y="2222500"/>
          <p14:tracePt t="65059" x="387350" y="2362200"/>
          <p14:tracePt t="65076" x="374650" y="2578100"/>
          <p14:tracePt t="65092" x="374650" y="2870200"/>
          <p14:tracePt t="65109" x="374650" y="3181350"/>
          <p14:tracePt t="65126" x="393700" y="3473450"/>
          <p14:tracePt t="65143" x="482600" y="3797300"/>
          <p14:tracePt t="65159" x="539750" y="3917950"/>
          <p14:tracePt t="65176" x="571500" y="3975100"/>
          <p14:tracePt t="65193" x="584200" y="3987800"/>
          <p14:tracePt t="65209" x="584200" y="4000500"/>
          <p14:tracePt t="65226" x="590550" y="4013200"/>
          <p14:tracePt t="65243" x="596900" y="4044950"/>
          <p14:tracePt t="65259" x="596900" y="4083050"/>
          <p14:tracePt t="65276" x="603250" y="4095750"/>
          <p14:tracePt t="65293" x="609600" y="4102100"/>
          <p14:tracePt t="65309" x="609600" y="4114800"/>
          <p14:tracePt t="65326" x="609600" y="4184650"/>
          <p14:tracePt t="65343" x="609600" y="4260850"/>
          <p14:tracePt t="65359" x="609600" y="4330700"/>
          <p14:tracePt t="65376" x="603250" y="4387850"/>
          <p14:tracePt t="65393" x="603250" y="4400550"/>
          <p14:tracePt t="65647" x="603250" y="4387850"/>
          <p14:tracePt t="65654" x="603250" y="4375150"/>
          <p14:tracePt t="65664" x="603250" y="4368800"/>
          <p14:tracePt t="65676" x="603250" y="4349750"/>
          <p14:tracePt t="65693" x="615950" y="4305300"/>
          <p14:tracePt t="65694" x="622300" y="4286250"/>
          <p14:tracePt t="65710" x="622300" y="4260850"/>
          <p14:tracePt t="65726" x="641350" y="4191000"/>
          <p14:tracePt t="65743" x="654050" y="4146550"/>
          <p14:tracePt t="65760" x="660400" y="4133850"/>
          <p14:tracePt t="65776" x="666750" y="4108450"/>
          <p14:tracePt t="65793" x="673100" y="4070350"/>
          <p14:tracePt t="65809" x="673100" y="4044950"/>
          <p14:tracePt t="65826" x="673100" y="3981450"/>
          <p14:tracePt t="65843" x="673100" y="3905250"/>
          <p14:tracePt t="65859" x="673100" y="3835400"/>
          <p14:tracePt t="65876" x="673100" y="3765550"/>
          <p14:tracePt t="65893" x="673100" y="3695700"/>
          <p14:tracePt t="65910" x="673100" y="3594100"/>
          <p14:tracePt t="65926" x="673100" y="3467100"/>
          <p14:tracePt t="65943" x="654050" y="3321050"/>
          <p14:tracePt t="65959" x="654050" y="3282950"/>
          <p14:tracePt t="65976" x="654050" y="3270250"/>
          <p14:tracePt t="66054" x="660400" y="3314700"/>
          <p14:tracePt t="66064" x="666750" y="3359150"/>
          <p14:tracePt t="66070" x="698500" y="3448050"/>
          <p14:tracePt t="66078" x="736600" y="3556000"/>
          <p14:tracePt t="66093" x="793750" y="3689350"/>
          <p14:tracePt t="66110" x="876300" y="3905250"/>
          <p14:tracePt t="66127" x="1066800" y="4330700"/>
          <p14:tracePt t="66143" x="1270000" y="4610100"/>
          <p14:tracePt t="66160" x="1460500" y="4819650"/>
          <p14:tracePt t="66176" x="1657350" y="4953000"/>
          <p14:tracePt t="66193" x="1885950" y="5067300"/>
          <p14:tracePt t="66210" x="2070100" y="5149850"/>
          <p14:tracePt t="66226" x="2165350" y="5187950"/>
          <p14:tracePt t="66243" x="2209800" y="5213350"/>
          <p14:tracePt t="66259" x="2216150" y="5213350"/>
          <p14:tracePt t="66358" x="2197100" y="5213350"/>
          <p14:tracePt t="66366" x="2171700" y="5213350"/>
          <p14:tracePt t="66376" x="2152650" y="5213350"/>
          <p14:tracePt t="66393" x="2133600" y="5213350"/>
          <p14:tracePt t="66433" x="2127250" y="5207000"/>
          <p14:tracePt t="66443" x="2133600" y="5194300"/>
          <p14:tracePt t="66460" x="2178050" y="5156200"/>
          <p14:tracePt t="66476" x="2209800" y="5130800"/>
          <p14:tracePt t="66493" x="2241550" y="5099050"/>
          <p14:tracePt t="66510" x="2286000" y="5086350"/>
          <p14:tracePt t="66527" x="2406650" y="5048250"/>
          <p14:tracePt t="66543" x="2508250" y="5010150"/>
          <p14:tracePt t="66560" x="2609850" y="4978400"/>
          <p14:tracePt t="66576" x="2743200" y="4972050"/>
          <p14:tracePt t="66593" x="2882900" y="4972050"/>
          <p14:tracePt t="66610" x="3035300" y="4972050"/>
          <p14:tracePt t="66626" x="3194050" y="4972050"/>
          <p14:tracePt t="66643" x="3352800" y="4972050"/>
          <p14:tracePt t="66660" x="3486150" y="4972050"/>
          <p14:tracePt t="66676" x="3581400" y="4965700"/>
          <p14:tracePt t="66693" x="3632200" y="4953000"/>
          <p14:tracePt t="66710" x="3638550" y="4953000"/>
          <p14:tracePt t="66846" x="3644900" y="4953000"/>
          <p14:tracePt t="66854" x="3644900" y="4959350"/>
          <p14:tracePt t="66879" x="3644900" y="4965700"/>
          <p14:tracePt t="67079" x="3638550" y="4965700"/>
          <p14:tracePt t="67087" x="3625850" y="4965700"/>
          <p14:tracePt t="67095" x="3613150" y="4984750"/>
          <p14:tracePt t="67110" x="3587750" y="5003800"/>
          <p14:tracePt t="67128" x="3581400" y="5016500"/>
          <p14:tracePt t="67143" x="3575050" y="5022850"/>
          <p14:tracePt t="67215" x="3562350" y="5022850"/>
          <p14:tracePt t="67222" x="3556000" y="5022850"/>
          <p14:tracePt t="67233" x="3549650" y="5022850"/>
          <p14:tracePt t="67254" x="3543300" y="5022850"/>
          <p14:tracePt t="67262" x="3536950" y="5022850"/>
          <p14:tracePt t="67295" x="3530600" y="5022850"/>
          <p14:tracePt t="67310" x="3486150" y="5022850"/>
          <p14:tracePt t="67327" x="3435350" y="5022850"/>
          <p14:tracePt t="67343" x="3359150" y="5029200"/>
          <p14:tracePt t="67360" x="3289300" y="5029200"/>
          <p14:tracePt t="67377" x="3257550" y="5029200"/>
          <p14:tracePt t="67393" x="3244850" y="5029200"/>
          <p14:tracePt t="67410" x="3232150" y="5029200"/>
          <p14:tracePt t="67427" x="3225800" y="5029200"/>
          <p14:tracePt t="67443" x="3181350" y="5029200"/>
          <p14:tracePt t="67460" x="3124200" y="5029200"/>
          <p14:tracePt t="67477" x="3035300" y="5029200"/>
          <p14:tracePt t="67494" x="2959100" y="5010150"/>
          <p14:tracePt t="67510" x="2844800" y="4978400"/>
          <p14:tracePt t="67527" x="2787650" y="4959350"/>
          <p14:tracePt t="67543" x="2762250" y="4940300"/>
          <p14:tracePt t="67560" x="2730500" y="4914900"/>
          <p14:tracePt t="67577" x="2698750" y="4895850"/>
          <p14:tracePt t="67594" x="2667000" y="4895850"/>
          <p14:tracePt t="67610" x="2616200" y="4876800"/>
          <p14:tracePt t="67627" x="2578100" y="4870450"/>
          <p14:tracePt t="67643" x="2540000" y="4851400"/>
          <p14:tracePt t="67660" x="2520950" y="4845050"/>
          <p14:tracePt t="67677" x="2508250" y="4845050"/>
          <p14:tracePt t="67694" x="2495550" y="4845050"/>
          <p14:tracePt t="67695" x="2482850" y="4845050"/>
          <p14:tracePt t="67710" x="2476500" y="4845050"/>
          <p14:tracePt t="67727" x="2457450" y="4845050"/>
          <p14:tracePt t="67743" x="2444750" y="4845050"/>
          <p14:tracePt t="67760" x="2438400" y="4845050"/>
          <p14:tracePt t="69238" x="2400300" y="4845050"/>
          <p14:tracePt t="69246" x="2368550" y="4845050"/>
          <p14:tracePt t="69261" x="2330450" y="4845050"/>
          <p14:tracePt t="69277" x="2286000" y="4845050"/>
          <p14:tracePt t="69294" x="2266950" y="4845050"/>
          <p14:tracePt t="69311" x="2260600" y="4845050"/>
          <p14:tracePt t="69327" x="2241550" y="4845050"/>
          <p14:tracePt t="69344" x="2209800" y="4845050"/>
          <p14:tracePt t="69361" x="2178050" y="4845050"/>
          <p14:tracePt t="69378" x="2146300" y="4845050"/>
          <p14:tracePt t="69394" x="2101850" y="4845050"/>
          <p14:tracePt t="69411" x="2076450" y="4838700"/>
          <p14:tracePt t="69444" x="2070100" y="4832350"/>
          <p14:tracePt t="69461" x="2044700" y="4826000"/>
          <p14:tracePt t="69478" x="2019300" y="4826000"/>
          <p14:tracePt t="69494" x="1968500" y="4806950"/>
          <p14:tracePt t="69511" x="1936750" y="4800600"/>
          <p14:tracePt t="69527" x="1917700" y="4781550"/>
          <p14:tracePt t="69544" x="1898650" y="4775200"/>
          <p14:tracePt t="69561" x="1885950" y="4756150"/>
          <p14:tracePt t="69577" x="1866900" y="4737100"/>
          <p14:tracePt t="69594" x="1854200" y="4724400"/>
          <p14:tracePt t="69611" x="1835150" y="4705350"/>
          <p14:tracePt t="69627" x="1828800" y="4692650"/>
          <p14:tracePt t="69644" x="1822450" y="4686300"/>
          <p14:tracePt t="69646" x="1816100" y="4673600"/>
          <p14:tracePt t="69661" x="1790700" y="4667250"/>
          <p14:tracePt t="69678" x="1758950" y="4648200"/>
          <p14:tracePt t="69694" x="1695450" y="4616450"/>
          <p14:tracePt t="69711" x="1670050" y="4603750"/>
          <p14:tracePt t="69727" x="1663700" y="4603750"/>
          <p14:tracePt t="69744" x="1657350" y="4603750"/>
          <p14:tracePt t="69761" x="1631950" y="4591050"/>
          <p14:tracePt t="69778" x="1587500" y="4572000"/>
          <p14:tracePt t="69794" x="1524000" y="4546600"/>
          <p14:tracePt t="69811" x="1479550" y="4533900"/>
          <p14:tracePt t="69827" x="1473200" y="4527550"/>
          <p14:tracePt t="69910" x="1454150" y="4527550"/>
          <p14:tracePt t="69926" x="1447800" y="4521200"/>
          <p14:tracePt t="69936" x="1441450" y="4521200"/>
          <p14:tracePt t="70079" x="1441450" y="4514850"/>
          <p14:tracePt t="70103" x="1435100" y="4508500"/>
          <p14:tracePt t="70142" x="1428750" y="4502150"/>
          <p14:tracePt t="70168" x="1422400" y="4502150"/>
          <p14:tracePt t="70175" x="1409700" y="4502150"/>
          <p14:tracePt t="70185" x="1397000" y="4502150"/>
          <p14:tracePt t="70194" x="1390650" y="4502150"/>
          <p14:tracePt t="70211" x="1377950" y="4502150"/>
          <p14:tracePt t="70255" x="1371600" y="4502150"/>
          <p14:tracePt t="70268" x="1371600" y="4495800"/>
          <p14:tracePt t="70287" x="1365250" y="4489450"/>
          <p14:tracePt t="70351" x="1365250" y="4483100"/>
          <p14:tracePt t="70391" x="1365250" y="4476750"/>
          <p14:tracePt t="70402" x="1377950" y="4476750"/>
          <p14:tracePt t="70406" x="1397000" y="4470400"/>
          <p14:tracePt t="70418" x="1422400" y="4464050"/>
          <p14:tracePt t="70428" x="1466850" y="4464050"/>
          <p14:tracePt t="70444" x="1517650" y="4464050"/>
          <p14:tracePt t="70461" x="1574800" y="4464050"/>
          <p14:tracePt t="70478" x="1612900" y="4470400"/>
          <p14:tracePt t="70495" x="1644650" y="4470400"/>
          <p14:tracePt t="70511" x="1682750" y="4470400"/>
          <p14:tracePt t="70528" x="1771650" y="4470400"/>
          <p14:tracePt t="70544" x="1879600" y="4489450"/>
          <p14:tracePt t="70561" x="2019300" y="4508500"/>
          <p14:tracePt t="70578" x="2152650" y="4508500"/>
          <p14:tracePt t="70594" x="2273300" y="4508500"/>
          <p14:tracePt t="70611" x="2362200" y="4508500"/>
          <p14:tracePt t="70628" x="2444750" y="4508500"/>
          <p14:tracePt t="70630" x="2501900" y="4508500"/>
          <p14:tracePt t="70644" x="2552700" y="4508500"/>
          <p14:tracePt t="70662" x="2686050" y="4508500"/>
          <p14:tracePt t="70678" x="2914650" y="4508500"/>
          <p14:tracePt t="70695" x="3067050" y="4508500"/>
          <p14:tracePt t="70711" x="3206750" y="4508500"/>
          <p14:tracePt t="70728" x="3321050" y="4508500"/>
          <p14:tracePt t="70745" x="3422650" y="4521200"/>
          <p14:tracePt t="70761" x="3536950" y="4527550"/>
          <p14:tracePt t="70778" x="3625850" y="4527550"/>
          <p14:tracePt t="70795" x="3702050" y="4527550"/>
          <p14:tracePt t="70811" x="3784600" y="4521200"/>
          <p14:tracePt t="70828" x="3867150" y="4495800"/>
          <p14:tracePt t="70845" x="3924300" y="4489450"/>
          <p14:tracePt t="70846" x="3981450" y="4483100"/>
          <p14:tracePt t="70861" x="3994150" y="4483100"/>
          <p14:tracePt t="70878" x="4064000" y="4464050"/>
          <p14:tracePt t="70894" x="4089400" y="4464050"/>
          <p14:tracePt t="70911" x="4102100" y="4464050"/>
          <p14:tracePt t="70928" x="4133850" y="4464050"/>
          <p14:tracePt t="70944" x="4222750" y="4464050"/>
          <p14:tracePt t="70961" x="4318000" y="4464050"/>
          <p14:tracePt t="70978" x="4368800" y="4464050"/>
          <p14:tracePt t="70995" x="4375150" y="4464050"/>
          <p14:tracePt t="71065" x="4381500" y="4464050"/>
          <p14:tracePt t="71174" x="4375150" y="4457700"/>
          <p14:tracePt t="71186" x="4343400" y="4445000"/>
          <p14:tracePt t="71190" x="4292600" y="4438650"/>
          <p14:tracePt t="71203" x="4229100" y="4432300"/>
          <p14:tracePt t="71211" x="4165600" y="4425950"/>
          <p14:tracePt t="71228" x="4013200" y="4413250"/>
          <p14:tracePt t="71245" x="3810000" y="4413250"/>
          <p14:tracePt t="71262" x="3397250" y="4413250"/>
          <p14:tracePt t="71263" x="3187700" y="4413250"/>
          <p14:tracePt t="71278" x="2673350" y="4413250"/>
          <p14:tracePt t="71295" x="2159000" y="4413250"/>
          <p14:tracePt t="71311" x="1619250" y="4425950"/>
          <p14:tracePt t="71328" x="1168400" y="4495800"/>
          <p14:tracePt t="71345" x="977900" y="4521200"/>
          <p14:tracePt t="71361" x="927100" y="4521200"/>
          <p14:tracePt t="71378" x="908050" y="4521200"/>
          <p14:tracePt t="71395" x="850900" y="4514850"/>
          <p14:tracePt t="71411" x="749300" y="4508500"/>
          <p14:tracePt t="71428" x="596900" y="4508500"/>
          <p14:tracePt t="71445" x="463550" y="4483100"/>
          <p14:tracePt t="71462" x="368300" y="4470400"/>
          <p14:tracePt t="71478" x="165100" y="4400550"/>
          <p14:tracePt t="72056" x="6350" y="1924050"/>
          <p14:tracePt t="72063" x="12700" y="1924050"/>
          <p14:tracePt t="72071" x="31750" y="1911350"/>
          <p14:tracePt t="72079" x="44450" y="1905000"/>
          <p14:tracePt t="72095" x="95250" y="1898650"/>
          <p14:tracePt t="72112" x="139700" y="1892300"/>
          <p14:tracePt t="72128" x="190500" y="1892300"/>
          <p14:tracePt t="72145" x="273050" y="1949450"/>
          <p14:tracePt t="72162" x="336550" y="2044700"/>
          <p14:tracePt t="72178" x="406400" y="2159000"/>
          <p14:tracePt t="72195" x="539750" y="2330450"/>
          <p14:tracePt t="72212" x="685800" y="2476500"/>
          <p14:tracePt t="72228" x="781050" y="2590800"/>
          <p14:tracePt t="72230" x="819150" y="2622550"/>
          <p14:tracePt t="72245" x="850900" y="2647950"/>
          <p14:tracePt t="72262" x="908050" y="2673350"/>
          <p14:tracePt t="72278" x="990600" y="2692400"/>
          <p14:tracePt t="72295" x="1054100" y="2705100"/>
          <p14:tracePt t="72312" x="1085850" y="2705100"/>
          <p14:tracePt t="72328" x="1111250" y="2711450"/>
          <p14:tracePt t="72345" x="1143000" y="2711450"/>
          <p14:tracePt t="72362" x="1225550" y="2711450"/>
          <p14:tracePt t="72378" x="1371600" y="2711450"/>
          <p14:tracePt t="72395" x="1498600" y="2724150"/>
          <p14:tracePt t="72412" x="1600200" y="2755900"/>
          <p14:tracePt t="72428" x="1695450" y="2819400"/>
          <p14:tracePt t="72445" x="1733550" y="2889250"/>
          <p14:tracePt t="72462" x="1733550" y="2927350"/>
          <p14:tracePt t="72478" x="1727200" y="3009900"/>
          <p14:tracePt t="72495" x="1708150" y="3073400"/>
          <p14:tracePt t="72512" x="1676400" y="3136900"/>
          <p14:tracePt t="72528" x="1644650" y="3219450"/>
          <p14:tracePt t="72545" x="1600200" y="3302000"/>
          <p14:tracePt t="72562" x="1562100" y="3384550"/>
          <p14:tracePt t="72578" x="1530350" y="3435350"/>
          <p14:tracePt t="72595" x="1511300" y="3460750"/>
          <p14:tracePt t="72612" x="1492250" y="3486150"/>
          <p14:tracePt t="72628" x="1447800" y="3524250"/>
          <p14:tracePt t="72645" x="1416050" y="3619500"/>
          <p14:tracePt t="72662" x="1377950" y="3733800"/>
          <p14:tracePt t="72678" x="1365250" y="3829050"/>
          <p14:tracePt t="72695" x="1365250" y="3841750"/>
          <p14:tracePt t="72758" x="1377950" y="3803650"/>
          <p14:tracePt t="72769" x="1397000" y="3765550"/>
          <p14:tracePt t="72774" x="1428750" y="3721100"/>
          <p14:tracePt t="72786" x="1479550" y="3657600"/>
          <p14:tracePt t="72795" x="1536700" y="3594100"/>
          <p14:tracePt t="72812" x="1695450" y="3397250"/>
          <p14:tracePt t="72828" x="1885950" y="3162300"/>
          <p14:tracePt t="72845" x="2089150" y="2851150"/>
          <p14:tracePt t="72847" x="2203450" y="2711450"/>
          <p14:tracePt t="72862" x="2400300" y="2508250"/>
          <p14:tracePt t="72879" x="2590800" y="2355850"/>
          <p14:tracePt t="72887" x="2660650" y="2298700"/>
          <p14:tracePt t="72895" x="2717800" y="2241550"/>
          <p14:tracePt t="72912" x="2838450" y="2159000"/>
          <p14:tracePt t="72929" x="2914650" y="2057400"/>
          <p14:tracePt t="72945" x="2978150" y="1949450"/>
          <p14:tracePt t="72962" x="3028950" y="1885950"/>
          <p14:tracePt t="72978" x="3060700" y="1866900"/>
          <p14:tracePt t="72995" x="3098800" y="1841500"/>
          <p14:tracePt t="73012" x="3149600" y="1822450"/>
          <p14:tracePt t="73029" x="3187700" y="1803400"/>
          <p14:tracePt t="73030" x="3200400" y="1765300"/>
          <p14:tracePt t="73045" x="3213100" y="1746250"/>
          <p14:tracePt t="73063" x="3244850" y="1657350"/>
          <p14:tracePt t="73079" x="3302000" y="1574800"/>
          <p14:tracePt t="73095" x="3340100" y="1536700"/>
          <p14:tracePt t="73112" x="3403600" y="1498600"/>
          <p14:tracePt t="73129" x="3448050" y="1460500"/>
          <p14:tracePt t="73145" x="3454400" y="1435100"/>
          <p14:tracePt t="73162" x="3460750" y="1428750"/>
          <p14:tracePt t="73178" x="3467100" y="1422400"/>
          <p14:tracePt t="73212" x="3486150" y="1422400"/>
          <p14:tracePt t="73229" x="3505200" y="1422400"/>
          <p14:tracePt t="73245" x="3517900" y="1422400"/>
          <p14:tracePt t="73262" x="3644900" y="1454150"/>
          <p14:tracePt t="73279" x="3822700" y="1479550"/>
          <p14:tracePt t="73296" x="4013200" y="1479550"/>
          <p14:tracePt t="73312" x="4159250" y="1479550"/>
          <p14:tracePt t="73329" x="4235450" y="1466850"/>
          <p14:tracePt t="73345" x="4267200" y="1428750"/>
          <p14:tracePt t="73362" x="4273550" y="1397000"/>
          <p14:tracePt t="73379" x="4273550" y="1358900"/>
          <p14:tracePt t="73395" x="4273550" y="1320800"/>
          <p14:tracePt t="73412" x="4273550" y="1250950"/>
          <p14:tracePt t="73429" x="4260850" y="1149350"/>
          <p14:tracePt t="73430" x="4241800" y="1104900"/>
          <p14:tracePt t="73446" x="4197350" y="1035050"/>
          <p14:tracePt t="73463" x="4114800" y="914400"/>
          <p14:tracePt t="73479" x="3975100" y="755650"/>
          <p14:tracePt t="73495" x="3911600" y="673100"/>
          <p14:tracePt t="73512" x="3873500" y="641350"/>
          <p14:tracePt t="73529" x="3810000" y="603250"/>
          <p14:tracePt t="73545" x="3702050" y="577850"/>
          <p14:tracePt t="73562" x="3575050" y="571500"/>
          <p14:tracePt t="73579" x="3441700" y="571500"/>
          <p14:tracePt t="73596" x="3340100" y="571500"/>
          <p14:tracePt t="73598" x="3282950" y="577850"/>
          <p14:tracePt t="73612" x="3225800" y="596900"/>
          <p14:tracePt t="73629" x="3124200" y="641350"/>
          <p14:tracePt t="73646" x="3016250" y="685800"/>
          <p14:tracePt t="73662" x="2813050" y="781050"/>
          <p14:tracePt t="73679" x="2667000" y="876300"/>
          <p14:tracePt t="73695" x="2571750" y="971550"/>
          <p14:tracePt t="73712" x="2527300" y="1066800"/>
          <p14:tracePt t="73729" x="2514600" y="1149350"/>
          <p14:tracePt t="73745" x="2514600" y="1244600"/>
          <p14:tracePt t="73762" x="2533650" y="1358900"/>
          <p14:tracePt t="73779" x="2578100" y="1536700"/>
          <p14:tracePt t="73795" x="2660650" y="1797050"/>
          <p14:tracePt t="73812" x="2768600" y="2101850"/>
          <p14:tracePt t="73829" x="2851150" y="2273300"/>
          <p14:tracePt t="73846" x="2895600" y="2324100"/>
          <p14:tracePt t="73862" x="2914650" y="2330450"/>
          <p14:tracePt t="73879" x="2946400" y="2330450"/>
          <p14:tracePt t="73896" x="3003550" y="2330450"/>
          <p14:tracePt t="73912" x="3086100" y="2330450"/>
          <p14:tracePt t="73929" x="3225800" y="2330450"/>
          <p14:tracePt t="73946" x="3390900" y="2317750"/>
          <p14:tracePt t="73962" x="3568700" y="2266950"/>
          <p14:tracePt t="73979" x="3714750" y="2209800"/>
          <p14:tracePt t="73996" x="3879850" y="2165350"/>
          <p14:tracePt t="74012" x="4038600" y="2120900"/>
          <p14:tracePt t="74029" x="4159250" y="2089150"/>
          <p14:tracePt t="74030" x="4203700" y="2063750"/>
          <p14:tracePt t="74046" x="4248150" y="2044700"/>
          <p14:tracePt t="74062" x="4279900" y="1962150"/>
          <p14:tracePt t="74079" x="4286250" y="1879600"/>
          <p14:tracePt t="74096" x="4298950" y="1790700"/>
          <p14:tracePt t="74112" x="4298950" y="1695450"/>
          <p14:tracePt t="74129" x="4298950" y="1562100"/>
          <p14:tracePt t="74146" x="4279900" y="1435100"/>
          <p14:tracePt t="74162" x="4248150" y="1333500"/>
          <p14:tracePt t="74179" x="4216400" y="1244600"/>
          <p14:tracePt t="74196" x="4184650" y="1168400"/>
          <p14:tracePt t="74212" x="4146550" y="1117600"/>
          <p14:tracePt t="74229" x="4108450" y="1060450"/>
          <p14:tracePt t="74246" x="4044950" y="1009650"/>
          <p14:tracePt t="74263" x="3930650" y="927100"/>
          <p14:tracePt t="74279" x="3879850" y="901700"/>
          <p14:tracePt t="74296" x="3822700" y="857250"/>
          <p14:tracePt t="74312" x="3727450" y="800100"/>
          <p14:tracePt t="74329" x="3619500" y="762000"/>
          <p14:tracePt t="74346" x="3517900" y="736600"/>
          <p14:tracePt t="74362" x="3429000" y="723900"/>
          <p14:tracePt t="74379" x="3365500" y="723900"/>
          <p14:tracePt t="74396" x="3327400" y="723900"/>
          <p14:tracePt t="74412" x="3276600" y="723900"/>
          <p14:tracePt t="74413" x="3238500" y="736600"/>
          <p14:tracePt t="74429" x="3194050" y="755650"/>
          <p14:tracePt t="74446" x="3060700" y="819150"/>
          <p14:tracePt t="74462" x="2857500" y="908050"/>
          <p14:tracePt t="74479" x="2800350" y="958850"/>
          <p14:tracePt t="74496" x="2787650" y="990600"/>
          <p14:tracePt t="74512" x="2787650" y="1022350"/>
          <p14:tracePt t="74529" x="2774950" y="1098550"/>
          <p14:tracePt t="74546" x="2749550" y="1187450"/>
          <p14:tracePt t="74562" x="2717800" y="1282700"/>
          <p14:tracePt t="74579" x="2698750" y="1390650"/>
          <p14:tracePt t="74596" x="2698750" y="1498600"/>
          <p14:tracePt t="74612" x="2711450" y="1581150"/>
          <p14:tracePt t="74614" x="2717800" y="1606550"/>
          <p14:tracePt t="74629" x="2730500" y="1638300"/>
          <p14:tracePt t="74646" x="2762250" y="1682750"/>
          <p14:tracePt t="74663" x="2774950" y="1695450"/>
          <p14:tracePt t="74679" x="2825750" y="1758950"/>
          <p14:tracePt t="74696" x="2889250" y="1828800"/>
          <p14:tracePt t="74713" x="2984500" y="1905000"/>
          <p14:tracePt t="74730" x="3098800" y="1936750"/>
          <p14:tracePt t="74746" x="3175000" y="1949450"/>
          <p14:tracePt t="74762" x="3257550" y="1949450"/>
          <p14:tracePt t="74779" x="3314700" y="1949450"/>
          <p14:tracePt t="74796" x="3378200" y="1949450"/>
          <p14:tracePt t="74812" x="3460750" y="1949450"/>
          <p14:tracePt t="74814" x="3505200" y="1930400"/>
          <p14:tracePt t="74830" x="3562350" y="1924050"/>
          <p14:tracePt t="74846" x="3657600" y="1860550"/>
          <p14:tracePt t="74862" x="3746500" y="1790700"/>
          <p14:tracePt t="74879" x="3822700" y="1714500"/>
          <p14:tracePt t="74896" x="3911600" y="1638300"/>
          <p14:tracePt t="74912" x="3994150" y="1574800"/>
          <p14:tracePt t="74929" x="4044950" y="1536700"/>
          <p14:tracePt t="74946" x="4083050" y="1492250"/>
          <p14:tracePt t="74963" x="4095750" y="1435100"/>
          <p14:tracePt t="74979" x="4121150" y="1358900"/>
          <p14:tracePt t="74996" x="4133850" y="1282700"/>
          <p14:tracePt t="75013" x="4140200" y="1225550"/>
          <p14:tracePt t="75030" x="4146550" y="1168400"/>
          <p14:tracePt t="75046" x="4146550" y="1104900"/>
          <p14:tracePt t="75063" x="4146550" y="1079500"/>
          <p14:tracePt t="75079" x="4076700" y="971550"/>
          <p14:tracePt t="75096" x="4013200" y="901700"/>
          <p14:tracePt t="75113" x="3943350" y="844550"/>
          <p14:tracePt t="75129" x="3873500" y="806450"/>
          <p14:tracePt t="75146" x="3771900" y="762000"/>
          <p14:tracePt t="75163" x="3663950" y="742950"/>
          <p14:tracePt t="75179" x="3536950" y="711200"/>
          <p14:tracePt t="75196" x="3403600" y="698500"/>
          <p14:tracePt t="75213" x="3314700" y="698500"/>
          <p14:tracePt t="75229" x="3257550" y="698500"/>
          <p14:tracePt t="75246" x="3175000" y="723900"/>
          <p14:tracePt t="75263" x="3073400" y="787400"/>
          <p14:tracePt t="75279" x="2965450" y="882650"/>
          <p14:tracePt t="75296" x="2838450" y="984250"/>
          <p14:tracePt t="75313" x="2717800" y="1092200"/>
          <p14:tracePt t="75329" x="2667000" y="1200150"/>
          <p14:tracePt t="75346" x="2647950" y="1295400"/>
          <p14:tracePt t="75363" x="2647950" y="1397000"/>
          <p14:tracePt t="75379" x="2692400" y="1530350"/>
          <p14:tracePt t="75396" x="2762250" y="1657350"/>
          <p14:tracePt t="75413" x="2825750" y="1771650"/>
          <p14:tracePt t="75430" x="2889250" y="1841500"/>
          <p14:tracePt t="75446" x="3028950" y="1943100"/>
          <p14:tracePt t="75463" x="3143250" y="1981200"/>
          <p14:tracePt t="75479" x="3263900" y="2006600"/>
          <p14:tracePt t="75496" x="3384550" y="2012950"/>
          <p14:tracePt t="75513" x="3486150" y="2025650"/>
          <p14:tracePt t="75530" x="3556000" y="2025650"/>
          <p14:tracePt t="75546" x="3644900" y="2000250"/>
          <p14:tracePt t="75563" x="3733800" y="1955800"/>
          <p14:tracePt t="75579" x="3835400" y="1885950"/>
          <p14:tracePt t="75596" x="3949700" y="1809750"/>
          <p14:tracePt t="75613" x="4044950" y="1720850"/>
          <p14:tracePt t="75630" x="4114800" y="1619250"/>
          <p14:tracePt t="75646" x="4146550" y="1460500"/>
          <p14:tracePt t="75663" x="4146550" y="1371600"/>
          <p14:tracePt t="75679" x="4127500" y="1289050"/>
          <p14:tracePt t="75696" x="4089400" y="1231900"/>
          <p14:tracePt t="75713" x="4083050" y="1200150"/>
          <p14:tracePt t="75730" x="4070350" y="1187450"/>
          <p14:tracePt t="75746" x="4064000" y="1181100"/>
          <p14:tracePt t="76590" x="4051300" y="1181100"/>
          <p14:tracePt t="76599" x="4032250" y="1181100"/>
          <p14:tracePt t="76606" x="4000500" y="1225550"/>
          <p14:tracePt t="76615" x="3956050" y="1301750"/>
          <p14:tracePt t="76630" x="3898900" y="1397000"/>
          <p14:tracePt t="76646" x="3536950" y="1885950"/>
          <p14:tracePt t="76664" x="3302000" y="2260600"/>
          <p14:tracePt t="76680" x="3105150" y="2584450"/>
          <p14:tracePt t="76697" x="3003550" y="2794000"/>
          <p14:tracePt t="76713" x="2921000" y="2933700"/>
          <p14:tracePt t="76730" x="2844800" y="3054350"/>
          <p14:tracePt t="76746" x="2768600" y="3149600"/>
          <p14:tracePt t="76763" x="2698750" y="3219450"/>
          <p14:tracePt t="76766" x="2673350" y="3251200"/>
          <p14:tracePt t="76780" x="2647950" y="3282950"/>
          <p14:tracePt t="76797" x="2584450" y="3352800"/>
          <p14:tracePt t="76813" x="2546350" y="3429000"/>
          <p14:tracePt t="76830" x="2432050" y="3562350"/>
          <p14:tracePt t="76847" x="2349500" y="3625850"/>
          <p14:tracePt t="76863" x="2228850" y="3695700"/>
          <p14:tracePt t="76880" x="2101850" y="3771900"/>
          <p14:tracePt t="76897" x="1968500" y="3879850"/>
          <p14:tracePt t="76913" x="1873250" y="3975100"/>
          <p14:tracePt t="76930" x="1778000" y="4051300"/>
          <p14:tracePt t="76947" x="1708150" y="4095750"/>
          <p14:tracePt t="76963" x="1644650" y="4102100"/>
          <p14:tracePt t="76980" x="1593850" y="4102100"/>
          <p14:tracePt t="76997" x="1543050" y="4089400"/>
          <p14:tracePt t="77013" x="1511300" y="4076700"/>
          <p14:tracePt t="77030" x="1422400" y="4019550"/>
          <p14:tracePt t="77047" x="1320800" y="3956050"/>
          <p14:tracePt t="77063" x="1200150" y="3892550"/>
          <p14:tracePt t="77080" x="1073150" y="3816350"/>
          <p14:tracePt t="77097" x="990600" y="3740150"/>
          <p14:tracePt t="77113" x="984250" y="3689350"/>
          <p14:tracePt t="77130" x="971550" y="3663950"/>
          <p14:tracePt t="77147" x="958850" y="3644900"/>
          <p14:tracePt t="77163" x="927100" y="3632200"/>
          <p14:tracePt t="77180" x="889000" y="3625850"/>
          <p14:tracePt t="77197" x="869950" y="3619500"/>
          <p14:tracePt t="77214" x="844550" y="3613150"/>
          <p14:tracePt t="77230" x="800100" y="3613150"/>
          <p14:tracePt t="77247" x="768350" y="3613150"/>
          <p14:tracePt t="77263" x="736600" y="3613150"/>
          <p14:tracePt t="77280" x="692150" y="3625850"/>
          <p14:tracePt t="77297" x="660400" y="3651250"/>
          <p14:tracePt t="77313" x="647700" y="3683000"/>
          <p14:tracePt t="77330" x="647700" y="3714750"/>
          <p14:tracePt t="77347" x="647700" y="3752850"/>
          <p14:tracePt t="77364" x="666750" y="3835400"/>
          <p14:tracePt t="77380" x="730250" y="3956050"/>
          <p14:tracePt t="77397" x="806450" y="4083050"/>
          <p14:tracePt t="77414" x="901700" y="4197350"/>
          <p14:tracePt t="77415" x="952500" y="4254500"/>
          <p14:tracePt t="77430" x="1028700" y="4305300"/>
          <p14:tracePt t="77447" x="1092200" y="4318000"/>
          <p14:tracePt t="77464" x="1174750" y="4324350"/>
          <p14:tracePt t="77480" x="1282700" y="4324350"/>
          <p14:tracePt t="77497" x="1390650" y="4324350"/>
          <p14:tracePt t="77513" x="1511300" y="4324350"/>
          <p14:tracePt t="77531" x="1606550" y="4292600"/>
          <p14:tracePt t="77547" x="1689100" y="4241800"/>
          <p14:tracePt t="77563" x="1752600" y="4184650"/>
          <p14:tracePt t="77580" x="1822450" y="4083050"/>
          <p14:tracePt t="77597" x="1905000" y="3968750"/>
          <p14:tracePt t="77598" x="1924050" y="3930650"/>
          <p14:tracePt t="77614" x="1949450" y="3879850"/>
          <p14:tracePt t="77630" x="1968500" y="3759200"/>
          <p14:tracePt t="77647" x="1968500" y="3651250"/>
          <p14:tracePt t="77664" x="1936750" y="3562350"/>
          <p14:tracePt t="77680" x="1892300" y="3448050"/>
          <p14:tracePt t="77697" x="1854200" y="3365500"/>
          <p14:tracePt t="77713" x="1809750" y="3302000"/>
          <p14:tracePt t="77730" x="1765300" y="3263900"/>
          <p14:tracePt t="77747" x="1670050" y="3213100"/>
          <p14:tracePt t="77764" x="1555750" y="3175000"/>
          <p14:tracePt t="77781" x="1466850" y="3162300"/>
          <p14:tracePt t="77797" x="1403350" y="3149600"/>
          <p14:tracePt t="77814" x="1358900" y="3143250"/>
          <p14:tracePt t="77830" x="1282700" y="3149600"/>
          <p14:tracePt t="77847" x="1219200" y="3187700"/>
          <p14:tracePt t="77865" x="1143000" y="3238500"/>
          <p14:tracePt t="77880" x="1098550" y="3295650"/>
          <p14:tracePt t="77897" x="1066800" y="3365500"/>
          <p14:tracePt t="77914" x="1047750" y="3448050"/>
          <p14:tracePt t="77930" x="1035050" y="3549650"/>
          <p14:tracePt t="77947" x="1022350" y="3644900"/>
          <p14:tracePt t="77964" x="1009650" y="3727450"/>
          <p14:tracePt t="77980" x="1009650" y="3797300"/>
          <p14:tracePt t="77981" x="1009650" y="3822700"/>
          <p14:tracePt t="77997" x="1009650" y="3848100"/>
          <p14:tracePt t="77998" x="1009650" y="3867150"/>
          <p14:tracePt t="78014" x="1022350" y="3886200"/>
          <p14:tracePt t="78031" x="1041400" y="3917950"/>
          <p14:tracePt t="78047" x="1079500" y="3956050"/>
          <p14:tracePt t="78064" x="1149350" y="4019550"/>
          <p14:tracePt t="78080" x="1244600" y="4095750"/>
          <p14:tracePt t="78097" x="1295400" y="4133850"/>
          <p14:tracePt t="78114" x="1320800" y="4140200"/>
          <p14:tracePt t="78154" x="1327150" y="4140200"/>
          <p14:tracePt t="78164" x="1333500" y="4140200"/>
          <p14:tracePt t="78180" x="1352550" y="4140200"/>
          <p14:tracePt t="78197" x="1371600" y="4140200"/>
          <p14:tracePt t="78278" x="1377950" y="4140200"/>
          <p14:tracePt t="78416" x="1384300" y="4140200"/>
          <p14:tracePt t="78422" x="1390650" y="4140200"/>
          <p14:tracePt t="78430" x="1397000" y="4140200"/>
          <p14:tracePt t="78447" x="1422400" y="4159250"/>
          <p14:tracePt t="98758" x="1435100" y="4171950"/>
          <p14:tracePt t="98766" x="1447800" y="4178300"/>
          <p14:tracePt t="98780" x="1473200" y="4210050"/>
          <p14:tracePt t="98787" x="1504950" y="4254500"/>
          <p14:tracePt t="98804" x="1638300" y="4445000"/>
          <p14:tracePt t="98821" x="1847850" y="4622800"/>
          <p14:tracePt t="98838" x="2044700" y="4768850"/>
          <p14:tracePt t="98854" x="2355850" y="4984750"/>
          <p14:tracePt t="98871" x="2546350" y="5111750"/>
          <p14:tracePt t="98887" x="2705100" y="5168900"/>
          <p14:tracePt t="98904" x="2889250" y="5213350"/>
          <p14:tracePt t="98921" x="3187700" y="5251450"/>
          <p14:tracePt t="98937" x="3486150" y="5264150"/>
          <p14:tracePt t="98954" x="3689350" y="5264150"/>
          <p14:tracePt t="98971" x="3816350" y="5245100"/>
          <p14:tracePt t="98987" x="3905250" y="5219700"/>
          <p14:tracePt t="99004" x="4013200" y="5213350"/>
          <p14:tracePt t="99021" x="4133850" y="5213350"/>
          <p14:tracePt t="99038" x="4254500" y="5213350"/>
          <p14:tracePt t="99054" x="4432300" y="5207000"/>
          <p14:tracePt t="99071" x="4578350" y="5207000"/>
          <p14:tracePt t="99087" x="4781550" y="5207000"/>
          <p14:tracePt t="99104" x="4959350" y="5207000"/>
          <p14:tracePt t="99121" x="5073650" y="5219700"/>
          <p14:tracePt t="99137" x="5137150" y="5226050"/>
          <p14:tracePt t="99154" x="5156200" y="5232400"/>
          <p14:tracePt t="99187" x="5162550" y="5232400"/>
          <p14:tracePt t="99204" x="5175250" y="5219700"/>
          <p14:tracePt t="99221" x="5181600" y="5175250"/>
          <p14:tracePt t="99238" x="5181600" y="5130800"/>
          <p14:tracePt t="99254" x="5029200" y="5016500"/>
          <p14:tracePt t="99271" x="4813300" y="4933950"/>
          <p14:tracePt t="99287" x="4502150" y="4794250"/>
          <p14:tracePt t="99305" x="4311650" y="4737100"/>
          <p14:tracePt t="99321" x="4197350" y="4686300"/>
          <p14:tracePt t="99337" x="4152900" y="4654550"/>
          <p14:tracePt t="99354" x="4133850" y="4648200"/>
          <p14:tracePt t="99371" x="4127500" y="4641850"/>
          <p14:tracePt t="102065"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56865</TotalTime>
  <Words>2419</Words>
  <Application>Microsoft Office PowerPoint</Application>
  <PresentationFormat>On-screen Show (4:3)</PresentationFormat>
  <Paragraphs>253</Paragraphs>
  <Slides>24</Slides>
  <Notes>16</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Polyethylene: Structure-Property-Processing</vt:lpstr>
      <vt:lpstr>Crystalline and Amorphous structures</vt:lpstr>
      <vt:lpstr>Crystalline and Amorphous structures</vt:lpstr>
      <vt:lpstr>Polyethylene: Structure-Property-Processing</vt:lpstr>
      <vt:lpstr>Polyethylene: Structure-Property-Processing</vt:lpstr>
      <vt:lpstr>Polyethylene: Structure-Property-Processing</vt:lpstr>
      <vt:lpstr>Polyethylene: Structure-Property-Processing</vt:lpstr>
      <vt:lpstr>Polyethylene: Structure-Property-Processing</vt:lpstr>
      <vt:lpstr>Its not just about density</vt:lpstr>
      <vt:lpstr>Polyethylene: Structure-Property-Processing</vt:lpstr>
      <vt:lpstr>Polyethylene: Structure-Property-Processing</vt:lpstr>
      <vt:lpstr>Polyethylene: Structure-Property-Processing</vt:lpstr>
      <vt:lpstr>Polyethylene: Structure-Property-Processing</vt:lpstr>
      <vt:lpstr>Polyethylene: Structure-Property-Processing</vt:lpstr>
      <vt:lpstr>Polyethylene: Structure-Property-Processing</vt:lpstr>
      <vt:lpstr>Polyethylene: Structure-Property-Processing</vt:lpstr>
      <vt:lpstr>Polyethylene: Structure-Property-Processing</vt:lpstr>
      <vt:lpstr>PQ2 Polymer Question 2</vt:lpstr>
      <vt:lpstr>PQ2 Answer</vt:lpstr>
      <vt:lpstr>Pipe Internal environment- Natural Gas</vt:lpstr>
      <vt:lpstr>Gas Leakage</vt:lpstr>
      <vt:lpstr>Gas Leakage</vt:lpstr>
      <vt:lpstr>PQ3 Polymer Question 3</vt:lpstr>
      <vt:lpstr>Answer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Grant</dc:creator>
  <cp:keywords/>
  <dc:description/>
  <cp:lastModifiedBy>Reda Felfel</cp:lastModifiedBy>
  <cp:revision>824</cp:revision>
  <cp:lastPrinted>2019-10-21T14:14:16Z</cp:lastPrinted>
  <dcterms:created xsi:type="dcterms:W3CDTF">2014-08-08T15:44:55Z</dcterms:created>
  <dcterms:modified xsi:type="dcterms:W3CDTF">2020-10-12T10:02:42Z</dcterms:modified>
  <cp:category/>
</cp:coreProperties>
</file>